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3.xml" ContentType="application/inkml+xml"/>
  <Override PartName="/ppt/ink/ink14.xml" ContentType="application/inkml+xml"/>
  <Override PartName="/ppt/notesSlides/notesSlide2.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3.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4.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5.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6.xml" ContentType="application/vnd.openxmlformats-officedocument.presentationml.notesSlide+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7.xml" ContentType="application/vnd.openxmlformats-officedocument.presentationml.notesSlide+xml"/>
  <Override PartName="/ppt/ink/ink69.xml" ContentType="application/inkml+xml"/>
  <Override PartName="/ppt/ink/ink70.xml" ContentType="application/inkml+xml"/>
  <Override PartName="/ppt/embeddings/oleObject1.bin" ContentType="application/vnd.openxmlformats-officedocument.oleObject"/>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notesSlides/notesSlide8.xml" ContentType="application/vnd.openxmlformats-officedocument.presentationml.notesSlide+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notesSlides/notesSlide9.xml" ContentType="application/vnd.openxmlformats-officedocument.presentationml.notesSlide+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notesSlides/notesSlide10.xml" ContentType="application/vnd.openxmlformats-officedocument.presentationml.notesSlide+xml"/>
  <Override PartName="/ppt/ink/ink145.xml" ContentType="application/inkml+xml"/>
  <Override PartName="/ppt/ink/ink146.xml" ContentType="application/inkml+xml"/>
  <Override PartName="/ppt/notesSlides/notesSlide11.xml" ContentType="application/vnd.openxmlformats-officedocument.presentationml.notesSlide+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notesSlides/notesSlide12.xml" ContentType="application/vnd.openxmlformats-officedocument.presentationml.notesSlide+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notesSlides/notesSlide13.xml" ContentType="application/vnd.openxmlformats-officedocument.presentationml.notesSlide+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notesSlides/notesSlide14.xml" ContentType="application/vnd.openxmlformats-officedocument.presentationml.notesSlide+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notesSlides/notesSlide15.xml" ContentType="application/vnd.openxmlformats-officedocument.presentationml.notesSlide+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notesSlides/notesSlide16.xml" ContentType="application/vnd.openxmlformats-officedocument.presentationml.notesSlide+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notesSlides/notesSlide17.xml" ContentType="application/vnd.openxmlformats-officedocument.presentationml.notesSlide+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notesSlides/notesSlide19.xml" ContentType="application/vnd.openxmlformats-officedocument.presentationml.notesSlide+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notesSlides/notesSlide20.xml" ContentType="application/vnd.openxmlformats-officedocument.presentationml.notesSlide+xml"/>
  <Override PartName="/ppt/ink/ink375.xml" ContentType="application/inkml+xml"/>
  <Override PartName="/ppt/ink/ink376.xml" ContentType="application/inkml+xml"/>
  <Override PartName="/ppt/ink/ink377.xml" ContentType="application/inkml+xml"/>
  <Override PartName="/ppt/notesSlides/notesSlide21.xml" ContentType="application/vnd.openxmlformats-officedocument.presentationml.notesSlide+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notesSlides/notesSlide22.xml" ContentType="application/vnd.openxmlformats-officedocument.presentationml.notesSlide+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67" r:id="rId2"/>
    <p:sldId id="296" r:id="rId3"/>
    <p:sldId id="307" r:id="rId4"/>
    <p:sldId id="298" r:id="rId5"/>
    <p:sldId id="279" r:id="rId6"/>
    <p:sldId id="297" r:id="rId7"/>
    <p:sldId id="268" r:id="rId8"/>
    <p:sldId id="269" r:id="rId9"/>
    <p:sldId id="292" r:id="rId10"/>
    <p:sldId id="293" r:id="rId11"/>
    <p:sldId id="290" r:id="rId12"/>
    <p:sldId id="291" r:id="rId13"/>
    <p:sldId id="300" r:id="rId14"/>
    <p:sldId id="287" r:id="rId15"/>
    <p:sldId id="261" r:id="rId16"/>
    <p:sldId id="278" r:id="rId17"/>
    <p:sldId id="295" r:id="rId18"/>
    <p:sldId id="271" r:id="rId19"/>
    <p:sldId id="265" r:id="rId20"/>
    <p:sldId id="273" r:id="rId21"/>
    <p:sldId id="310" r:id="rId22"/>
    <p:sldId id="274" r:id="rId23"/>
    <p:sldId id="272" r:id="rId24"/>
    <p:sldId id="299" r:id="rId25"/>
    <p:sldId id="270" r:id="rId26"/>
    <p:sldId id="277" r:id="rId27"/>
    <p:sldId id="260" r:id="rId28"/>
    <p:sldId id="312" r:id="rId29"/>
    <p:sldId id="262" r:id="rId30"/>
    <p:sldId id="280" r:id="rId31"/>
    <p:sldId id="284" r:id="rId32"/>
    <p:sldId id="276" r:id="rId33"/>
    <p:sldId id="294" r:id="rId34"/>
    <p:sldId id="257" r:id="rId35"/>
    <p:sldId id="258" r:id="rId36"/>
    <p:sldId id="285" r:id="rId37"/>
    <p:sldId id="275" r:id="rId38"/>
    <p:sldId id="302" r:id="rId39"/>
    <p:sldId id="303" r:id="rId40"/>
    <p:sldId id="281" r:id="rId41"/>
    <p:sldId id="304" r:id="rId42"/>
    <p:sldId id="282" r:id="rId43"/>
    <p:sldId id="305" r:id="rId44"/>
    <p:sldId id="283" r:id="rId45"/>
    <p:sldId id="309" r:id="rId46"/>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74" autoAdjust="0"/>
    <p:restoredTop sz="87937" autoAdjust="0"/>
  </p:normalViewPr>
  <p:slideViewPr>
    <p:cSldViewPr>
      <p:cViewPr varScale="1">
        <p:scale>
          <a:sx n="50" d="100"/>
          <a:sy n="50" d="100"/>
        </p:scale>
        <p:origin x="-1832" y="-1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0DAEE-5B69-7C4D-B732-39A84930E642}"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635994F7-C706-C44C-B5E2-D13097B6D060}">
      <dgm:prSet phldrT="[Text]"/>
      <dgm:spPr>
        <a:solidFill>
          <a:srgbClr val="FFFF00"/>
        </a:solidFill>
      </dgm:spPr>
      <dgm:t>
        <a:bodyPr/>
        <a:lstStyle/>
        <a:p>
          <a:r>
            <a:rPr lang="en-US" b="1" dirty="0" smtClean="0">
              <a:solidFill>
                <a:schemeClr val="tx1"/>
              </a:solidFill>
            </a:rPr>
            <a:t>Perception of Event</a:t>
          </a:r>
          <a:endParaRPr lang="en-US" b="1" dirty="0">
            <a:solidFill>
              <a:schemeClr val="tx1"/>
            </a:solidFill>
          </a:endParaRPr>
        </a:p>
      </dgm:t>
    </dgm:pt>
    <dgm:pt modelId="{9785B3F0-BBB1-5041-BAFF-3DF4B434C572}" type="parTrans" cxnId="{F6E1C16E-1347-4348-8931-F38B62CC3287}">
      <dgm:prSet/>
      <dgm:spPr/>
      <dgm:t>
        <a:bodyPr/>
        <a:lstStyle/>
        <a:p>
          <a:endParaRPr lang="en-US"/>
        </a:p>
      </dgm:t>
    </dgm:pt>
    <dgm:pt modelId="{F69CD99B-FDA6-5747-A063-466DFC4A32EF}" type="sibTrans" cxnId="{F6E1C16E-1347-4348-8931-F38B62CC3287}">
      <dgm:prSet/>
      <dgm:spPr>
        <a:solidFill>
          <a:srgbClr val="FFFF00"/>
        </a:solidFill>
        <a:ln>
          <a:solidFill>
            <a:srgbClr val="B9CDE5"/>
          </a:solidFill>
        </a:ln>
      </dgm:spPr>
      <dgm:t>
        <a:bodyPr/>
        <a:lstStyle/>
        <a:p>
          <a:endParaRPr lang="en-US"/>
        </a:p>
      </dgm:t>
    </dgm:pt>
    <dgm:pt modelId="{C5A1FF6A-2D1D-0046-9885-51AD30FE1876}">
      <dgm:prSet phldrT="[Text]"/>
      <dgm:spPr>
        <a:solidFill>
          <a:srgbClr val="FFFF00"/>
        </a:solidFill>
      </dgm:spPr>
      <dgm:t>
        <a:bodyPr/>
        <a:lstStyle/>
        <a:p>
          <a:r>
            <a:rPr lang="en-US" b="1" i="0" dirty="0" smtClean="0">
              <a:solidFill>
                <a:schemeClr val="tx1"/>
              </a:solidFill>
            </a:rPr>
            <a:t>Feelings</a:t>
          </a:r>
          <a:endParaRPr lang="en-US" b="1" i="0" dirty="0">
            <a:solidFill>
              <a:schemeClr val="tx1"/>
            </a:solidFill>
          </a:endParaRPr>
        </a:p>
      </dgm:t>
    </dgm:pt>
    <dgm:pt modelId="{B9DBA0DF-A0B6-424E-AADF-DF59560BA423}" type="parTrans" cxnId="{B8F96615-8857-7843-AF14-7A5F277F7CE2}">
      <dgm:prSet/>
      <dgm:spPr/>
      <dgm:t>
        <a:bodyPr/>
        <a:lstStyle/>
        <a:p>
          <a:endParaRPr lang="en-US"/>
        </a:p>
      </dgm:t>
    </dgm:pt>
    <dgm:pt modelId="{FC4F99B2-7FD0-C841-99E5-05F067331B23}" type="sibTrans" cxnId="{B8F96615-8857-7843-AF14-7A5F277F7CE2}">
      <dgm:prSet/>
      <dgm:spPr>
        <a:solidFill>
          <a:srgbClr val="FFFF00"/>
        </a:solidFill>
        <a:ln>
          <a:solidFill>
            <a:srgbClr val="B9CDE5"/>
          </a:solidFill>
        </a:ln>
      </dgm:spPr>
      <dgm:t>
        <a:bodyPr/>
        <a:lstStyle/>
        <a:p>
          <a:endParaRPr lang="en-US"/>
        </a:p>
      </dgm:t>
    </dgm:pt>
    <dgm:pt modelId="{2D1BF50F-4CEA-5D44-8521-26A549BC5754}">
      <dgm:prSet phldrT="[Text]"/>
      <dgm:spPr>
        <a:solidFill>
          <a:srgbClr val="FFFF00"/>
        </a:solidFill>
      </dgm:spPr>
      <dgm:t>
        <a:bodyPr/>
        <a:lstStyle/>
        <a:p>
          <a:r>
            <a:rPr lang="en-US" b="1" i="0" dirty="0" smtClean="0">
              <a:solidFill>
                <a:schemeClr val="tx1"/>
              </a:solidFill>
            </a:rPr>
            <a:t>Thoughts</a:t>
          </a:r>
          <a:endParaRPr lang="en-US" b="1" i="0" dirty="0">
            <a:solidFill>
              <a:schemeClr val="tx1"/>
            </a:solidFill>
          </a:endParaRPr>
        </a:p>
      </dgm:t>
    </dgm:pt>
    <dgm:pt modelId="{28A3CC32-8DE8-574C-AAA5-88824DE838E2}" type="parTrans" cxnId="{6056CA1B-9768-F14E-962B-3DEFA328E2E1}">
      <dgm:prSet/>
      <dgm:spPr/>
      <dgm:t>
        <a:bodyPr/>
        <a:lstStyle/>
        <a:p>
          <a:endParaRPr lang="en-US"/>
        </a:p>
      </dgm:t>
    </dgm:pt>
    <dgm:pt modelId="{60DDF5E5-EC76-A141-B1D8-B570F4BA4D57}" type="sibTrans" cxnId="{6056CA1B-9768-F14E-962B-3DEFA328E2E1}">
      <dgm:prSet/>
      <dgm:spPr>
        <a:solidFill>
          <a:srgbClr val="FFFF00"/>
        </a:solidFill>
        <a:ln>
          <a:solidFill>
            <a:srgbClr val="B9CDE5"/>
          </a:solidFill>
        </a:ln>
      </dgm:spPr>
      <dgm:t>
        <a:bodyPr/>
        <a:lstStyle/>
        <a:p>
          <a:endParaRPr lang="en-US"/>
        </a:p>
      </dgm:t>
    </dgm:pt>
    <dgm:pt modelId="{B145A3D9-8FCB-834C-9DB6-3D54CCE6B2D4}" type="pres">
      <dgm:prSet presAssocID="{6D10DAEE-5B69-7C4D-B732-39A84930E642}" presName="cycle" presStyleCnt="0">
        <dgm:presLayoutVars>
          <dgm:dir/>
          <dgm:resizeHandles val="exact"/>
        </dgm:presLayoutVars>
      </dgm:prSet>
      <dgm:spPr/>
      <dgm:t>
        <a:bodyPr/>
        <a:lstStyle/>
        <a:p>
          <a:endParaRPr lang="en-US"/>
        </a:p>
      </dgm:t>
    </dgm:pt>
    <dgm:pt modelId="{ADA01863-CB2D-F547-A666-B7618EC335BC}" type="pres">
      <dgm:prSet presAssocID="{635994F7-C706-C44C-B5E2-D13097B6D060}" presName="node" presStyleLbl="node1" presStyleIdx="0" presStyleCnt="3" custRadScaleRad="100068" custRadScaleInc="2261">
        <dgm:presLayoutVars>
          <dgm:bulletEnabled val="1"/>
        </dgm:presLayoutVars>
      </dgm:prSet>
      <dgm:spPr/>
      <dgm:t>
        <a:bodyPr/>
        <a:lstStyle/>
        <a:p>
          <a:endParaRPr lang="en-US"/>
        </a:p>
      </dgm:t>
    </dgm:pt>
    <dgm:pt modelId="{279738BD-DCB8-D54B-89A8-24855C1EC72D}" type="pres">
      <dgm:prSet presAssocID="{F69CD99B-FDA6-5747-A063-466DFC4A32EF}" presName="sibTrans" presStyleLbl="sibTrans2D1" presStyleIdx="0" presStyleCnt="3"/>
      <dgm:spPr/>
      <dgm:t>
        <a:bodyPr/>
        <a:lstStyle/>
        <a:p>
          <a:endParaRPr lang="en-US"/>
        </a:p>
      </dgm:t>
    </dgm:pt>
    <dgm:pt modelId="{6DBEF17B-7300-9E4E-A17C-F2CB71610310}" type="pres">
      <dgm:prSet presAssocID="{F69CD99B-FDA6-5747-A063-466DFC4A32EF}" presName="connectorText" presStyleLbl="sibTrans2D1" presStyleIdx="0" presStyleCnt="3"/>
      <dgm:spPr/>
      <dgm:t>
        <a:bodyPr/>
        <a:lstStyle/>
        <a:p>
          <a:endParaRPr lang="en-US"/>
        </a:p>
      </dgm:t>
    </dgm:pt>
    <dgm:pt modelId="{6674F959-88A1-3146-950C-7D747A02F7A8}" type="pres">
      <dgm:prSet presAssocID="{C5A1FF6A-2D1D-0046-9885-51AD30FE1876}" presName="node" presStyleLbl="node1" presStyleIdx="1" presStyleCnt="3" custAng="0">
        <dgm:presLayoutVars>
          <dgm:bulletEnabled val="1"/>
        </dgm:presLayoutVars>
      </dgm:prSet>
      <dgm:spPr/>
      <dgm:t>
        <a:bodyPr/>
        <a:lstStyle/>
        <a:p>
          <a:endParaRPr lang="en-US"/>
        </a:p>
      </dgm:t>
    </dgm:pt>
    <dgm:pt modelId="{CF608533-B337-EA4C-B580-367D6D65C7BC}" type="pres">
      <dgm:prSet presAssocID="{FC4F99B2-7FD0-C841-99E5-05F067331B23}" presName="sibTrans" presStyleLbl="sibTrans2D1" presStyleIdx="1" presStyleCnt="3"/>
      <dgm:spPr/>
      <dgm:t>
        <a:bodyPr/>
        <a:lstStyle/>
        <a:p>
          <a:endParaRPr lang="en-US"/>
        </a:p>
      </dgm:t>
    </dgm:pt>
    <dgm:pt modelId="{CF9F023B-3268-AD4A-A998-9B469B3AB878}" type="pres">
      <dgm:prSet presAssocID="{FC4F99B2-7FD0-C841-99E5-05F067331B23}" presName="connectorText" presStyleLbl="sibTrans2D1" presStyleIdx="1" presStyleCnt="3"/>
      <dgm:spPr/>
      <dgm:t>
        <a:bodyPr/>
        <a:lstStyle/>
        <a:p>
          <a:endParaRPr lang="en-US"/>
        </a:p>
      </dgm:t>
    </dgm:pt>
    <dgm:pt modelId="{0045110D-33F1-0F44-AF85-05ACEB1DCEDD}" type="pres">
      <dgm:prSet presAssocID="{2D1BF50F-4CEA-5D44-8521-26A549BC5754}" presName="node" presStyleLbl="node1" presStyleIdx="2" presStyleCnt="3">
        <dgm:presLayoutVars>
          <dgm:bulletEnabled val="1"/>
        </dgm:presLayoutVars>
      </dgm:prSet>
      <dgm:spPr/>
      <dgm:t>
        <a:bodyPr/>
        <a:lstStyle/>
        <a:p>
          <a:endParaRPr lang="en-US"/>
        </a:p>
      </dgm:t>
    </dgm:pt>
    <dgm:pt modelId="{698988D5-DE9B-0F4E-8813-E7854EA9BA5B}" type="pres">
      <dgm:prSet presAssocID="{60DDF5E5-EC76-A141-B1D8-B570F4BA4D57}" presName="sibTrans" presStyleLbl="sibTrans2D1" presStyleIdx="2" presStyleCnt="3"/>
      <dgm:spPr/>
      <dgm:t>
        <a:bodyPr/>
        <a:lstStyle/>
        <a:p>
          <a:endParaRPr lang="en-US"/>
        </a:p>
      </dgm:t>
    </dgm:pt>
    <dgm:pt modelId="{1E4D8F05-919C-8B46-8FA9-76FC3C716329}" type="pres">
      <dgm:prSet presAssocID="{60DDF5E5-EC76-A141-B1D8-B570F4BA4D57}" presName="connectorText" presStyleLbl="sibTrans2D1" presStyleIdx="2" presStyleCnt="3"/>
      <dgm:spPr/>
      <dgm:t>
        <a:bodyPr/>
        <a:lstStyle/>
        <a:p>
          <a:endParaRPr lang="en-US"/>
        </a:p>
      </dgm:t>
    </dgm:pt>
  </dgm:ptLst>
  <dgm:cxnLst>
    <dgm:cxn modelId="{B685DBFB-D999-4F00-B90F-587DBFDD7250}" type="presOf" srcId="{6D10DAEE-5B69-7C4D-B732-39A84930E642}" destId="{B145A3D9-8FCB-834C-9DB6-3D54CCE6B2D4}" srcOrd="0" destOrd="0" presId="urn:microsoft.com/office/officeart/2005/8/layout/cycle2"/>
    <dgm:cxn modelId="{F6E1C16E-1347-4348-8931-F38B62CC3287}" srcId="{6D10DAEE-5B69-7C4D-B732-39A84930E642}" destId="{635994F7-C706-C44C-B5E2-D13097B6D060}" srcOrd="0" destOrd="0" parTransId="{9785B3F0-BBB1-5041-BAFF-3DF4B434C572}" sibTransId="{F69CD99B-FDA6-5747-A063-466DFC4A32EF}"/>
    <dgm:cxn modelId="{5A7BA719-89D7-479F-894D-38F5CE5D27C9}" type="presOf" srcId="{F69CD99B-FDA6-5747-A063-466DFC4A32EF}" destId="{279738BD-DCB8-D54B-89A8-24855C1EC72D}" srcOrd="0" destOrd="0" presId="urn:microsoft.com/office/officeart/2005/8/layout/cycle2"/>
    <dgm:cxn modelId="{E13B6CA7-7A9E-4BC6-8E1D-7BA89F2B1861}" type="presOf" srcId="{F69CD99B-FDA6-5747-A063-466DFC4A32EF}" destId="{6DBEF17B-7300-9E4E-A17C-F2CB71610310}" srcOrd="1" destOrd="0" presId="urn:microsoft.com/office/officeart/2005/8/layout/cycle2"/>
    <dgm:cxn modelId="{59B8D2A2-1B74-48E8-B687-4BDC55B072B6}" type="presOf" srcId="{2D1BF50F-4CEA-5D44-8521-26A549BC5754}" destId="{0045110D-33F1-0F44-AF85-05ACEB1DCEDD}" srcOrd="0" destOrd="0" presId="urn:microsoft.com/office/officeart/2005/8/layout/cycle2"/>
    <dgm:cxn modelId="{6056CA1B-9768-F14E-962B-3DEFA328E2E1}" srcId="{6D10DAEE-5B69-7C4D-B732-39A84930E642}" destId="{2D1BF50F-4CEA-5D44-8521-26A549BC5754}" srcOrd="2" destOrd="0" parTransId="{28A3CC32-8DE8-574C-AAA5-88824DE838E2}" sibTransId="{60DDF5E5-EC76-A141-B1D8-B570F4BA4D57}"/>
    <dgm:cxn modelId="{D57E75EC-DD64-46EE-94E7-65D40084B1AD}" type="presOf" srcId="{635994F7-C706-C44C-B5E2-D13097B6D060}" destId="{ADA01863-CB2D-F547-A666-B7618EC335BC}" srcOrd="0" destOrd="0" presId="urn:microsoft.com/office/officeart/2005/8/layout/cycle2"/>
    <dgm:cxn modelId="{98104F82-694D-407D-ADC7-F48D4BFFC7BE}" type="presOf" srcId="{60DDF5E5-EC76-A141-B1D8-B570F4BA4D57}" destId="{698988D5-DE9B-0F4E-8813-E7854EA9BA5B}" srcOrd="0" destOrd="0" presId="urn:microsoft.com/office/officeart/2005/8/layout/cycle2"/>
    <dgm:cxn modelId="{B4F33935-668F-4816-8C4E-BE950FC8CAD5}" type="presOf" srcId="{60DDF5E5-EC76-A141-B1D8-B570F4BA4D57}" destId="{1E4D8F05-919C-8B46-8FA9-76FC3C716329}" srcOrd="1" destOrd="0" presId="urn:microsoft.com/office/officeart/2005/8/layout/cycle2"/>
    <dgm:cxn modelId="{FA64BEA8-8BEA-44DA-9DB4-0989612A48A7}" type="presOf" srcId="{FC4F99B2-7FD0-C841-99E5-05F067331B23}" destId="{CF9F023B-3268-AD4A-A998-9B469B3AB878}" srcOrd="1" destOrd="0" presId="urn:microsoft.com/office/officeart/2005/8/layout/cycle2"/>
    <dgm:cxn modelId="{B8F96615-8857-7843-AF14-7A5F277F7CE2}" srcId="{6D10DAEE-5B69-7C4D-B732-39A84930E642}" destId="{C5A1FF6A-2D1D-0046-9885-51AD30FE1876}" srcOrd="1" destOrd="0" parTransId="{B9DBA0DF-A0B6-424E-AADF-DF59560BA423}" sibTransId="{FC4F99B2-7FD0-C841-99E5-05F067331B23}"/>
    <dgm:cxn modelId="{8A5AFE19-4B01-450B-ACB3-F89B66D60EF5}" type="presOf" srcId="{C5A1FF6A-2D1D-0046-9885-51AD30FE1876}" destId="{6674F959-88A1-3146-950C-7D747A02F7A8}" srcOrd="0" destOrd="0" presId="urn:microsoft.com/office/officeart/2005/8/layout/cycle2"/>
    <dgm:cxn modelId="{3AE2CC79-8152-49D3-844E-82168AFA6E76}" type="presOf" srcId="{FC4F99B2-7FD0-C841-99E5-05F067331B23}" destId="{CF608533-B337-EA4C-B580-367D6D65C7BC}" srcOrd="0" destOrd="0" presId="urn:microsoft.com/office/officeart/2005/8/layout/cycle2"/>
    <dgm:cxn modelId="{6736AD7E-041D-45DF-8704-24162663C881}" type="presParOf" srcId="{B145A3D9-8FCB-834C-9DB6-3D54CCE6B2D4}" destId="{ADA01863-CB2D-F547-A666-B7618EC335BC}" srcOrd="0" destOrd="0" presId="urn:microsoft.com/office/officeart/2005/8/layout/cycle2"/>
    <dgm:cxn modelId="{CB76D879-60E3-4546-943B-44339E424944}" type="presParOf" srcId="{B145A3D9-8FCB-834C-9DB6-3D54CCE6B2D4}" destId="{279738BD-DCB8-D54B-89A8-24855C1EC72D}" srcOrd="1" destOrd="0" presId="urn:microsoft.com/office/officeart/2005/8/layout/cycle2"/>
    <dgm:cxn modelId="{E096D580-8B45-43DE-A2D1-CAD25F92E751}" type="presParOf" srcId="{279738BD-DCB8-D54B-89A8-24855C1EC72D}" destId="{6DBEF17B-7300-9E4E-A17C-F2CB71610310}" srcOrd="0" destOrd="0" presId="urn:microsoft.com/office/officeart/2005/8/layout/cycle2"/>
    <dgm:cxn modelId="{4EDD82EB-2FA1-4D27-8193-278810D6A6EA}" type="presParOf" srcId="{B145A3D9-8FCB-834C-9DB6-3D54CCE6B2D4}" destId="{6674F959-88A1-3146-950C-7D747A02F7A8}" srcOrd="2" destOrd="0" presId="urn:microsoft.com/office/officeart/2005/8/layout/cycle2"/>
    <dgm:cxn modelId="{7271C225-6520-407C-AE11-CA203CC079FA}" type="presParOf" srcId="{B145A3D9-8FCB-834C-9DB6-3D54CCE6B2D4}" destId="{CF608533-B337-EA4C-B580-367D6D65C7BC}" srcOrd="3" destOrd="0" presId="urn:microsoft.com/office/officeart/2005/8/layout/cycle2"/>
    <dgm:cxn modelId="{A21ED71D-E752-437B-A5AB-70BDA1F8E924}" type="presParOf" srcId="{CF608533-B337-EA4C-B580-367D6D65C7BC}" destId="{CF9F023B-3268-AD4A-A998-9B469B3AB878}" srcOrd="0" destOrd="0" presId="urn:microsoft.com/office/officeart/2005/8/layout/cycle2"/>
    <dgm:cxn modelId="{3DD8B278-BE5F-41B9-9C60-CE35AB9AD316}" type="presParOf" srcId="{B145A3D9-8FCB-834C-9DB6-3D54CCE6B2D4}" destId="{0045110D-33F1-0F44-AF85-05ACEB1DCEDD}" srcOrd="4" destOrd="0" presId="urn:microsoft.com/office/officeart/2005/8/layout/cycle2"/>
    <dgm:cxn modelId="{C8CEE535-51A0-4B23-8248-856438A4A139}" type="presParOf" srcId="{B145A3D9-8FCB-834C-9DB6-3D54CCE6B2D4}" destId="{698988D5-DE9B-0F4E-8813-E7854EA9BA5B}" srcOrd="5" destOrd="0" presId="urn:microsoft.com/office/officeart/2005/8/layout/cycle2"/>
    <dgm:cxn modelId="{6DCA84A5-9BB3-4726-ADE6-131F9EDA40A3}" type="presParOf" srcId="{698988D5-DE9B-0F4E-8813-E7854EA9BA5B}" destId="{1E4D8F05-919C-8B46-8FA9-76FC3C71632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14E74B-F6E7-0648-9832-9BED332DFD93}" type="doc">
      <dgm:prSet loTypeId="urn:microsoft.com/office/officeart/2005/8/layout/process2" loCatId="" qsTypeId="urn:microsoft.com/office/officeart/2005/8/quickstyle/simple4" qsCatId="simple" csTypeId="urn:microsoft.com/office/officeart/2005/8/colors/accent1_2" csCatId="accent1" phldr="1"/>
      <dgm:spPr/>
    </dgm:pt>
    <dgm:pt modelId="{57C93FE5-3E37-2D45-9D8E-1D9A22A929B5}" type="pres">
      <dgm:prSet presAssocID="{7114E74B-F6E7-0648-9832-9BED332DFD93}" presName="linearFlow" presStyleCnt="0">
        <dgm:presLayoutVars>
          <dgm:resizeHandles val="exact"/>
        </dgm:presLayoutVars>
      </dgm:prSet>
      <dgm:spPr/>
    </dgm:pt>
  </dgm:ptLst>
  <dgm:cxnLst>
    <dgm:cxn modelId="{13F06C8E-D8FE-453D-903C-7766CBEBFD97}" type="presOf" srcId="{7114E74B-F6E7-0648-9832-9BED332DFD93}" destId="{57C93FE5-3E37-2D45-9D8E-1D9A22A929B5}" srcOrd="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10DAEE-5B69-7C4D-B732-39A84930E642}"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635994F7-C706-C44C-B5E2-D13097B6D060}">
      <dgm:prSet phldrT="[Text]"/>
      <dgm:spPr>
        <a:solidFill>
          <a:srgbClr val="FFFF00"/>
        </a:solidFill>
      </dgm:spPr>
      <dgm:t>
        <a:bodyPr/>
        <a:lstStyle/>
        <a:p>
          <a:r>
            <a:rPr lang="en-US" b="1" dirty="0" smtClean="0">
              <a:solidFill>
                <a:schemeClr val="tx1"/>
              </a:solidFill>
            </a:rPr>
            <a:t>Perception of Event</a:t>
          </a:r>
          <a:endParaRPr lang="en-US" b="1" dirty="0">
            <a:solidFill>
              <a:schemeClr val="tx1"/>
            </a:solidFill>
          </a:endParaRPr>
        </a:p>
      </dgm:t>
    </dgm:pt>
    <dgm:pt modelId="{9785B3F0-BBB1-5041-BAFF-3DF4B434C572}" type="parTrans" cxnId="{F6E1C16E-1347-4348-8931-F38B62CC3287}">
      <dgm:prSet/>
      <dgm:spPr/>
      <dgm:t>
        <a:bodyPr/>
        <a:lstStyle/>
        <a:p>
          <a:endParaRPr lang="en-US"/>
        </a:p>
      </dgm:t>
    </dgm:pt>
    <dgm:pt modelId="{F69CD99B-FDA6-5747-A063-466DFC4A32EF}" type="sibTrans" cxnId="{F6E1C16E-1347-4348-8931-F38B62CC3287}">
      <dgm:prSet/>
      <dgm:spPr>
        <a:solidFill>
          <a:srgbClr val="FFFF00"/>
        </a:solidFill>
        <a:ln>
          <a:solidFill>
            <a:srgbClr val="B9CDE5"/>
          </a:solidFill>
        </a:ln>
      </dgm:spPr>
      <dgm:t>
        <a:bodyPr/>
        <a:lstStyle/>
        <a:p>
          <a:endParaRPr lang="en-US"/>
        </a:p>
      </dgm:t>
    </dgm:pt>
    <dgm:pt modelId="{C5A1FF6A-2D1D-0046-9885-51AD30FE1876}">
      <dgm:prSet phldrT="[Text]"/>
      <dgm:spPr>
        <a:solidFill>
          <a:srgbClr val="FFFF00"/>
        </a:solidFill>
      </dgm:spPr>
      <dgm:t>
        <a:bodyPr/>
        <a:lstStyle/>
        <a:p>
          <a:r>
            <a:rPr lang="en-US" b="1" i="0" dirty="0" smtClean="0">
              <a:solidFill>
                <a:schemeClr val="tx1"/>
              </a:solidFill>
            </a:rPr>
            <a:t>Feelings</a:t>
          </a:r>
          <a:endParaRPr lang="en-US" b="1" i="0" dirty="0">
            <a:solidFill>
              <a:schemeClr val="tx1"/>
            </a:solidFill>
          </a:endParaRPr>
        </a:p>
      </dgm:t>
    </dgm:pt>
    <dgm:pt modelId="{B9DBA0DF-A0B6-424E-AADF-DF59560BA423}" type="parTrans" cxnId="{B8F96615-8857-7843-AF14-7A5F277F7CE2}">
      <dgm:prSet/>
      <dgm:spPr/>
      <dgm:t>
        <a:bodyPr/>
        <a:lstStyle/>
        <a:p>
          <a:endParaRPr lang="en-US"/>
        </a:p>
      </dgm:t>
    </dgm:pt>
    <dgm:pt modelId="{FC4F99B2-7FD0-C841-99E5-05F067331B23}" type="sibTrans" cxnId="{B8F96615-8857-7843-AF14-7A5F277F7CE2}">
      <dgm:prSet/>
      <dgm:spPr>
        <a:solidFill>
          <a:srgbClr val="FFFF00"/>
        </a:solidFill>
        <a:ln>
          <a:solidFill>
            <a:srgbClr val="B9CDE5"/>
          </a:solidFill>
        </a:ln>
      </dgm:spPr>
      <dgm:t>
        <a:bodyPr/>
        <a:lstStyle/>
        <a:p>
          <a:endParaRPr lang="en-US"/>
        </a:p>
      </dgm:t>
    </dgm:pt>
    <dgm:pt modelId="{2D1BF50F-4CEA-5D44-8521-26A549BC5754}">
      <dgm:prSet phldrT="[Text]"/>
      <dgm:spPr>
        <a:solidFill>
          <a:srgbClr val="FFFF00"/>
        </a:solidFill>
      </dgm:spPr>
      <dgm:t>
        <a:bodyPr/>
        <a:lstStyle/>
        <a:p>
          <a:r>
            <a:rPr lang="en-US" b="1" i="0" dirty="0" smtClean="0">
              <a:solidFill>
                <a:schemeClr val="tx1"/>
              </a:solidFill>
            </a:rPr>
            <a:t>Thoughts</a:t>
          </a:r>
          <a:endParaRPr lang="en-US" b="1" i="0" dirty="0">
            <a:solidFill>
              <a:schemeClr val="tx1"/>
            </a:solidFill>
          </a:endParaRPr>
        </a:p>
      </dgm:t>
    </dgm:pt>
    <dgm:pt modelId="{28A3CC32-8DE8-574C-AAA5-88824DE838E2}" type="parTrans" cxnId="{6056CA1B-9768-F14E-962B-3DEFA328E2E1}">
      <dgm:prSet/>
      <dgm:spPr/>
      <dgm:t>
        <a:bodyPr/>
        <a:lstStyle/>
        <a:p>
          <a:endParaRPr lang="en-US"/>
        </a:p>
      </dgm:t>
    </dgm:pt>
    <dgm:pt modelId="{60DDF5E5-EC76-A141-B1D8-B570F4BA4D57}" type="sibTrans" cxnId="{6056CA1B-9768-F14E-962B-3DEFA328E2E1}">
      <dgm:prSet/>
      <dgm:spPr>
        <a:solidFill>
          <a:srgbClr val="FFFF00"/>
        </a:solidFill>
        <a:ln>
          <a:solidFill>
            <a:srgbClr val="B9CDE5"/>
          </a:solidFill>
        </a:ln>
      </dgm:spPr>
      <dgm:t>
        <a:bodyPr/>
        <a:lstStyle/>
        <a:p>
          <a:endParaRPr lang="en-US"/>
        </a:p>
      </dgm:t>
    </dgm:pt>
    <dgm:pt modelId="{B145A3D9-8FCB-834C-9DB6-3D54CCE6B2D4}" type="pres">
      <dgm:prSet presAssocID="{6D10DAEE-5B69-7C4D-B732-39A84930E642}" presName="cycle" presStyleCnt="0">
        <dgm:presLayoutVars>
          <dgm:dir/>
          <dgm:resizeHandles val="exact"/>
        </dgm:presLayoutVars>
      </dgm:prSet>
      <dgm:spPr/>
      <dgm:t>
        <a:bodyPr/>
        <a:lstStyle/>
        <a:p>
          <a:endParaRPr lang="en-US"/>
        </a:p>
      </dgm:t>
    </dgm:pt>
    <dgm:pt modelId="{ADA01863-CB2D-F547-A666-B7618EC335BC}" type="pres">
      <dgm:prSet presAssocID="{635994F7-C706-C44C-B5E2-D13097B6D060}" presName="node" presStyleLbl="node1" presStyleIdx="0" presStyleCnt="3" custRadScaleRad="100068" custRadScaleInc="2261">
        <dgm:presLayoutVars>
          <dgm:bulletEnabled val="1"/>
        </dgm:presLayoutVars>
      </dgm:prSet>
      <dgm:spPr/>
      <dgm:t>
        <a:bodyPr/>
        <a:lstStyle/>
        <a:p>
          <a:endParaRPr lang="en-US"/>
        </a:p>
      </dgm:t>
    </dgm:pt>
    <dgm:pt modelId="{279738BD-DCB8-D54B-89A8-24855C1EC72D}" type="pres">
      <dgm:prSet presAssocID="{F69CD99B-FDA6-5747-A063-466DFC4A32EF}" presName="sibTrans" presStyleLbl="sibTrans2D1" presStyleIdx="0" presStyleCnt="3"/>
      <dgm:spPr/>
      <dgm:t>
        <a:bodyPr/>
        <a:lstStyle/>
        <a:p>
          <a:endParaRPr lang="en-US"/>
        </a:p>
      </dgm:t>
    </dgm:pt>
    <dgm:pt modelId="{6DBEF17B-7300-9E4E-A17C-F2CB71610310}" type="pres">
      <dgm:prSet presAssocID="{F69CD99B-FDA6-5747-A063-466DFC4A32EF}" presName="connectorText" presStyleLbl="sibTrans2D1" presStyleIdx="0" presStyleCnt="3"/>
      <dgm:spPr/>
      <dgm:t>
        <a:bodyPr/>
        <a:lstStyle/>
        <a:p>
          <a:endParaRPr lang="en-US"/>
        </a:p>
      </dgm:t>
    </dgm:pt>
    <dgm:pt modelId="{6674F959-88A1-3146-950C-7D747A02F7A8}" type="pres">
      <dgm:prSet presAssocID="{C5A1FF6A-2D1D-0046-9885-51AD30FE1876}" presName="node" presStyleLbl="node1" presStyleIdx="1" presStyleCnt="3" custAng="0">
        <dgm:presLayoutVars>
          <dgm:bulletEnabled val="1"/>
        </dgm:presLayoutVars>
      </dgm:prSet>
      <dgm:spPr/>
      <dgm:t>
        <a:bodyPr/>
        <a:lstStyle/>
        <a:p>
          <a:endParaRPr lang="en-US"/>
        </a:p>
      </dgm:t>
    </dgm:pt>
    <dgm:pt modelId="{CF608533-B337-EA4C-B580-367D6D65C7BC}" type="pres">
      <dgm:prSet presAssocID="{FC4F99B2-7FD0-C841-99E5-05F067331B23}" presName="sibTrans" presStyleLbl="sibTrans2D1" presStyleIdx="1" presStyleCnt="3"/>
      <dgm:spPr/>
      <dgm:t>
        <a:bodyPr/>
        <a:lstStyle/>
        <a:p>
          <a:endParaRPr lang="en-US"/>
        </a:p>
      </dgm:t>
    </dgm:pt>
    <dgm:pt modelId="{CF9F023B-3268-AD4A-A998-9B469B3AB878}" type="pres">
      <dgm:prSet presAssocID="{FC4F99B2-7FD0-C841-99E5-05F067331B23}" presName="connectorText" presStyleLbl="sibTrans2D1" presStyleIdx="1" presStyleCnt="3"/>
      <dgm:spPr/>
      <dgm:t>
        <a:bodyPr/>
        <a:lstStyle/>
        <a:p>
          <a:endParaRPr lang="en-US"/>
        </a:p>
      </dgm:t>
    </dgm:pt>
    <dgm:pt modelId="{0045110D-33F1-0F44-AF85-05ACEB1DCEDD}" type="pres">
      <dgm:prSet presAssocID="{2D1BF50F-4CEA-5D44-8521-26A549BC5754}" presName="node" presStyleLbl="node1" presStyleIdx="2" presStyleCnt="3">
        <dgm:presLayoutVars>
          <dgm:bulletEnabled val="1"/>
        </dgm:presLayoutVars>
      </dgm:prSet>
      <dgm:spPr/>
      <dgm:t>
        <a:bodyPr/>
        <a:lstStyle/>
        <a:p>
          <a:endParaRPr lang="en-US"/>
        </a:p>
      </dgm:t>
    </dgm:pt>
    <dgm:pt modelId="{698988D5-DE9B-0F4E-8813-E7854EA9BA5B}" type="pres">
      <dgm:prSet presAssocID="{60DDF5E5-EC76-A141-B1D8-B570F4BA4D57}" presName="sibTrans" presStyleLbl="sibTrans2D1" presStyleIdx="2" presStyleCnt="3"/>
      <dgm:spPr/>
      <dgm:t>
        <a:bodyPr/>
        <a:lstStyle/>
        <a:p>
          <a:endParaRPr lang="en-US"/>
        </a:p>
      </dgm:t>
    </dgm:pt>
    <dgm:pt modelId="{1E4D8F05-919C-8B46-8FA9-76FC3C716329}" type="pres">
      <dgm:prSet presAssocID="{60DDF5E5-EC76-A141-B1D8-B570F4BA4D57}" presName="connectorText" presStyleLbl="sibTrans2D1" presStyleIdx="2" presStyleCnt="3"/>
      <dgm:spPr/>
      <dgm:t>
        <a:bodyPr/>
        <a:lstStyle/>
        <a:p>
          <a:endParaRPr lang="en-US"/>
        </a:p>
      </dgm:t>
    </dgm:pt>
  </dgm:ptLst>
  <dgm:cxnLst>
    <dgm:cxn modelId="{4AB814C6-A86E-42B8-A293-8EDB3D5203FE}" type="presOf" srcId="{FC4F99B2-7FD0-C841-99E5-05F067331B23}" destId="{CF608533-B337-EA4C-B580-367D6D65C7BC}" srcOrd="0" destOrd="0" presId="urn:microsoft.com/office/officeart/2005/8/layout/cycle2"/>
    <dgm:cxn modelId="{169A7663-F9AE-4957-80AD-C4DD2F7A7156}" type="presOf" srcId="{635994F7-C706-C44C-B5E2-D13097B6D060}" destId="{ADA01863-CB2D-F547-A666-B7618EC335BC}" srcOrd="0" destOrd="0" presId="urn:microsoft.com/office/officeart/2005/8/layout/cycle2"/>
    <dgm:cxn modelId="{91E0D914-5B57-40CD-ADE6-08F703840FB2}" type="presOf" srcId="{C5A1FF6A-2D1D-0046-9885-51AD30FE1876}" destId="{6674F959-88A1-3146-950C-7D747A02F7A8}" srcOrd="0" destOrd="0" presId="urn:microsoft.com/office/officeart/2005/8/layout/cycle2"/>
    <dgm:cxn modelId="{D9A3EA10-AFE8-45A1-9853-619BFF23FC80}" type="presOf" srcId="{60DDF5E5-EC76-A141-B1D8-B570F4BA4D57}" destId="{1E4D8F05-919C-8B46-8FA9-76FC3C716329}" srcOrd="1" destOrd="0" presId="urn:microsoft.com/office/officeart/2005/8/layout/cycle2"/>
    <dgm:cxn modelId="{1A932636-031D-4006-A39B-EEC68D6F4FC8}" type="presOf" srcId="{6D10DAEE-5B69-7C4D-B732-39A84930E642}" destId="{B145A3D9-8FCB-834C-9DB6-3D54CCE6B2D4}" srcOrd="0" destOrd="0" presId="urn:microsoft.com/office/officeart/2005/8/layout/cycle2"/>
    <dgm:cxn modelId="{29BF93DA-6FA0-4888-9887-C7258B18F92B}" type="presOf" srcId="{60DDF5E5-EC76-A141-B1D8-B570F4BA4D57}" destId="{698988D5-DE9B-0F4E-8813-E7854EA9BA5B}" srcOrd="0" destOrd="0" presId="urn:microsoft.com/office/officeart/2005/8/layout/cycle2"/>
    <dgm:cxn modelId="{6056CA1B-9768-F14E-962B-3DEFA328E2E1}" srcId="{6D10DAEE-5B69-7C4D-B732-39A84930E642}" destId="{2D1BF50F-4CEA-5D44-8521-26A549BC5754}" srcOrd="2" destOrd="0" parTransId="{28A3CC32-8DE8-574C-AAA5-88824DE838E2}" sibTransId="{60DDF5E5-EC76-A141-B1D8-B570F4BA4D57}"/>
    <dgm:cxn modelId="{704F5CBA-98B6-4382-ABE3-8B5ECD80B62A}" type="presOf" srcId="{F69CD99B-FDA6-5747-A063-466DFC4A32EF}" destId="{6DBEF17B-7300-9E4E-A17C-F2CB71610310}" srcOrd="1" destOrd="0" presId="urn:microsoft.com/office/officeart/2005/8/layout/cycle2"/>
    <dgm:cxn modelId="{A713A5F0-2483-4DE6-BD55-89940E9EB7A0}" type="presOf" srcId="{F69CD99B-FDA6-5747-A063-466DFC4A32EF}" destId="{279738BD-DCB8-D54B-89A8-24855C1EC72D}" srcOrd="0" destOrd="0" presId="urn:microsoft.com/office/officeart/2005/8/layout/cycle2"/>
    <dgm:cxn modelId="{B8F96615-8857-7843-AF14-7A5F277F7CE2}" srcId="{6D10DAEE-5B69-7C4D-B732-39A84930E642}" destId="{C5A1FF6A-2D1D-0046-9885-51AD30FE1876}" srcOrd="1" destOrd="0" parTransId="{B9DBA0DF-A0B6-424E-AADF-DF59560BA423}" sibTransId="{FC4F99B2-7FD0-C841-99E5-05F067331B23}"/>
    <dgm:cxn modelId="{F6E1C16E-1347-4348-8931-F38B62CC3287}" srcId="{6D10DAEE-5B69-7C4D-B732-39A84930E642}" destId="{635994F7-C706-C44C-B5E2-D13097B6D060}" srcOrd="0" destOrd="0" parTransId="{9785B3F0-BBB1-5041-BAFF-3DF4B434C572}" sibTransId="{F69CD99B-FDA6-5747-A063-466DFC4A32EF}"/>
    <dgm:cxn modelId="{354C6B46-44EF-4610-8BC0-DBF66559F25C}" type="presOf" srcId="{2D1BF50F-4CEA-5D44-8521-26A549BC5754}" destId="{0045110D-33F1-0F44-AF85-05ACEB1DCEDD}" srcOrd="0" destOrd="0" presId="urn:microsoft.com/office/officeart/2005/8/layout/cycle2"/>
    <dgm:cxn modelId="{5C5EAC62-7064-4C1B-B510-5F2BE7C1B61D}" type="presOf" srcId="{FC4F99B2-7FD0-C841-99E5-05F067331B23}" destId="{CF9F023B-3268-AD4A-A998-9B469B3AB878}" srcOrd="1" destOrd="0" presId="urn:microsoft.com/office/officeart/2005/8/layout/cycle2"/>
    <dgm:cxn modelId="{B8755E5C-0027-428C-80D8-72B40BCAFFE5}" type="presParOf" srcId="{B145A3D9-8FCB-834C-9DB6-3D54CCE6B2D4}" destId="{ADA01863-CB2D-F547-A666-B7618EC335BC}" srcOrd="0" destOrd="0" presId="urn:microsoft.com/office/officeart/2005/8/layout/cycle2"/>
    <dgm:cxn modelId="{5D0D43A6-A6FE-4B72-84B4-0F31EB4195BF}" type="presParOf" srcId="{B145A3D9-8FCB-834C-9DB6-3D54CCE6B2D4}" destId="{279738BD-DCB8-D54B-89A8-24855C1EC72D}" srcOrd="1" destOrd="0" presId="urn:microsoft.com/office/officeart/2005/8/layout/cycle2"/>
    <dgm:cxn modelId="{86C41B4A-2E36-4E0C-8EF4-40F1DD801827}" type="presParOf" srcId="{279738BD-DCB8-D54B-89A8-24855C1EC72D}" destId="{6DBEF17B-7300-9E4E-A17C-F2CB71610310}" srcOrd="0" destOrd="0" presId="urn:microsoft.com/office/officeart/2005/8/layout/cycle2"/>
    <dgm:cxn modelId="{DB0335BD-C622-4091-AA2F-D8463FD5794E}" type="presParOf" srcId="{B145A3D9-8FCB-834C-9DB6-3D54CCE6B2D4}" destId="{6674F959-88A1-3146-950C-7D747A02F7A8}" srcOrd="2" destOrd="0" presId="urn:microsoft.com/office/officeart/2005/8/layout/cycle2"/>
    <dgm:cxn modelId="{7FB77B6C-3014-425A-A52B-CC6680D19755}" type="presParOf" srcId="{B145A3D9-8FCB-834C-9DB6-3D54CCE6B2D4}" destId="{CF608533-B337-EA4C-B580-367D6D65C7BC}" srcOrd="3" destOrd="0" presId="urn:microsoft.com/office/officeart/2005/8/layout/cycle2"/>
    <dgm:cxn modelId="{ABBB6DE0-A8D8-43C3-80AA-9C80442DCEA2}" type="presParOf" srcId="{CF608533-B337-EA4C-B580-367D6D65C7BC}" destId="{CF9F023B-3268-AD4A-A998-9B469B3AB878}" srcOrd="0" destOrd="0" presId="urn:microsoft.com/office/officeart/2005/8/layout/cycle2"/>
    <dgm:cxn modelId="{19CF55E2-F739-4C9B-9F1F-0553D288AAE6}" type="presParOf" srcId="{B145A3D9-8FCB-834C-9DB6-3D54CCE6B2D4}" destId="{0045110D-33F1-0F44-AF85-05ACEB1DCEDD}" srcOrd="4" destOrd="0" presId="urn:microsoft.com/office/officeart/2005/8/layout/cycle2"/>
    <dgm:cxn modelId="{F0A1F866-B3C2-49CE-8E3A-156AC92D478D}" type="presParOf" srcId="{B145A3D9-8FCB-834C-9DB6-3D54CCE6B2D4}" destId="{698988D5-DE9B-0F4E-8813-E7854EA9BA5B}" srcOrd="5" destOrd="0" presId="urn:microsoft.com/office/officeart/2005/8/layout/cycle2"/>
    <dgm:cxn modelId="{35BF217D-67C6-4E24-96E1-E94DA9D37BBB}" type="presParOf" srcId="{698988D5-DE9B-0F4E-8813-E7854EA9BA5B}" destId="{1E4D8F05-919C-8B46-8FA9-76FC3C716329}"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14E74B-F6E7-0648-9832-9BED332DFD93}" type="doc">
      <dgm:prSet loTypeId="urn:microsoft.com/office/officeart/2005/8/layout/process2" loCatId="" qsTypeId="urn:microsoft.com/office/officeart/2005/8/quickstyle/simple4" qsCatId="simple" csTypeId="urn:microsoft.com/office/officeart/2005/8/colors/accent1_2" csCatId="accent1" phldr="1"/>
      <dgm:spPr/>
    </dgm:pt>
    <dgm:pt modelId="{57C93FE5-3E37-2D45-9D8E-1D9A22A929B5}" type="pres">
      <dgm:prSet presAssocID="{7114E74B-F6E7-0648-9832-9BED332DFD93}" presName="linearFlow" presStyleCnt="0">
        <dgm:presLayoutVars>
          <dgm:resizeHandles val="exact"/>
        </dgm:presLayoutVars>
      </dgm:prSet>
      <dgm:spPr/>
    </dgm:pt>
  </dgm:ptLst>
  <dgm:cxnLst>
    <dgm:cxn modelId="{24298F31-0A8A-407B-8B81-21E986311638}" type="presOf" srcId="{7114E74B-F6E7-0648-9832-9BED332DFD93}" destId="{57C93FE5-3E37-2D45-9D8E-1D9A22A929B5}" srcOrd="0"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10DAEE-5B69-7C4D-B732-39A84930E642}"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635994F7-C706-C44C-B5E2-D13097B6D060}">
      <dgm:prSet phldrT="[Text]"/>
      <dgm:spPr>
        <a:solidFill>
          <a:srgbClr val="FFFF00"/>
        </a:solidFill>
      </dgm:spPr>
      <dgm:t>
        <a:bodyPr/>
        <a:lstStyle/>
        <a:p>
          <a:r>
            <a:rPr lang="en-US" b="1" dirty="0" smtClean="0">
              <a:solidFill>
                <a:schemeClr val="tx1"/>
              </a:solidFill>
            </a:rPr>
            <a:t>Perception of Event</a:t>
          </a:r>
          <a:endParaRPr lang="en-US" b="1" dirty="0">
            <a:solidFill>
              <a:schemeClr val="tx1"/>
            </a:solidFill>
          </a:endParaRPr>
        </a:p>
      </dgm:t>
    </dgm:pt>
    <dgm:pt modelId="{9785B3F0-BBB1-5041-BAFF-3DF4B434C572}" type="parTrans" cxnId="{F6E1C16E-1347-4348-8931-F38B62CC3287}">
      <dgm:prSet/>
      <dgm:spPr/>
      <dgm:t>
        <a:bodyPr/>
        <a:lstStyle/>
        <a:p>
          <a:endParaRPr lang="en-US"/>
        </a:p>
      </dgm:t>
    </dgm:pt>
    <dgm:pt modelId="{F69CD99B-FDA6-5747-A063-466DFC4A32EF}" type="sibTrans" cxnId="{F6E1C16E-1347-4348-8931-F38B62CC3287}">
      <dgm:prSet/>
      <dgm:spPr>
        <a:solidFill>
          <a:srgbClr val="FFFF00"/>
        </a:solidFill>
        <a:ln>
          <a:solidFill>
            <a:srgbClr val="B9CDE5"/>
          </a:solidFill>
        </a:ln>
      </dgm:spPr>
      <dgm:t>
        <a:bodyPr/>
        <a:lstStyle/>
        <a:p>
          <a:endParaRPr lang="en-US"/>
        </a:p>
      </dgm:t>
    </dgm:pt>
    <dgm:pt modelId="{C5A1FF6A-2D1D-0046-9885-51AD30FE1876}">
      <dgm:prSet phldrT="[Text]"/>
      <dgm:spPr>
        <a:solidFill>
          <a:srgbClr val="FFFF00"/>
        </a:solidFill>
      </dgm:spPr>
      <dgm:t>
        <a:bodyPr/>
        <a:lstStyle/>
        <a:p>
          <a:r>
            <a:rPr lang="en-US" b="1" i="0" dirty="0" smtClean="0">
              <a:solidFill>
                <a:schemeClr val="tx1"/>
              </a:solidFill>
            </a:rPr>
            <a:t>Feelings</a:t>
          </a:r>
          <a:endParaRPr lang="en-US" b="1" i="0" dirty="0">
            <a:solidFill>
              <a:schemeClr val="tx1"/>
            </a:solidFill>
          </a:endParaRPr>
        </a:p>
      </dgm:t>
    </dgm:pt>
    <dgm:pt modelId="{B9DBA0DF-A0B6-424E-AADF-DF59560BA423}" type="parTrans" cxnId="{B8F96615-8857-7843-AF14-7A5F277F7CE2}">
      <dgm:prSet/>
      <dgm:spPr/>
      <dgm:t>
        <a:bodyPr/>
        <a:lstStyle/>
        <a:p>
          <a:endParaRPr lang="en-US"/>
        </a:p>
      </dgm:t>
    </dgm:pt>
    <dgm:pt modelId="{FC4F99B2-7FD0-C841-99E5-05F067331B23}" type="sibTrans" cxnId="{B8F96615-8857-7843-AF14-7A5F277F7CE2}">
      <dgm:prSet/>
      <dgm:spPr>
        <a:solidFill>
          <a:srgbClr val="FFFF00"/>
        </a:solidFill>
        <a:ln>
          <a:solidFill>
            <a:srgbClr val="B9CDE5"/>
          </a:solidFill>
        </a:ln>
      </dgm:spPr>
      <dgm:t>
        <a:bodyPr/>
        <a:lstStyle/>
        <a:p>
          <a:endParaRPr lang="en-US"/>
        </a:p>
      </dgm:t>
    </dgm:pt>
    <dgm:pt modelId="{2D1BF50F-4CEA-5D44-8521-26A549BC5754}">
      <dgm:prSet phldrT="[Text]"/>
      <dgm:spPr>
        <a:solidFill>
          <a:srgbClr val="FFFF00"/>
        </a:solidFill>
      </dgm:spPr>
      <dgm:t>
        <a:bodyPr/>
        <a:lstStyle/>
        <a:p>
          <a:r>
            <a:rPr lang="en-US" b="1" i="0" dirty="0" smtClean="0">
              <a:solidFill>
                <a:schemeClr val="tx1"/>
              </a:solidFill>
            </a:rPr>
            <a:t>Thoughts</a:t>
          </a:r>
          <a:endParaRPr lang="en-US" b="1" i="0" dirty="0">
            <a:solidFill>
              <a:schemeClr val="tx1"/>
            </a:solidFill>
          </a:endParaRPr>
        </a:p>
      </dgm:t>
    </dgm:pt>
    <dgm:pt modelId="{28A3CC32-8DE8-574C-AAA5-88824DE838E2}" type="parTrans" cxnId="{6056CA1B-9768-F14E-962B-3DEFA328E2E1}">
      <dgm:prSet/>
      <dgm:spPr/>
      <dgm:t>
        <a:bodyPr/>
        <a:lstStyle/>
        <a:p>
          <a:endParaRPr lang="en-US"/>
        </a:p>
      </dgm:t>
    </dgm:pt>
    <dgm:pt modelId="{60DDF5E5-EC76-A141-B1D8-B570F4BA4D57}" type="sibTrans" cxnId="{6056CA1B-9768-F14E-962B-3DEFA328E2E1}">
      <dgm:prSet/>
      <dgm:spPr>
        <a:solidFill>
          <a:srgbClr val="FFFF00"/>
        </a:solidFill>
        <a:ln>
          <a:solidFill>
            <a:srgbClr val="B9CDE5"/>
          </a:solidFill>
        </a:ln>
      </dgm:spPr>
      <dgm:t>
        <a:bodyPr/>
        <a:lstStyle/>
        <a:p>
          <a:endParaRPr lang="en-US"/>
        </a:p>
      </dgm:t>
    </dgm:pt>
    <dgm:pt modelId="{B145A3D9-8FCB-834C-9DB6-3D54CCE6B2D4}" type="pres">
      <dgm:prSet presAssocID="{6D10DAEE-5B69-7C4D-B732-39A84930E642}" presName="cycle" presStyleCnt="0">
        <dgm:presLayoutVars>
          <dgm:dir/>
          <dgm:resizeHandles val="exact"/>
        </dgm:presLayoutVars>
      </dgm:prSet>
      <dgm:spPr/>
      <dgm:t>
        <a:bodyPr/>
        <a:lstStyle/>
        <a:p>
          <a:endParaRPr lang="en-US"/>
        </a:p>
      </dgm:t>
    </dgm:pt>
    <dgm:pt modelId="{ADA01863-CB2D-F547-A666-B7618EC335BC}" type="pres">
      <dgm:prSet presAssocID="{635994F7-C706-C44C-B5E2-D13097B6D060}" presName="node" presStyleLbl="node1" presStyleIdx="0" presStyleCnt="3" custRadScaleRad="100068" custRadScaleInc="2261">
        <dgm:presLayoutVars>
          <dgm:bulletEnabled val="1"/>
        </dgm:presLayoutVars>
      </dgm:prSet>
      <dgm:spPr/>
      <dgm:t>
        <a:bodyPr/>
        <a:lstStyle/>
        <a:p>
          <a:endParaRPr lang="en-US"/>
        </a:p>
      </dgm:t>
    </dgm:pt>
    <dgm:pt modelId="{279738BD-DCB8-D54B-89A8-24855C1EC72D}" type="pres">
      <dgm:prSet presAssocID="{F69CD99B-FDA6-5747-A063-466DFC4A32EF}" presName="sibTrans" presStyleLbl="sibTrans2D1" presStyleIdx="0" presStyleCnt="3"/>
      <dgm:spPr/>
      <dgm:t>
        <a:bodyPr/>
        <a:lstStyle/>
        <a:p>
          <a:endParaRPr lang="en-US"/>
        </a:p>
      </dgm:t>
    </dgm:pt>
    <dgm:pt modelId="{6DBEF17B-7300-9E4E-A17C-F2CB71610310}" type="pres">
      <dgm:prSet presAssocID="{F69CD99B-FDA6-5747-A063-466DFC4A32EF}" presName="connectorText" presStyleLbl="sibTrans2D1" presStyleIdx="0" presStyleCnt="3"/>
      <dgm:spPr/>
      <dgm:t>
        <a:bodyPr/>
        <a:lstStyle/>
        <a:p>
          <a:endParaRPr lang="en-US"/>
        </a:p>
      </dgm:t>
    </dgm:pt>
    <dgm:pt modelId="{6674F959-88A1-3146-950C-7D747A02F7A8}" type="pres">
      <dgm:prSet presAssocID="{C5A1FF6A-2D1D-0046-9885-51AD30FE1876}" presName="node" presStyleLbl="node1" presStyleIdx="1" presStyleCnt="3" custAng="0">
        <dgm:presLayoutVars>
          <dgm:bulletEnabled val="1"/>
        </dgm:presLayoutVars>
      </dgm:prSet>
      <dgm:spPr/>
      <dgm:t>
        <a:bodyPr/>
        <a:lstStyle/>
        <a:p>
          <a:endParaRPr lang="en-US"/>
        </a:p>
      </dgm:t>
    </dgm:pt>
    <dgm:pt modelId="{CF608533-B337-EA4C-B580-367D6D65C7BC}" type="pres">
      <dgm:prSet presAssocID="{FC4F99B2-7FD0-C841-99E5-05F067331B23}" presName="sibTrans" presStyleLbl="sibTrans2D1" presStyleIdx="1" presStyleCnt="3"/>
      <dgm:spPr/>
      <dgm:t>
        <a:bodyPr/>
        <a:lstStyle/>
        <a:p>
          <a:endParaRPr lang="en-US"/>
        </a:p>
      </dgm:t>
    </dgm:pt>
    <dgm:pt modelId="{CF9F023B-3268-AD4A-A998-9B469B3AB878}" type="pres">
      <dgm:prSet presAssocID="{FC4F99B2-7FD0-C841-99E5-05F067331B23}" presName="connectorText" presStyleLbl="sibTrans2D1" presStyleIdx="1" presStyleCnt="3"/>
      <dgm:spPr/>
      <dgm:t>
        <a:bodyPr/>
        <a:lstStyle/>
        <a:p>
          <a:endParaRPr lang="en-US"/>
        </a:p>
      </dgm:t>
    </dgm:pt>
    <dgm:pt modelId="{0045110D-33F1-0F44-AF85-05ACEB1DCEDD}" type="pres">
      <dgm:prSet presAssocID="{2D1BF50F-4CEA-5D44-8521-26A549BC5754}" presName="node" presStyleLbl="node1" presStyleIdx="2" presStyleCnt="3">
        <dgm:presLayoutVars>
          <dgm:bulletEnabled val="1"/>
        </dgm:presLayoutVars>
      </dgm:prSet>
      <dgm:spPr/>
      <dgm:t>
        <a:bodyPr/>
        <a:lstStyle/>
        <a:p>
          <a:endParaRPr lang="en-US"/>
        </a:p>
      </dgm:t>
    </dgm:pt>
    <dgm:pt modelId="{698988D5-DE9B-0F4E-8813-E7854EA9BA5B}" type="pres">
      <dgm:prSet presAssocID="{60DDF5E5-EC76-A141-B1D8-B570F4BA4D57}" presName="sibTrans" presStyleLbl="sibTrans2D1" presStyleIdx="2" presStyleCnt="3"/>
      <dgm:spPr/>
      <dgm:t>
        <a:bodyPr/>
        <a:lstStyle/>
        <a:p>
          <a:endParaRPr lang="en-US"/>
        </a:p>
      </dgm:t>
    </dgm:pt>
    <dgm:pt modelId="{1E4D8F05-919C-8B46-8FA9-76FC3C716329}" type="pres">
      <dgm:prSet presAssocID="{60DDF5E5-EC76-A141-B1D8-B570F4BA4D57}" presName="connectorText" presStyleLbl="sibTrans2D1" presStyleIdx="2" presStyleCnt="3"/>
      <dgm:spPr/>
      <dgm:t>
        <a:bodyPr/>
        <a:lstStyle/>
        <a:p>
          <a:endParaRPr lang="en-US"/>
        </a:p>
      </dgm:t>
    </dgm:pt>
  </dgm:ptLst>
  <dgm:cxnLst>
    <dgm:cxn modelId="{D0C9E03E-FD0F-4563-9439-265431C2FCE3}" type="presOf" srcId="{C5A1FF6A-2D1D-0046-9885-51AD30FE1876}" destId="{6674F959-88A1-3146-950C-7D747A02F7A8}" srcOrd="0" destOrd="0" presId="urn:microsoft.com/office/officeart/2005/8/layout/cycle2"/>
    <dgm:cxn modelId="{DFBE1D09-AFA6-421C-AF3F-4661B3019213}" type="presOf" srcId="{F69CD99B-FDA6-5747-A063-466DFC4A32EF}" destId="{6DBEF17B-7300-9E4E-A17C-F2CB71610310}" srcOrd="1" destOrd="0" presId="urn:microsoft.com/office/officeart/2005/8/layout/cycle2"/>
    <dgm:cxn modelId="{810AC5B9-CB08-47AE-B492-5C6BC7AC1E18}" type="presOf" srcId="{FC4F99B2-7FD0-C841-99E5-05F067331B23}" destId="{CF9F023B-3268-AD4A-A998-9B469B3AB878}" srcOrd="1" destOrd="0" presId="urn:microsoft.com/office/officeart/2005/8/layout/cycle2"/>
    <dgm:cxn modelId="{6056CA1B-9768-F14E-962B-3DEFA328E2E1}" srcId="{6D10DAEE-5B69-7C4D-B732-39A84930E642}" destId="{2D1BF50F-4CEA-5D44-8521-26A549BC5754}" srcOrd="2" destOrd="0" parTransId="{28A3CC32-8DE8-574C-AAA5-88824DE838E2}" sibTransId="{60DDF5E5-EC76-A141-B1D8-B570F4BA4D57}"/>
    <dgm:cxn modelId="{03BB51E5-EFF0-4E6F-831C-1B5E0998D6FF}" type="presOf" srcId="{FC4F99B2-7FD0-C841-99E5-05F067331B23}" destId="{CF608533-B337-EA4C-B580-367D6D65C7BC}" srcOrd="0" destOrd="0" presId="urn:microsoft.com/office/officeart/2005/8/layout/cycle2"/>
    <dgm:cxn modelId="{2CF0E57E-4F42-4805-B593-ECAF22A21F6A}" type="presOf" srcId="{635994F7-C706-C44C-B5E2-D13097B6D060}" destId="{ADA01863-CB2D-F547-A666-B7618EC335BC}" srcOrd="0" destOrd="0" presId="urn:microsoft.com/office/officeart/2005/8/layout/cycle2"/>
    <dgm:cxn modelId="{2604DBB9-422C-443D-810E-043EE57ECB65}" type="presOf" srcId="{2D1BF50F-4CEA-5D44-8521-26A549BC5754}" destId="{0045110D-33F1-0F44-AF85-05ACEB1DCEDD}" srcOrd="0" destOrd="0" presId="urn:microsoft.com/office/officeart/2005/8/layout/cycle2"/>
    <dgm:cxn modelId="{BFE1CA3E-B9BB-4E1A-82DE-542D2B424E35}" type="presOf" srcId="{60DDF5E5-EC76-A141-B1D8-B570F4BA4D57}" destId="{698988D5-DE9B-0F4E-8813-E7854EA9BA5B}" srcOrd="0" destOrd="0" presId="urn:microsoft.com/office/officeart/2005/8/layout/cycle2"/>
    <dgm:cxn modelId="{E4E0860C-EB40-4080-83F0-4D752CD86A8C}" type="presOf" srcId="{F69CD99B-FDA6-5747-A063-466DFC4A32EF}" destId="{279738BD-DCB8-D54B-89A8-24855C1EC72D}" srcOrd="0" destOrd="0" presId="urn:microsoft.com/office/officeart/2005/8/layout/cycle2"/>
    <dgm:cxn modelId="{A75C19DD-1AED-40BE-8255-B9BED7C8DFB6}" type="presOf" srcId="{60DDF5E5-EC76-A141-B1D8-B570F4BA4D57}" destId="{1E4D8F05-919C-8B46-8FA9-76FC3C716329}" srcOrd="1" destOrd="0" presId="urn:microsoft.com/office/officeart/2005/8/layout/cycle2"/>
    <dgm:cxn modelId="{EDC0A18E-84E5-4DD7-9EBC-23BA6C3456CF}" type="presOf" srcId="{6D10DAEE-5B69-7C4D-B732-39A84930E642}" destId="{B145A3D9-8FCB-834C-9DB6-3D54CCE6B2D4}" srcOrd="0" destOrd="0" presId="urn:microsoft.com/office/officeart/2005/8/layout/cycle2"/>
    <dgm:cxn modelId="{B8F96615-8857-7843-AF14-7A5F277F7CE2}" srcId="{6D10DAEE-5B69-7C4D-B732-39A84930E642}" destId="{C5A1FF6A-2D1D-0046-9885-51AD30FE1876}" srcOrd="1" destOrd="0" parTransId="{B9DBA0DF-A0B6-424E-AADF-DF59560BA423}" sibTransId="{FC4F99B2-7FD0-C841-99E5-05F067331B23}"/>
    <dgm:cxn modelId="{F6E1C16E-1347-4348-8931-F38B62CC3287}" srcId="{6D10DAEE-5B69-7C4D-B732-39A84930E642}" destId="{635994F7-C706-C44C-B5E2-D13097B6D060}" srcOrd="0" destOrd="0" parTransId="{9785B3F0-BBB1-5041-BAFF-3DF4B434C572}" sibTransId="{F69CD99B-FDA6-5747-A063-466DFC4A32EF}"/>
    <dgm:cxn modelId="{9F5ABB5D-EE3F-43ED-9D87-6A8C840C56A1}" type="presParOf" srcId="{B145A3D9-8FCB-834C-9DB6-3D54CCE6B2D4}" destId="{ADA01863-CB2D-F547-A666-B7618EC335BC}" srcOrd="0" destOrd="0" presId="urn:microsoft.com/office/officeart/2005/8/layout/cycle2"/>
    <dgm:cxn modelId="{E87C0D68-FA53-46F6-B207-F02CA7812F84}" type="presParOf" srcId="{B145A3D9-8FCB-834C-9DB6-3D54CCE6B2D4}" destId="{279738BD-DCB8-D54B-89A8-24855C1EC72D}" srcOrd="1" destOrd="0" presId="urn:microsoft.com/office/officeart/2005/8/layout/cycle2"/>
    <dgm:cxn modelId="{64B59BA3-23FA-4874-AF60-739338040FC0}" type="presParOf" srcId="{279738BD-DCB8-D54B-89A8-24855C1EC72D}" destId="{6DBEF17B-7300-9E4E-A17C-F2CB71610310}" srcOrd="0" destOrd="0" presId="urn:microsoft.com/office/officeart/2005/8/layout/cycle2"/>
    <dgm:cxn modelId="{66015A12-0078-4466-A865-3BA78EF14417}" type="presParOf" srcId="{B145A3D9-8FCB-834C-9DB6-3D54CCE6B2D4}" destId="{6674F959-88A1-3146-950C-7D747A02F7A8}" srcOrd="2" destOrd="0" presId="urn:microsoft.com/office/officeart/2005/8/layout/cycle2"/>
    <dgm:cxn modelId="{3DCC1C61-5EC7-46B8-8191-73A27829976D}" type="presParOf" srcId="{B145A3D9-8FCB-834C-9DB6-3D54CCE6B2D4}" destId="{CF608533-B337-EA4C-B580-367D6D65C7BC}" srcOrd="3" destOrd="0" presId="urn:microsoft.com/office/officeart/2005/8/layout/cycle2"/>
    <dgm:cxn modelId="{7555D470-8A2E-48F6-A106-7A2E42DE114C}" type="presParOf" srcId="{CF608533-B337-EA4C-B580-367D6D65C7BC}" destId="{CF9F023B-3268-AD4A-A998-9B469B3AB878}" srcOrd="0" destOrd="0" presId="urn:microsoft.com/office/officeart/2005/8/layout/cycle2"/>
    <dgm:cxn modelId="{99F65F22-1EF6-46E4-AD9E-324DB7D6E2F9}" type="presParOf" srcId="{B145A3D9-8FCB-834C-9DB6-3D54CCE6B2D4}" destId="{0045110D-33F1-0F44-AF85-05ACEB1DCEDD}" srcOrd="4" destOrd="0" presId="urn:microsoft.com/office/officeart/2005/8/layout/cycle2"/>
    <dgm:cxn modelId="{C07C6A1D-405C-4177-A140-617B3A0B09B8}" type="presParOf" srcId="{B145A3D9-8FCB-834C-9DB6-3D54CCE6B2D4}" destId="{698988D5-DE9B-0F4E-8813-E7854EA9BA5B}" srcOrd="5" destOrd="0" presId="urn:microsoft.com/office/officeart/2005/8/layout/cycle2"/>
    <dgm:cxn modelId="{A6BF80D6-A0D2-4927-9A3B-E52E3381BF05}" type="presParOf" srcId="{698988D5-DE9B-0F4E-8813-E7854EA9BA5B}" destId="{1E4D8F05-919C-8B46-8FA9-76FC3C71632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14E74B-F6E7-0648-9832-9BED332DFD93}" type="doc">
      <dgm:prSet loTypeId="urn:microsoft.com/office/officeart/2005/8/layout/process2" loCatId="" qsTypeId="urn:microsoft.com/office/officeart/2005/8/quickstyle/simple4" qsCatId="simple" csTypeId="urn:microsoft.com/office/officeart/2005/8/colors/accent1_2" csCatId="accent1" phldr="1"/>
      <dgm:spPr/>
    </dgm:pt>
    <dgm:pt modelId="{57C93FE5-3E37-2D45-9D8E-1D9A22A929B5}" type="pres">
      <dgm:prSet presAssocID="{7114E74B-F6E7-0648-9832-9BED332DFD93}" presName="linearFlow" presStyleCnt="0">
        <dgm:presLayoutVars>
          <dgm:resizeHandles val="exact"/>
        </dgm:presLayoutVars>
      </dgm:prSet>
      <dgm:spPr/>
    </dgm:pt>
  </dgm:ptLst>
  <dgm:cxnLst>
    <dgm:cxn modelId="{9F78AE18-975E-43C5-88FB-E78D9B94B3F3}" type="presOf" srcId="{7114E74B-F6E7-0648-9832-9BED332DFD93}" destId="{57C93FE5-3E37-2D45-9D8E-1D9A22A929B5}" srcOrd="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01863-CB2D-F547-A666-B7618EC335BC}">
      <dsp:nvSpPr>
        <dsp:cNvPr id="0" name=""/>
        <dsp:cNvSpPr/>
      </dsp:nvSpPr>
      <dsp:spPr>
        <a:xfrm>
          <a:off x="1750963" y="0"/>
          <a:ext cx="1040273" cy="1040273"/>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Perception of Event</a:t>
          </a:r>
          <a:endParaRPr lang="en-US" sz="1200" b="1" kern="1200" dirty="0">
            <a:solidFill>
              <a:schemeClr val="tx1"/>
            </a:solidFill>
          </a:endParaRPr>
        </a:p>
      </dsp:txBody>
      <dsp:txXfrm>
        <a:off x="1903307" y="152344"/>
        <a:ext cx="735585" cy="735585"/>
      </dsp:txXfrm>
    </dsp:sp>
    <dsp:sp modelId="{279738BD-DCB8-D54B-89A8-24855C1EC72D}">
      <dsp:nvSpPr>
        <dsp:cNvPr id="0" name=""/>
        <dsp:cNvSpPr/>
      </dsp:nvSpPr>
      <dsp:spPr>
        <a:xfrm rot="3641276">
          <a:off x="2511605" y="1015046"/>
          <a:ext cx="271845" cy="351092"/>
        </a:xfrm>
        <a:prstGeom prst="rightArrow">
          <a:avLst>
            <a:gd name="adj1" fmla="val 60000"/>
            <a:gd name="adj2" fmla="val 50000"/>
          </a:avLst>
        </a:prstGeom>
        <a:solidFill>
          <a:srgbClr val="FFFF00"/>
        </a:solidFill>
        <a:ln>
          <a:solidFill>
            <a:srgbClr val="B9CDE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532419" y="1049708"/>
        <a:ext cx="190292" cy="210656"/>
      </dsp:txXfrm>
    </dsp:sp>
    <dsp:sp modelId="{6674F959-88A1-3146-950C-7D747A02F7A8}">
      <dsp:nvSpPr>
        <dsp:cNvPr id="0" name=""/>
        <dsp:cNvSpPr/>
      </dsp:nvSpPr>
      <dsp:spPr>
        <a:xfrm>
          <a:off x="2511352" y="1354328"/>
          <a:ext cx="1040273" cy="1040273"/>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rPr>
            <a:t>Feelings</a:t>
          </a:r>
          <a:endParaRPr lang="en-US" sz="1200" b="1" i="0" kern="1200" dirty="0">
            <a:solidFill>
              <a:schemeClr val="tx1"/>
            </a:solidFill>
          </a:endParaRPr>
        </a:p>
      </dsp:txBody>
      <dsp:txXfrm>
        <a:off x="2663696" y="1506672"/>
        <a:ext cx="735585" cy="735585"/>
      </dsp:txXfrm>
    </dsp:sp>
    <dsp:sp modelId="{CF608533-B337-EA4C-B580-367D6D65C7BC}">
      <dsp:nvSpPr>
        <dsp:cNvPr id="0" name=""/>
        <dsp:cNvSpPr/>
      </dsp:nvSpPr>
      <dsp:spPr>
        <a:xfrm rot="10800000">
          <a:off x="2118894" y="1698919"/>
          <a:ext cx="277337" cy="351092"/>
        </a:xfrm>
        <a:prstGeom prst="rightArrow">
          <a:avLst>
            <a:gd name="adj1" fmla="val 60000"/>
            <a:gd name="adj2" fmla="val 50000"/>
          </a:avLst>
        </a:prstGeom>
        <a:solidFill>
          <a:srgbClr val="FFFF00"/>
        </a:solidFill>
        <a:ln>
          <a:solidFill>
            <a:srgbClr val="B9CDE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2202095" y="1769137"/>
        <a:ext cx="194136" cy="210656"/>
      </dsp:txXfrm>
    </dsp:sp>
    <dsp:sp modelId="{0045110D-33F1-0F44-AF85-05ACEB1DCEDD}">
      <dsp:nvSpPr>
        <dsp:cNvPr id="0" name=""/>
        <dsp:cNvSpPr/>
      </dsp:nvSpPr>
      <dsp:spPr>
        <a:xfrm>
          <a:off x="947802" y="1354328"/>
          <a:ext cx="1040273" cy="1040273"/>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rPr>
            <a:t>Thoughts</a:t>
          </a:r>
          <a:endParaRPr lang="en-US" sz="1200" b="1" i="0" kern="1200" dirty="0">
            <a:solidFill>
              <a:schemeClr val="tx1"/>
            </a:solidFill>
          </a:endParaRPr>
        </a:p>
      </dsp:txBody>
      <dsp:txXfrm>
        <a:off x="1100146" y="1506672"/>
        <a:ext cx="735585" cy="735585"/>
      </dsp:txXfrm>
    </dsp:sp>
    <dsp:sp modelId="{698988D5-DE9B-0F4E-8813-E7854EA9BA5B}">
      <dsp:nvSpPr>
        <dsp:cNvPr id="0" name=""/>
        <dsp:cNvSpPr/>
      </dsp:nvSpPr>
      <dsp:spPr>
        <a:xfrm rot="18040160">
          <a:off x="1723842" y="1028648"/>
          <a:ext cx="283178" cy="351092"/>
        </a:xfrm>
        <a:prstGeom prst="rightArrow">
          <a:avLst>
            <a:gd name="adj1" fmla="val 60000"/>
            <a:gd name="adj2" fmla="val 50000"/>
          </a:avLst>
        </a:prstGeom>
        <a:solidFill>
          <a:srgbClr val="FFFF00"/>
        </a:solidFill>
        <a:ln>
          <a:solidFill>
            <a:srgbClr val="B9CDE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744652" y="1135401"/>
        <a:ext cx="198225" cy="210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01863-CB2D-F547-A666-B7618EC335BC}">
      <dsp:nvSpPr>
        <dsp:cNvPr id="0" name=""/>
        <dsp:cNvSpPr/>
      </dsp:nvSpPr>
      <dsp:spPr>
        <a:xfrm>
          <a:off x="1750963" y="0"/>
          <a:ext cx="1040273" cy="1040273"/>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Perception of Event</a:t>
          </a:r>
          <a:endParaRPr lang="en-US" sz="1200" b="1" kern="1200" dirty="0">
            <a:solidFill>
              <a:schemeClr val="tx1"/>
            </a:solidFill>
          </a:endParaRPr>
        </a:p>
      </dsp:txBody>
      <dsp:txXfrm>
        <a:off x="1903307" y="152344"/>
        <a:ext cx="735585" cy="735585"/>
      </dsp:txXfrm>
    </dsp:sp>
    <dsp:sp modelId="{279738BD-DCB8-D54B-89A8-24855C1EC72D}">
      <dsp:nvSpPr>
        <dsp:cNvPr id="0" name=""/>
        <dsp:cNvSpPr/>
      </dsp:nvSpPr>
      <dsp:spPr>
        <a:xfrm rot="3641276">
          <a:off x="2511605" y="1015046"/>
          <a:ext cx="271845" cy="351092"/>
        </a:xfrm>
        <a:prstGeom prst="rightArrow">
          <a:avLst>
            <a:gd name="adj1" fmla="val 60000"/>
            <a:gd name="adj2" fmla="val 50000"/>
          </a:avLst>
        </a:prstGeom>
        <a:solidFill>
          <a:srgbClr val="FFFF00"/>
        </a:solidFill>
        <a:ln>
          <a:solidFill>
            <a:srgbClr val="B9CDE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532419" y="1049708"/>
        <a:ext cx="190292" cy="210656"/>
      </dsp:txXfrm>
    </dsp:sp>
    <dsp:sp modelId="{6674F959-88A1-3146-950C-7D747A02F7A8}">
      <dsp:nvSpPr>
        <dsp:cNvPr id="0" name=""/>
        <dsp:cNvSpPr/>
      </dsp:nvSpPr>
      <dsp:spPr>
        <a:xfrm>
          <a:off x="2511352" y="1354328"/>
          <a:ext cx="1040273" cy="1040273"/>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rPr>
            <a:t>Feelings</a:t>
          </a:r>
          <a:endParaRPr lang="en-US" sz="1200" b="1" i="0" kern="1200" dirty="0">
            <a:solidFill>
              <a:schemeClr val="tx1"/>
            </a:solidFill>
          </a:endParaRPr>
        </a:p>
      </dsp:txBody>
      <dsp:txXfrm>
        <a:off x="2663696" y="1506672"/>
        <a:ext cx="735585" cy="735585"/>
      </dsp:txXfrm>
    </dsp:sp>
    <dsp:sp modelId="{CF608533-B337-EA4C-B580-367D6D65C7BC}">
      <dsp:nvSpPr>
        <dsp:cNvPr id="0" name=""/>
        <dsp:cNvSpPr/>
      </dsp:nvSpPr>
      <dsp:spPr>
        <a:xfrm rot="10800000">
          <a:off x="2118894" y="1698919"/>
          <a:ext cx="277337" cy="351092"/>
        </a:xfrm>
        <a:prstGeom prst="rightArrow">
          <a:avLst>
            <a:gd name="adj1" fmla="val 60000"/>
            <a:gd name="adj2" fmla="val 50000"/>
          </a:avLst>
        </a:prstGeom>
        <a:solidFill>
          <a:srgbClr val="FFFF00"/>
        </a:solidFill>
        <a:ln>
          <a:solidFill>
            <a:srgbClr val="B9CDE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2202095" y="1769137"/>
        <a:ext cx="194136" cy="210656"/>
      </dsp:txXfrm>
    </dsp:sp>
    <dsp:sp modelId="{0045110D-33F1-0F44-AF85-05ACEB1DCEDD}">
      <dsp:nvSpPr>
        <dsp:cNvPr id="0" name=""/>
        <dsp:cNvSpPr/>
      </dsp:nvSpPr>
      <dsp:spPr>
        <a:xfrm>
          <a:off x="947802" y="1354328"/>
          <a:ext cx="1040273" cy="1040273"/>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rPr>
            <a:t>Thoughts</a:t>
          </a:r>
          <a:endParaRPr lang="en-US" sz="1200" b="1" i="0" kern="1200" dirty="0">
            <a:solidFill>
              <a:schemeClr val="tx1"/>
            </a:solidFill>
          </a:endParaRPr>
        </a:p>
      </dsp:txBody>
      <dsp:txXfrm>
        <a:off x="1100146" y="1506672"/>
        <a:ext cx="735585" cy="735585"/>
      </dsp:txXfrm>
    </dsp:sp>
    <dsp:sp modelId="{698988D5-DE9B-0F4E-8813-E7854EA9BA5B}">
      <dsp:nvSpPr>
        <dsp:cNvPr id="0" name=""/>
        <dsp:cNvSpPr/>
      </dsp:nvSpPr>
      <dsp:spPr>
        <a:xfrm rot="18040160">
          <a:off x="1723842" y="1028648"/>
          <a:ext cx="283178" cy="351092"/>
        </a:xfrm>
        <a:prstGeom prst="rightArrow">
          <a:avLst>
            <a:gd name="adj1" fmla="val 60000"/>
            <a:gd name="adj2" fmla="val 50000"/>
          </a:avLst>
        </a:prstGeom>
        <a:solidFill>
          <a:srgbClr val="FFFF00"/>
        </a:solidFill>
        <a:ln>
          <a:solidFill>
            <a:srgbClr val="B9CDE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744652" y="1135401"/>
        <a:ext cx="198225" cy="2106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01863-CB2D-F547-A666-B7618EC335BC}">
      <dsp:nvSpPr>
        <dsp:cNvPr id="0" name=""/>
        <dsp:cNvSpPr/>
      </dsp:nvSpPr>
      <dsp:spPr>
        <a:xfrm>
          <a:off x="1750963" y="0"/>
          <a:ext cx="1040273" cy="1040273"/>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Perception of Event</a:t>
          </a:r>
          <a:endParaRPr lang="en-US" sz="1200" b="1" kern="1200" dirty="0">
            <a:solidFill>
              <a:schemeClr val="tx1"/>
            </a:solidFill>
          </a:endParaRPr>
        </a:p>
      </dsp:txBody>
      <dsp:txXfrm>
        <a:off x="1903307" y="152344"/>
        <a:ext cx="735585" cy="735585"/>
      </dsp:txXfrm>
    </dsp:sp>
    <dsp:sp modelId="{279738BD-DCB8-D54B-89A8-24855C1EC72D}">
      <dsp:nvSpPr>
        <dsp:cNvPr id="0" name=""/>
        <dsp:cNvSpPr/>
      </dsp:nvSpPr>
      <dsp:spPr>
        <a:xfrm rot="3641276">
          <a:off x="2511605" y="1015046"/>
          <a:ext cx="271845" cy="351092"/>
        </a:xfrm>
        <a:prstGeom prst="rightArrow">
          <a:avLst>
            <a:gd name="adj1" fmla="val 60000"/>
            <a:gd name="adj2" fmla="val 50000"/>
          </a:avLst>
        </a:prstGeom>
        <a:solidFill>
          <a:srgbClr val="FFFF00"/>
        </a:solidFill>
        <a:ln>
          <a:solidFill>
            <a:srgbClr val="B9CDE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532419" y="1049708"/>
        <a:ext cx="190292" cy="210656"/>
      </dsp:txXfrm>
    </dsp:sp>
    <dsp:sp modelId="{6674F959-88A1-3146-950C-7D747A02F7A8}">
      <dsp:nvSpPr>
        <dsp:cNvPr id="0" name=""/>
        <dsp:cNvSpPr/>
      </dsp:nvSpPr>
      <dsp:spPr>
        <a:xfrm>
          <a:off x="2511352" y="1354328"/>
          <a:ext cx="1040273" cy="1040273"/>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rPr>
            <a:t>Feelings</a:t>
          </a:r>
          <a:endParaRPr lang="en-US" sz="1200" b="1" i="0" kern="1200" dirty="0">
            <a:solidFill>
              <a:schemeClr val="tx1"/>
            </a:solidFill>
          </a:endParaRPr>
        </a:p>
      </dsp:txBody>
      <dsp:txXfrm>
        <a:off x="2663696" y="1506672"/>
        <a:ext cx="735585" cy="735585"/>
      </dsp:txXfrm>
    </dsp:sp>
    <dsp:sp modelId="{CF608533-B337-EA4C-B580-367D6D65C7BC}">
      <dsp:nvSpPr>
        <dsp:cNvPr id="0" name=""/>
        <dsp:cNvSpPr/>
      </dsp:nvSpPr>
      <dsp:spPr>
        <a:xfrm rot="10800000">
          <a:off x="2118894" y="1698919"/>
          <a:ext cx="277337" cy="351092"/>
        </a:xfrm>
        <a:prstGeom prst="rightArrow">
          <a:avLst>
            <a:gd name="adj1" fmla="val 60000"/>
            <a:gd name="adj2" fmla="val 50000"/>
          </a:avLst>
        </a:prstGeom>
        <a:solidFill>
          <a:srgbClr val="FFFF00"/>
        </a:solidFill>
        <a:ln>
          <a:solidFill>
            <a:srgbClr val="B9CDE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2202095" y="1769137"/>
        <a:ext cx="194136" cy="210656"/>
      </dsp:txXfrm>
    </dsp:sp>
    <dsp:sp modelId="{0045110D-33F1-0F44-AF85-05ACEB1DCEDD}">
      <dsp:nvSpPr>
        <dsp:cNvPr id="0" name=""/>
        <dsp:cNvSpPr/>
      </dsp:nvSpPr>
      <dsp:spPr>
        <a:xfrm>
          <a:off x="947802" y="1354328"/>
          <a:ext cx="1040273" cy="1040273"/>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rPr>
            <a:t>Thoughts</a:t>
          </a:r>
          <a:endParaRPr lang="en-US" sz="1200" b="1" i="0" kern="1200" dirty="0">
            <a:solidFill>
              <a:schemeClr val="tx1"/>
            </a:solidFill>
          </a:endParaRPr>
        </a:p>
      </dsp:txBody>
      <dsp:txXfrm>
        <a:off x="1100146" y="1506672"/>
        <a:ext cx="735585" cy="735585"/>
      </dsp:txXfrm>
    </dsp:sp>
    <dsp:sp modelId="{698988D5-DE9B-0F4E-8813-E7854EA9BA5B}">
      <dsp:nvSpPr>
        <dsp:cNvPr id="0" name=""/>
        <dsp:cNvSpPr/>
      </dsp:nvSpPr>
      <dsp:spPr>
        <a:xfrm rot="18040160">
          <a:off x="1723842" y="1028648"/>
          <a:ext cx="283178" cy="351092"/>
        </a:xfrm>
        <a:prstGeom prst="rightArrow">
          <a:avLst>
            <a:gd name="adj1" fmla="val 60000"/>
            <a:gd name="adj2" fmla="val 50000"/>
          </a:avLst>
        </a:prstGeom>
        <a:solidFill>
          <a:srgbClr val="FFFF00"/>
        </a:solidFill>
        <a:ln>
          <a:solidFill>
            <a:srgbClr val="B9CDE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744652" y="1135401"/>
        <a:ext cx="198225" cy="2106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A8183EE9-87B6-4BDC-A790-33C719505638}" type="datetimeFigureOut">
              <a:rPr lang="en-US" smtClean="0"/>
              <a:t>12/19/14</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109EF1EB-BE11-4E35-BFDD-9A94AF80BE9C}" type="slidenum">
              <a:rPr lang="en-US" smtClean="0"/>
              <a:t>‹#›</a:t>
            </a:fld>
            <a:endParaRPr lang="en-US"/>
          </a:p>
        </p:txBody>
      </p:sp>
    </p:spTree>
    <p:extLst>
      <p:ext uri="{BB962C8B-B14F-4D97-AF65-F5344CB8AC3E}">
        <p14:creationId xmlns:p14="http://schemas.microsoft.com/office/powerpoint/2010/main" val="84676944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49:14.053"/>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3E872152-852D-4FB5-ACE9-C7C97E2E473B}" emma:medium="tactile" emma:mode="ink">
          <msink:context xmlns:msink="http://schemas.microsoft.com/ink/2010/main" type="inkDrawing" rotatedBoundingBox="2000,873 23434,691 23453,2932 2019,3114" semanticType="enclosure" shapeName="Other">
            <msink:destinationLink direction="with" ref="{AC50261A-C12E-4844-9EDD-A9BD4DD02075}"/>
          </msink:context>
        </emma:interpretation>
      </emma:emma>
    </inkml:annotationXML>
    <inkml:trace contextRef="#ctx0" brushRef="#br0">0 335 0,'6'-8'2,"11"4"-2,-6-13 4,6 0-4,0 0 4,0 8-4,0 1 3,0 4-3,0-1 3,0 5-3,-1 0 1,1 0-1,-5 5 2,-1-5-2,0 4 4,1 4-4,-1-3 6,0 3-6,6-4 2,0 9-2,6-9 4,5 1-4,0-1 0,6 4 0,0-8 2,5 4-2,1-4 0,5 5 0,0-1 0,0 0 0,0-4 1,1 9-1,-7-9-1,-5 0 1,0 0 0,0 4 0,0-4-1,-1 4 1,1 0 5,6 1-5,-1-10 0,1 5 0,-1 0-1,1 0 1,-1 0 3,-5 9-3,0-9 0,0 4 0,5-8 0,1 4 0,-1 0-1,1 0 1,5-4 2,0 4-2,0-5 0,-5 1 0,11-4 0,5-5 0,6 9 0,6-9 2,0 9-2,-1-5-2,7 9 2,-1-12 2,6 7-2,0-7 0,0 3 0,0 1 1,6-1-1,5-8-1,40 5 1,-56-1 1,5 17-1,0 0 1,0-4-1,0 5 0,-12-10 0,7 5 1,-1-4-1,0 4 0,1-4 0,-1 4 0,-5-4 0,-6 8 1,0-4-1,0 4 1,-5-4-1,-1 9 2,6-5-2,-5 4 1,-1-8-1,-5 0-1,5-4 1,1 4 2,5-8-2,0 3 0,0 1 0,0 4 0,-5 0 0,5 0 4,5 0-4,7 0-1,-1-8 1,-5 3 2,5-7-2,12 3 2,0-3-2,5 3-2,45-12 2,-5 12 2,-45 1-2,5 0 0,-11-5 0,6 4 1,5 1-1,6-1 1,40-3-1,-57 12 0,5-4 0,1 8 2,0-8-2,-6 8 0,-12-4 0,1 4 2,0-4-2,0 4-1,5 0 1,0 1 4,-5-1-4,0 4-4,5-3 4,-5 3 1,0 1-1,-1-1-1,1 0 1,-11-3 1,-1-5-1,6 4-1,0-4 1,0 4 0,6-4 0,0 9 0,-12-9 0,1 4 0,-1-4 0,6 8 2,0-12-2,0 8 1,0-8-1,1 4-2,-13-8 2,1 3 2,6-3-2,-1 4 0,6-5 0,0 5 0,-5 8 0,-1-8 3,1 4-3,-1 0-1,6-4 1,0 4 0,0-9 0,0 5 3,-5-4-3,-1-1-1,6-4 1,0 5 0,6-5 0,0 9 0,0-4 0,-1 3 0,12-7 0,0 16-1,6 0 1,-6-4 1,0-4-1,6 0-1,-1-1 1,1 5 3,-6-4-3,0 8-1,6-4 1,-1 9 4,1-1-4,0-3-5,-6-5 5,0 8 0,11-4 0,0 9-1,40 8 1,-51-8 1,6-5-1,5 5 1,1-13-1,-7 8 1,7-3-1,5-1-1,50 4 1,-27 5-1,-40-9 1,0 9 0,6-4 0,-1-1 0,-5-8 0,0 0 0,0 0 0,0 0-1,6 0 1,-6 4 1,-6 0-1,1-4 0,-7 0 0,1 9 1,0-5-1,-6 0 0,0-4 0,0-4-1,-17 0 1,17 0 0,1 8 0,-1-4 0,0 4 1,0-4-1,0 9-1,-11-5 1,-1 0 2,1-4-2,6 9-2,-1-9 2,1 4 0,-7-4 0,1 0 1,0 0-1,-6 0-1,0-4 1,0-1 0,6 1 0,0 0 4,6-5-4,-1 9-4,-5-8 4,5 8 3,1-4-3,5 4-3,5-9 3,1 9 2,0-8-2,-12 4-1,6-5 1,1 5 1,4-5-1,1 9-1,0-4 1,-6 4 1,0 0-1,0 4 1,0-4-1,0 9 1,6-13-1,0 8-2,-1-8 2,-10 4 0,11-5 2,-1-3-2,-5 4-1,0-1 1,-5 10 2,-1-5-2,-10 0-1,-7 0 1,6 4 1,0 0-1,1 5 2,10-14-2,0 10-2,1-14 2,-1 5 1,-5-5-1,0 1 0,0-1 0,5 1 1,1 0-1,-1 3 2,0-3-2,-5-9 1,-6 8-1,1-3 1,4 8-1,7-9-1,5 13 1,0-9 1,0 1-1,-5 4-1,-1 4 1,6-9 1,28 9-1,-5 0 0,-17 0 0,-6-4 0,-6 4 0,1-4-1,-6 8 1,-6-8 3,6 12-3,-6-8-1,-6 0 1,6 0-2,-5 0 2,-6-4 3,0 8-3,-1-4-2,-10-4 2,0 0 0,-1 4 0,-11-5 0,1 10 0,-1-1 0,0-4 0,1 4 0,-1-4 0,0 0 1,0 4-1,6 1-1,0-5 1,0 0 0,6 0 0,-6 0 1,5 4-1,1-8 1,0 4-1,5 4-1,0-4 1,0 4-1,0-8 1,-5 8 2,0 0-2,5 1-1,0-1 1,0 0-1,0 0 1,6 1 0,0-1 0,6 4 0,-6-8 0,5 4 2,1-8-2,-1 4-4,-11 0 4,6 0 0,-6 4 3,6-4-3,0 0-2,0 0 2,0 5 0,0-5 0,5 4 1,-5-4-1,0 4 0,6 0 0,-12-4 0,0 0 0,6 9-1,5-5 1,6 5 1,6-5-1,0 4 1,0-4-1,5 1-2,-5-10 2,-11 10 0,-1-5 0,1 4 0,-6-4 0,-1 4 0,-4-4 0,-1 4 2,0 1-2,0-1-1,-5 0 1,-6 5-1,0-9 1,0 4 2,0-4-2,-6 4-2,0-4 2,0 0 1,-5 0-1,-6 0 0,0 0 0,11 4-1,1-4 1,5 5 2,0-5-2,-1 8-2,-4-4 2,-7 5 0,7-5 0,-7 0 2,1-4-2,0 4-1,-6-4 1,0 0 1,0 0-1,5 9 0,1-13 0,-6 4 0,0 0 0,0 0-1,0 0 1,0 0 0,6 0 0,-6 0 0,11 0 0,0 8 1,-5-8-1,-6 0-1,0 0 1,0 0 0,0 0 0,0 0-1,0 0 1,0 9-37,-17-9 37,-17-13-46</inkml:trace>
    <inkml:trace contextRef="#ctx0" brushRef="#br0" timeOffset="11058.0312">192 2312 0,'0'0'6,"0"0"-6,0 0 6,-6 5-6,6-5 11,0 0-11,0 0 9,-11-5-9,0 14 6,0-5-6,11-4 5,0 0-5,0 0 4,0 0-4,0 0 2,-6 4-2,6-4 2,0 0-2,0 0 1,0 0-1,0 0 2,0 0-2,0 0 0,0 0 0,0 0 0,0 0 0,0 0 2,0 0-2,0 0-2,0 0 2,0 0 0,0 0 0,0 0 6,0 0-3,0 0-3,0 0 2,0 0-2,0 0-2,0 0 2,0 0 7,0 0-7,0 0 3,-6 5-3,6-5-1,0 0 1,0 0 0,0 0 0,0 0 0,0 0 11,-5-5-11,5 5 0,-6-17 0,0 9 3,1-9-3,-1 0 0,0 0 0,1 4 0,5-4 0,-6 1 1,6-1-1,0 4 0,-6-4 0,1 0 1,5-4-1,-6 0 4,6 0-4,0-5 0,0 1 0,0-1 0,0-3 0,0-1 0,-5 5 0,5-1 3,0 1-3,-6 4 1,0 0-1,1-1-1,5 5 1,0-4 2,0 13-2,0 4-2,0-1 2,0 5 0,0-17 1,0-8-1,0 4 0,5-5 0,-5 1 1,0 0-1,6-5 0,-6 0 0,6 1-2,-6 3 2,0 1 2,0-9-2,0 4 2,0 13-2,0-4-2,0 9 2,0-1 2,0-4-2,0 0 0,0-4 0,0 4 3,-6-4-5,0-5 2,1 5 2,-1-4-2,6 4 0,-6-1 0,6 1 0,0 0 0,0 0 1,0 0-1,-5-5-1,-1 5 1,0 4 2,1 0-2,-1 0-2,0 1 2,1-1 2,-1 8-2,6 1-1,-6-5 1,1 4-1,-1 1 1,1 4 0,-1-9 0,0-4 0,1 4 1,-1-3-1,-5-1-1,5-5 1,-5 5 0,-1 9 0,7-13 0,-1 4 0,-5-4 0,5-9 0,1 5 1,-1-1-1,0 1-1,6 8 1,-5-4 1,5-5-1,0 14-1,0-1 1,0 0 1,0 5-1,0-1 0,0 1 0,0-1-3,0-3 3,0 3 3,0 5-3,0 4 0,5-4 0,-5 4-2,0 0 2,0 0 3,0 0-3,0 0-4,0 0 4,0 0 3,0 0-3,0 0-4,0 0 4,0 0-1,0 0 1,0 0-3,0 0 3,0 0-32,0 0 32,0 0-62</inkml:trace>
    <inkml:trace contextRef="#ctx0" brushRef="#br0" timeOffset="6576.1772">344 2317 0,'0'0'7,"0"0"-7,0 0 2,0 0-2,0 0 4,0 0-4,0 0 2,-5-9-2,5 5 1,0 4-1,0 0-1,0 0 4,0 0-3,0 0-3,0 0 3,0 0 1,0 0-1,0 0 1,0 0-1,0 0 16,0 0-16,0 0 3,0 0-3,0 0 3,0 0-3,0 0 2,0 0-2,0 0 0,0 0 0,0 0 3,0 0-3,0 8 5,0-8-5,0 0 1,0 0-1,0 0 1,-6 5-1,6-5 0,0 0 0,0 0 7,0 0-7,-5 0 3,5 0-3,-6-9 7,0 5-7,1 0 0,5 4 1,-6-9-1,-5 5 0,-1 4 0,1-4-1,5 4 1,6 0 0,0 0-1,0 0 1,0 0-1,0 0 1,-5-5-1,-1 5 1,6 0-3,0 0 3,0 0 4,0 0-4,0 0-3,0 0 3,0 0-1,0 0 1,0 0 1,0 0-1,0 0 0,0 0 0,0 0 0,0 0 0,0 0 1,17-4-1,0 0 1,6 0-1,-1-9 1,6-4-1,1 13-1,-1-5 1,6 1-1,5 4 1,6-5 1,6 1-1,0-1-1,5 1 1,-5-1 1,-6 1-1,1 4-1,4-5 1,1 5-1,0 0 1,5 0 2,1 4-2,-1-5-1,-11 5 1,6-4 1,0 0-1,0 8-1,0 0 1,-1-4 1,1 0-1,6 5 2,-7-1-2,-10-8 0,-1 4 0,1-5-3,-1 1 3,1 8 3,0 1-3,-1-1 0,1-4 0,-1 4-2,1-4 2,-1 4 1,1-4-1,-1 0-2,1 0 2,-1 0 4,6 0-4,6 0-4,0 9 4,5-14 3,-5 1-3,-6 0-1,6-4 1,6-1-2,10 1 2,7-1 2,-1 1-2,0 3 1,6-3-1,6 0 0,5-1 0,-11-4 1,6 1-1,0 3 0,5 5 0,-5 0-2,-6 4 2,5 0 1,1 4-1,0-4 0,-1 4 0,-5-4 0,0-4 0,0 4 0,0 4 0,-5-4 0,-1 4 0,-5 1 1,-6 3-1,0 1-2,6-1 2,0-4 1,5 1-1,0-5 0,-11-5 0,1 5 0,-1 0 0,5 0 3,-5 0-3,1 5-3,-1-1 3,-6 4 0,1 5 0,-1-9 0,0 13 0,1-13 0,5-4 0,6 0 0,-6-4 0,6 4 0,5 4 0,6 1 0,0-5 0,0 0 0,-6 0 0,6 0-3,6-5 3,0 14 3,-1-9-3,-10-4 2,5-1-2,0 5-2,0 0 2,0 0 0,-6 0 0,-5 9 0,5-5 0,1 0 0,-1-4 0,0 4 0,-5-4 0,-6 5 2,0-10-2,6 10-2,0-1 2,5-4 2,1-4-2,-12 4-2,5-5 2,1 5 0,0 0 0,0 0 1,-1 0-1,-5 0-1,-5-4 1,-6 8 0,5-4 0,-5 0 0,0 5 0,5-5 0,1 4 0,-1-4 1,0 0-1,-10 4 3,4 0-3,1-4-4,0-4 4,0 8 1,5-4-1,6 5-1,0-10 1,-5 1 1,5 0-1,6 0 1,5-1-1,0 1-1,-5 8 1,6-8 1,5 4-1,0 0 0,0 0 0,0-8 2,-12 4-2,1 4-1,6-5 1,-1 10 2,6-1-2,-6-4-2,1 0 2,5 4 1,0 0-1,5 0-1,-5-4 1,-5 0 2,-1 0-2,1 5 0,-1-5 0,0 4 1,1 9-1,-12-13 1,6 4-1,-1 0-1,7-4 1,-1 0 1,0-4-1,-5 4 0,-6-4 0,-11 4 0,5-5 0,-5 5 2,6 5-2,-1-10 1,1 1-1,-1 4-1,0-4 1,7 4 0,10 4 0,6-4 2,6 0-2,-1-4-2,12 0 2,57-5 1,-29 9-1,-51 0-1,12 4 1,0-8-1,-1 0 1,1 0 0,-12 0 0,1 4 1,-1-5-1,6 1 0,0 0 0,-11 8 0,5-4 0,6 4 0,-5-8 0,-1 4 1,0 4-1,-5-4 0,-6 5 0,-5-1 1,-7-4-1,1 4-1,0 0 1,5 0 0,1 1 0,-6-5-1,-1 0 1,-4 4 1,-7-4-1,1 0 0,-1 0 0,6 8-1,0-8 1,1 9 1,4-5-1,1-4 3,0 0-3,-6-4-3,-5 0 3,-1-1 1,1 1-1,5 4 1,0-4-1,0 0-1,0-1 1,0 5 1,1-8-1,-7 4-1,6 0 1,6 8 3,0 0-3,5 0 1,1-8-1,-1 0-3,1 0 3,-7-1 2,1 1-2,0 4-1,0-4 1,5 4 0,1 0 0,-1 4 1,-5-4-1,-6 4-1,0 1 1,0-5-1,1 0 1,-1 0 3,0-5-3,6 5-1,0 5 1,-1-5 0,1-5 0,-11 1-1,5 0 1,0 0 1,6-1-1,5 1-1,1 0 1,-1 0 0,-5 4 0,0 0 1,5 0-1,1-5 1,5 5-1,-6-4-1,6 0 1,-5 4-1,-7-8 1,-4-1 1,-1 1-1,6 3 0,-6-3 0,6 4-1,-1-1 1,1 1 2,0 0-2,-6 0-2,0 4 2,0 4 3,1 0-3,4-4-2,1 0 2,0 4-1,0-8 1,5 4 1,-5-4-1,-11 0 0,5-1 0,0 1-1,0 0 1,6 4 1,0-4-1,-1 0 0,-4-1 0,-1 1 0,-11 4 0,5 4 0,1-4 0,5 0 0,0 0 0,0 0 0,0 0 0,0 0 0,1 0 0,4 0 0,-10-4 0,-6 0 0,5 0 0,1 4-1,5-5 1,0 10 2,6-1-2,0-4-1,-1 8 1,-10 1-1,-6-1 1,5 1 1,-5-5-1,6 4 0,-1 1 0,-5-5 0,0 0 0,0 1-2,0-1 2,0 0 2,-6 0-2,6 1 0,-6 3 0,-6-8 0,7 0-1,-1 4 1,-11-8 1,5 0-1,1 4-1,0-4 1,-7 8 1,1-8-1,0 4 0,0 0 0,0 0-1,0 0 1,0 4 2,0-4-2,0 4-1,6-4 1,-1 4-1,1-4 1,-6 0-1,0 4 1,-1 1 2,1-5-2,-5 4 0,-1-4 0,-5 0 0,-1 4 0,1-4 0,0 0 0,-1 0 0,1 0 0,-1 0-2,-5 0 2,0 0 2,0 0-2,0 0-1,0 0 1,0 0 0,0 0 0,0 0 0,0 0-1,0 0 1,6 4 3,-6-4-3,0 0-2,0 0 2,0 0 0,11 5 0,-5-5 0,0 0 0,-1 0 0,-5 0 0,0 0 0,0 0 0,0 0 1,0 0-1,0 0 0,6 0 0,-6 0 0,0 0 0,0 0-1,0 0 1,0 0 1,0 0-1,0 0-1,0 0 1,0 0 2,0 0-2,0 0 0,6 0 0,5-9 1,0 5-1,1-5-1,-7 1 1,1 4 1,5-5-1,-5 1 1,-1-1-1,1 1 2,0-5-2,-1 5 1,1-5-1,0 5 2,-1-1-2,1-4 2,5 1-2,0-1 2,-5 0-2,0 1 2,-1-1-2,1 0 1,0 5-1,-1-1 1,-5-3-1,0-1 4,6 4-4,-6-3 5,0-1-5,0 0 2,0-4-2,0 0-2,0 5 2,0 3-1,6 1 1,-1-1 2,1 1-2,-6 4 1,0 4-1,0 0 0,0-26 0,0 1-1,0 4 1,0-17 0,0 8 2,0 5-2,0-5 2,0-8-2,0 4-2,0 4 2,0 1 0,0 3 0,0 5 1,-6 0-1,6 4-1,0 0 1,0 4 1,0 1-1,0-5 0,0 0 0,0 0-1,0 0 1,0 0 1,0-4-1,0 4 0,0-4 0,0-5 0,0 5 0,0-8 0,0 3 0,0 1 0,0-5 0,0 9 0,0-4-1,0 12 1,0-4 2,-5 4-2,-1 0-1,0 5 1,1 0 0,-1-1 0,0 9 0,6 0 0,0 0 0,-5-17 0,-1 0 1,-5 0-1,5 5-4,1-1 4,5 9 4,0 4-4,0-17-1,-6 8 1,6 5 0,0 4 0,0-13 0,-6 1 2,1 7-2,5 5-2,0-12 2,0-9 0,0 4 1,0 0-1,0 0 1,0 0-1,0-4-2,0 4 2,0 0 0,0 4 0,-6 5 0,6-14 2,0 5-2,-6 5-1,1-1 1,5 0 0,0 1 0,0 7 1,0 5-1,0-8-1,0-5 1,-6 9 0,0-4 0,6-1-2,-5 5 2,5 4 2,0 0-2,0-4-1,0 4 1,0-5 0,-6 1 0,6 4 1,0 0-2,0 0 1,0 0 1,0 0-1,0 0-3,0 0 3,0-4-1,0 4 1,0 0-9,0 0 9,-6 0-3,6 0 3,0 0-10,0 0 10,0 0-17,0 0 17,-45 8-42,-17-12 42,-17-13-25</inkml:trace>
  </inkml:traceGroup>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07:01.17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5182 833 0,'0'0'15,"-6"-4"-15,-5-30-3,-6 13 3,-11 8 5,-6-8-5,-17 4 5,-11 0-5,-6 5 12,-5 7-12,-12 5-1,-16 0 1,-57 9 2,5 21-2,-5-1 3,6 9-3,22-12 8,51-14-8,6-7 1,5 3-1,11 5 0,12 0 0,11-5-2,29-4 0,5-4 2,28-4 1,23 0-1,17 0 4,11-5-4,0-12-2,5 8 2,7-8 0,50 8 0,-23-12-1,-39 16 1,6-3 1,0 8-1,-1-13-1,-5 8 1,-17-8 2,-11 9-2,-6-5 0,-33 5 0,-29 8 0,-34 8 0,-23 0 0,-33 14 0,-68 7 3,-28 9-3,0-16 1,-6-1-1,17-17 8,11 17-8,23-17 3,17-8-3,74 8 1,10 9-1,12-13-2,11 9 2,6-9-30,5 8 30,6-12-24,6 4 24,0 0-5,-1 0 5,12 0 2,0 0-2,-11 17 7,0-5-7,0 1 16,-1 0-16,-5-9 14,-11 4-14,-11 1 6,-12-5-6,-6 0 5,1 1-5,-6-1 7,0-4-7,0-4 1,0-5-1,0-4 5,-1 5-5,-4 0 4,-18 3-4,-11 5-1,-6 5 1,-84 3 1,17 9-1,0 0 1,-1 8-1,29 1-1,11-1 1,46-8 0,-1-4 0,0-1 0,6 1 0,6-4 0,5-1 0,6 1-2,6 3 2,-1-3 1,12-1-1,6-4 0,10 1 0,1 3 0,5 5 0,7-5-2,4 1 2,1-1 1,5 1-1,6-9 2,12 8-2,16 1 1,11-5-1,12 0 2,17 0-2,11-4 0,6-4 0,11-4 1,62-5-1,-17 13 1,-11 13-1,-51-5-4,0 5 4,0-1 1,0 1-1,-6-4-1,0-9 1,1 8-1,-7-4 1,1 1 0,0-5 0,-12-5-6,-10 5 6,-7 0 4,-11 0-4,-11-4 0,-17 0 0,0 4-2,-34 0 2,-11 0-2,0 4 2,0-4 0,-6-4 0,-5 4 0,-12 8 0,-5-12 1,-7 4-1,-4 0 3,-6 4-3,5-4 1,6 0-1,11 0 1,12 5-1,10-5 1,7-5-1,5 5 1,12 0-1,-1 5-1,6-1 1,6-4-2,-1 4 2,12-4 1,0 0-1,0 0 1,0 0-1,0 0 0,-16 0 0,-7 0 1,0 4-1,1 0-1,-1-4 1,6 0 1,0 0-1,6 0 0,0 0 0,11 0 0,0 0 0,0 0-4,0 0 4,0 0 0,0 0 0,11 13 2,12 0-2,5 0 1,6-1-1,17 1 0,11-9 0,11 5-2,-5-1 2,5 1 2,6-1-2,-6 1 2,-5 3-2,-6 5-2,-5 0 2,-12 0 0,-6-4 0,-5-1-1,-5 1 1,-7-9 1,-5-4-1,-6 0 0,-16 13 0,-7-13 0,12 0 0,-39-8 0,-18 3 0,-10 1 2,-18 4-2,-17 0-2,-50 13 2,0-13 0,11 8 0,61 1 2,7-9-2,11-4 0,11 8 0,6 0-3,39-12 1,29-14 2,28 5-4,11-4 4,17-8-1,17 3 1,56-3 0,-16 3 0,-12 1-1,-51 16 1,-5 1 2,-6-1-2,-11 14 1,-12-5-1,-10 0-2,-1 0 2,-11 0 6,-23 0-6,6 0 8,-45 4-8,-6 0 4,-5 0-4,-12 5 4,0-5-4,-5 17 0,5-12 0,12 8-1,11-9 1,11-8-1,17 4 1,17 1-3,0-5 3,39-5 1,12-7-1,11 7-1,12-12 1,16 5 0,6-9 0,73-13 0,0 0 0,6-8 1,12-14-1,-7 1 1,7-12-1,10 12 2,-33 17-2,-6 21-2,-23-13 2,1 13 0,-46 9 0,6 3 0,40-7 0,-57-9-3,0 4 3,-6 0-2,-5 8 2,-12-8-1,-5 13 1,-12 4 0,-10 0 0,-7-13 1,-5 5-1,-5-1 0,-12 14 0,0-5-1,0 0 1,0 0-2,-34 4 2,-6-8-1,1 8 1,-7-8 2,-16 12-2,-11-8 0,-6 4 0,0 1 0,-6 3 0,6-4 2,6-4-2,11-8 0,11 12 0,11-12 0,7 12 0,16-8 0,11-5 0,23-4 0,17 1 0,11-9 0,28-5 0,18-4 0,67-8 0,11-21 0,-17 25 0,7-4 0,4 9 0,-22-10 2,0 18-2,-16-4 0,-52 16 0,6-3 0,-11 3 0,-1-3 1,1 7-1,-6 1-3,-11 4 3,-11-4 2,-12 4-2,-17 0-2,-28 8 2,-17 5 0,-28 4 0,-17-4-1,-11-1 1,-6 1 0,-56 12 0,27-16 1,58-1-1,10-8 2,6 5-2,12-5 0,11 0 0,11 0-2,17 0 2,0 0-1,28-5 1,23 1 2,11 4-2,22-4-1,29 4 1,74-13-1,21-4 1,35-8 0,-6 4 0,-22-13 1,-29 8-1,-17-3 1,1 12-1,-7-13 0,-27 1 0,-1-5 1,1 8-1,-1 1 2,6 12-2,12-16-1,-12 7 1,11 10 0,6 3 0,-17-12 0,-5 21 0,-51-4-1,5 0 1,-5 4 0,-1-13 0,1 9-2,0-1 2,5 10 1,-5-1-1,5-8 2,0 4-2,0-9-1,-11 13 1,-5 1-1,-12-5 1,-11 4 2,-12-8-2,-5-1 0,-11 5 0,-6-4 0,0 8 0,-6 1 0,-6-1 0,1-8-3,5 4 3,-5-5 0,0 10 0,-6-5 1,0 0-1,0 0-1,0 0 1,0 0 2,0 0-2,0 0-2,0 0 2,11 4 0,0-8 0,-5 8 0,0 0 0,-1 0 0,1 5 0,0-1 3,5 1-3,6-5-1,0 4 1,5 1-2,1-5 2,-6 0 0,0 1 0,-6-1 1,0 4 0,1 1-1,-1-5-1,0 9 1,0-5-1,1 1 1,-1-5 1,0-4-1,-5 4 0,-6-4 0,0 0-1,0 0 1,0 0 1,0 0-1,0 0 0,0 0 0,0 0-1,0 0 1,0 9 1,6-1-1,-6 1-1,0-9 1,0 0 0,0 12 0,5 1-1,1 0 1,-6-1 1,6-7-1,-6-5 0,0 0 0,0 0 2,0 0-2,0 0-1,0 0 1,0 0 1,0 0-1,-29 8 2,-5-4-2,1 1-2,-13-5 2,-10 8 3,-6-12-3,-12 4-1,1-13 1,11 0 2,-6 5-2,-5-5 1,-6 0-1,6 5 0,5-5 0,0 1 1,0 7-1,1-7 2,-1 3-2,6-3 1,5-1-1,1-4-2,5 8 2,6-12 0,5 13 0,1 8 4,-1 0-4,-5-13-1,-6 0 1,1 18 1,-7-10-1,6 10-1,12-1 1,-12-4 0,6-4-1,0 8 1,-6-4 0,0 0 0,0-4 1,-5 4-1,-1-9-1,7 13 1,-1-8 3,0 0-3,-5 4-4,-1-9 4,6 14 1,1-10-1,-7 5 2,12 5-2,-6-5-1,6 0 1,0 8-1,-6-8 1,0 0 2,0 0-2,-5 0-1,0 0 1,10 0 0,1 4 0,0-8 1,-6 0-1,1 4 0,-1 4 0,-6-4 2,6-4-2,6 0-1,-5 8 1,-1-4-1,0 0 1,0 0 0,-5-4 0,5 4 0,0 0 0,0 0 0,6 4 0,0-8 2,0 4-2,-6 4-1,-5 0 1,-7-8 1,-4 4-1,10 4-1,1 0 1,-1-4 0,1 9 0,5-13 0,6 4 0,0 0 1,0 0-1,0 0-1,-1 0 1,7-13 1,-1 17-1,1 0-1,-6-4 1,-6 5 1,0-1-1,0-17-2,0 17 2,1-8 1,5 0-1,-1 12 0,1-12 0,0 13 1,-6-5-1,0-13-1,-5 9 1,-6-12 0,5 12 0,-5-5 1,0 10-1,0-5 0,0 8 0,0-4-5,11 5 5,0-5 2,12 0-2,11-4 0,-6 9 0,6-9 1,-1 8-1,-4 1-2,-1 3 2,-11-3 2,-1 4-2,-4-5-3,-1 13 3,0-4 1,0 9-1,-5 3-12,-1 9 12,1 0-74</inkml:trace>
</inkml:ink>
</file>

<file path=ppt/ink/ink1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05.10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286D28FB-F5C1-4E5C-B1AC-681B72BD43A6}" emma:medium="tactile" emma:mode="ink">
          <msink:context xmlns:msink="http://schemas.microsoft.com/ink/2010/main" type="inkDrawing" rotatedBoundingBox="8737,8927 8952,8979 8941,9023 8727,8972" semanticType="callout" shapeName="Other"/>
        </emma:interpretation>
      </emma:emma>
    </inkml:annotationXML>
    <inkml:trace contextRef="#ctx0" brushRef="#br0">12 0 0,'0'0'34,"0"0"-34,0 0 9,0 0-3,0 0-6,0 0 2,-12 0-2,12 0 2,0 0-2,0 0 0,0 0 0,0 0 0,0 0 0,0 0 0,0 0 0,0 0 3,12 9-3,-1 4-1,6-1 1,0-3 0,0-1 0,0 5 0,0-13 0,0 4 1,-12 0-1,-5-4 0,11 0 0,1-4-1,-1-9 1,0 9 0,-5 4 0,5 0-7,1 0 7,-1-4-47</inkml:trace>
  </inkml:traceGroup>
</inkml:ink>
</file>

<file path=ppt/ink/ink1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17.049"/>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19093101-726E-4C23-941C-799E6775D1AD}" emma:medium="tactile" emma:mode="ink">
          <msink:context xmlns:msink="http://schemas.microsoft.com/ink/2010/main" type="inkDrawing" rotatedBoundingBox="10789,8521 10927,11846 10871,11849 10732,8524" shapeName="Line">
            <msink:destinationLink direction="with" ref="{B68AC58B-B34C-44F7-A6AE-7BB76429C72C}"/>
          </msink:context>
        </emma:interpretation>
      </emma:emma>
    </inkml:annotationXML>
    <inkml:trace contextRef="#ctx0" brushRef="#br0">17 80 0,'0'-8'20,"0"4"-20,0-5 3,0 9-3,0 0 15,0 0-2,0 0-13,-6-4 11,6 4-11,0 0 2,0 0-2,0 0 3,0 0-3,0 0 0,-5-4 0,5-5 0,0 14-1,0-5 1,0-9 1,0 5-1,0 4 1,0 0-1,0 0-1,0 0 1,0 4 1,0-4-1,0 4-1,0-4 1,0-4-15,0 4 15,0 0 14,0 0-14,0 0-1,0 0 2,0 0-1,0 0 1,0-17-1,0 13 3,0 4-3,0 0 1,0 0-1,0 0 3,0 0-3,0-9-2,0 1 2,0 4 2,0 4-2,0 8 0,0-8 0,0 0 2,0 13-2,0 4 0,0 0 0,0 0 3,0 0-3,0-5 1,0 22 2,0 0-3,0 0 1,-6-4-1,6 8 2,0-4-2,0-5 2,0 1-2,0-1 3,0-3-3,0 16-2,0 0 2,0 5 2,6-5-2,-6 9 3,0-4-3,0-1 0,0-33 0,0 25 1,0-8-1,0-1 1,5-3-1,1-1 1,0 1-1,-1-1-2,1 5 2,-6 3 2,0 1-2,0 4-1,0 5 1,0-1 0,0-8 0,0 0 4,-6 0-4,6-5 3,0-3-3,0-5 0,0 17-4,0-8 4,0 12 0,0 0 4,6 5-4,0-1-4,-6-7 4,5-1 5,-5-4-5,0-9 2,0-4-2,0 0-2,0 0 2,0 1 0,0-5 0,0-1 0,6-3 0,-1 4 0,1 4 0,-6 0 2,6 5-2,-6-1 0,5 5 0,-5-1 0,0 1 0,0 0 0,0-5 0,6 1-2,-6-1 2,0-8 1,6 0-1,-1-4 1,-5 3-1,6-3-1,0 4 1,-6 4 0,0-4 0,0-4-1,0 8 2,0 4-1,0-3 3,0-1-3,0 8 0,0 5-2,0-8 2,5-1 1,-5 5-1,6-9-2,-6 4 2,0-12 0,6 0 0,-6-1 0,0-3 0,0-5 1,0-4-1,0 0 0,0 0 0,0 25 2,0-3-2,0-1-4,5-4 4,-5-5 1,0 5-1,0-4 0,0 4 0,0 0 0,0 0 0,0 0 0,0 0 0,0 4 2,0 0-2,0-4-1,6 0 1,-6 0 2,0 4-2,0-4-3,0-4 3,0-1 0,0 5 0,0-4 2,0 4-2,0-9-2,0 5 2,0 0 1,0-5-1,0 1 0,0-5 0,0-4-1,0 0 1,0 8 1,0-8-1,0 0 0,0 0 0,0 0 1,0 22-1,-6-10-2,1 9 2,-1 1 2,0 3-2,1-4-1,-1 5 1,6-9 0,0-5 0,0 1 0,0 4 0,0-13 0,0-4 0,0 0 0,0 0 0,0 0-1,0 0 1,0 0 1,0 0-1,0 0 0,0 0 0,0 0-1,0 0 1,0 0-1,0 0 1,0 0-36,0 0 36,0 0-67</inkml:trace>
  </inkml:traceGroup>
</inkml:ink>
</file>

<file path=ppt/ink/ink1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20.49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321C193D-3459-4F61-9C46-B680954A60F8}" emma:medium="tactile" emma:mode="ink">
          <msink:context xmlns:msink="http://schemas.microsoft.com/ink/2010/main" type="inkDrawing" rotatedBoundingBox="12037,8273 12930,11548 11773,11864 10880,8589" shapeName="Other">
            <msink:destinationLink direction="with" ref="{B5A54FA7-5F17-47D5-A6F6-B2133BF9258B}"/>
          </msink:context>
        </emma:interpretation>
      </emma:emma>
    </inkml:annotationXML>
    <inkml:trace contextRef="#ctx0" brushRef="#br0">4 31 0,'0'0'45,"0"0"-45,0 0 2,0 0-2,0 0 5,0 0-5,-6 0 4,6 0-4,0 0 3,0 5-3,0-5 2,0 0-2,0 0 0,0 0 0,0 0 1,0 0-1,0 0 6,6 4-6,5-4 3,0-4-3,1-1 5,-1-3-5,0 4 3,6 4-3,0 0 4,0 4-4,0-8 1,0-5-1,0 5 1,0 0-1,0-5 1,0 9-1,0 5 0,0-1 0,0 0 3,-1 5-3,1-1-2,0 0 2,0 5 0,6-9 0,-1 5 4,-5-1-4,0 1-3,6-1 3,-6-4 1,5 9-1,1-13 0,0 0 2,-1 4-2,1-4-1,-6 0 1,-6 5-1,0-14 1,1 9 0,-1-13 0,0 22 3,-5-9-3,-1 4 0,1 0 0,-6-4 0,11 13-1,1-4 1,5-1 3,-1-4-3,1 9-4,0-43 4,0 43 3,0-4-3,0 3 0,0-8 0,-6 1 0,1-1 0,-7 0 1,7 0-2,-1 1 1,0 3 4,0-4-4,1 5-4,-1-5 4,0 0 0,1-4 0,-1 4 0,0-8 0,0 8 1,-5-25-1,0 26 1,-1-1-1,1 0-2,0-4 2,-6 0 2,0 0-2,0 0-1,0 0 1,5 0 0,-5 0 0,0 0 0,12 0 0,-1 0-1,-5 0 1,-6 0 1,11 0-1,-6 0 1,-5 0-1,12-4 0,-7 12 0,1-12-2,0 4 2,-6 0 0,5-4 0,1 0 1,0 4-1,-6 0 0,0 0 0,0 0-1,0 0 1,5-9 0,1 13 0,-6-4 1,0 0-1,0 0-1,0 0 1,11-4 1,-5 0-1,5-5-1,0-3 1,-5 3 10,5 5-10,-5 0-10,0 0 10,-1 4 0,-5 0 0,0 0 0,0 0 0,0 0 0,6 8 0,5-8 0,-5 0 0,0 4 0,-6-4 0,0 0-1,0 0 1,0 0 2,0 0-2,5 0-1,-5 0 1,11 0 1,-5 4-1,-6-4-2,0 0 2,6 5 1,5-5-1,0 0 0,-5-5 0,0 5 2,-1 0-2,-5 0-3,0 0 3,0 0 1,0 0-1,0 0 1,0 0-1,0 0-1,0 0 1,6 0 0,-6 0 0,0 0 2,0 0-2,0 0 0,0 0 0,0 0 0,0 0 0,0 0 1,0 0-1,0 5 1,0-5-1,0 0 0,0 21-2,0 0 2,0 13 0,0 0 0,-6 4 2,6 0-2,0-4-1,0-13 1,0 9-1,0-1 1,6 5 5,0 8-5,-1-3-3,-5-6 3,6 6 0,-6 11 1,0-12-1,0 1-1,0-1 1,-6 0 3,6-4-3,0 8 0,0 0 0,0 1-2,0-5 2,0 4 0,6-12 0,-6 8-1,0-9 1,0 1 0,-6 4 0,6-9 2,0 5-2,6 0-2,-6 8 2,0-4 3,5-1 1,1 31-4,0-22-6,-6-4 6,0-4 4,5-13-4,-5 9-4,0 4 4,0 0 1,0 4-1,6-4-1,0 0 1,-6-1 1,0-3-1,5-5 1,1-8-1,5 17 0,-5 0-1,0 0 1,-1 4 0,-5-4 0,0-9 0,6 1 0,-6-1-1,0 1 1,0-5 0,0 4 0,0-4 2,6 0-2,-6 1 3,5 7-3,1-8-3,-6 13 2,0 13 1,0-9 0,5-25 0,1 12 0,-6-8 0,6 0-1,-6 0 1,0-4 0,0-9 0,0-4 2,0 0-2,0 0-3,0 12 3,0-3 1,5 4-1,1-5 3,-6 9-5,0 0 2,0 0-2,-6 0 2,6 0 2,0 0-2,0-5 0,0 5 1,0 5-1,0-6 0,0 10-3,0-1 3,0-4 3,0 1-3,0-1 0,0 0 0,6-4-2,-6 0 2,0-5 0,6 5 0,-1 0 0,-5 0 2,0-4-2,0-9-2,0-4 2,0 0-1,0 13 1,0-9 1,0-4-1,0 0 2,0 0-2,0 0-1,0 9 1,0-9 1,0 0-1,0 0 0,0 17 0,0-9 3,0-4-3,0-4-4,0 0 4,0 0 1,0 0-1,0 9 0,0-9 0,0 0 0,0 0 0,0 0 0,0 12 0,0-3-13,0-9-73</inkml:trace>
  </inkml:traceGroup>
</inkml:ink>
</file>

<file path=ppt/ink/ink1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24.25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39D90672-701E-4153-9346-05EF6D637982}" emma:medium="tactile" emma:mode="ink">
          <msink:context xmlns:msink="http://schemas.microsoft.com/ink/2010/main" type="inkDrawing" rotatedBoundingBox="16482,8599 16541,11957 16421,11960 16363,8602" shapeName="Other"/>
        </emma:interpretation>
      </emma:emma>
    </inkml:annotationXML>
    <inkml:trace contextRef="#ctx0" brushRef="#br0">0 0 0,'0'0'46,"0"0"-46,0 0 7,0 0-7,0 0 9,0 0-9,0 0 4,0 0-4,0 0-2,0 0 2,0 0 1,0 0-1,0 0-1,0 0 1,6 9-1,-1 3 1,1 1 4,0 4-4,-1 0 1,1 0-1,0 0 3,-1 4-3,1 4 3,-6 1-3,0 8 4,0-1-4,0 6 2,0-6-2,0 1 4,5-8-4,1 8 0,0-13 0,5 13-1,-5-13 1,-1 8 4,1 5-4,0-4-1,-1 8 1,1 4 3,-6-12-3,0 4 2,0 4-2,0-4 2,0 4-2,0 0 2,0 4-2,6 5 1,-1 4-1,-5-1 0,0 1 0,6-8 2,-6-1-2,0 9 1,-6 4-1,6-13 1,0 13 3,0-8-4,0-5-4,0-4 4,0-4 5,0-4-5,0-1-6,0-3 6,6-5 4,-1 8-4,1 1-3,-6-4 3,0-1 1,6 0-1,-6 9-1,5 0 1,-5 0 4,0 4-4,-5 0-4,5 0 4,0-8 4,-6 8-9,6-4 5,0 8 0,0-4 1,6-8-1,-1 4 0,-5 4 0,0 0 0,0-8-1,0 12 5,0-4-4,0-4 0,0-13 0,0 9-3,0-5 3,0 5 4,0-5-4,0 5-1,0-1 1,-5 1-1,-1 0 1,0 8 0,1-4 0,-1-1-3,1 1 3,-1 0 4,0-8-4,1-5 1,5-9-1,0 5-1,0-4 1,0 0 0,0-5 0,0-8 2,0 0-2,0 0-2,0 0 2,0 17 1,0-8-1,0-9-1,-6 25 1,0-8 1,6-9-1,0-8 1,0 17-1,0-4-1,0 4 1,0 0 2,6-4-2,-6 4-1,0 4 1,6 0 0,-1 0 0,1-4-2,-6 0 2,0-9 2,0-3-2,0-5 0,0 12 0,0-7 0,0-5 0,0 0 0,0 0 0,0 0 0,0 4 0,0-4 0,0 0 0,6 13-1,-6 8 1,0-17 3,0-4-3,0 0-2,0 0 2,0 4-1,0-4 1,0 0-4,0 0 4,5-38-99</inkml:trace>
  </inkml:traceGroup>
</inkml:ink>
</file>

<file path=ppt/ink/ink1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27.37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DBD8698A-3AED-45D2-9814-7E97B3403DD7}" emma:medium="tactile" emma:mode="ink">
          <msink:context xmlns:msink="http://schemas.microsoft.com/ink/2010/main" type="inkDrawing" rotatedBoundingBox="17455,8356 18228,11784 17206,12015 16432,8586" shapeName="Other">
            <msink:destinationLink direction="with" ref="{6E8FDAC7-0DC5-44D3-8C58-D814CECE4A8C}"/>
          </msink:context>
        </emma:interpretation>
      </emma:emma>
    </inkml:annotationXML>
    <inkml:trace contextRef="#ctx0" brushRef="#br0">-7 28 0,'0'0'4,"0"0"-4,0 4 3,0-4-3,0 0 7,0 0-7,0 0 20,0 0-20,0 0 10,0 0-10,0 0 12,0 0-12,0 0 13,0 0-13,0 0 5,0 0-5,6 4 5,-6-4-5,11-8 4,1 4-4,-1-13 3,6 17-3,0 0 5,0-4-5,0-1 1,0 5-1,0 5 2,-6-1-2,6-4 1,0 0-1,-6-4 3,0 4-3,1 0 1,-1 0-1,0 0 0,6 4 0,0-4 4,6-9-4,-7 9 0,7 0 0,0 0 2,-1 0-2,1 5 2,5-1-2,-5 0 0,-1-8 0,1 4 0,-1 0 0,-5 4 0,0-8 0,0 8 3,0-8-3,0 0 0,0 4 0,0 0 0,0 0 0,0 0 0,0-5 0,-6 5 0,6 5 1,0-1-1,0 4 0,0-8-1,-6-8 1,0 8 4,-5-9-4,5 14 0,-5-1 0,-6-4 0,0 0 0,11 4 0,0-8 0,1 8 2,-1-8-2,6 8 0,-6-4 0,6 4 0,-6-8 0,1 8-1,-1 0 1,-5 1 1,5-5 0,0 4-1,-5-4 0,0 0 0,-6 0 1,0 0-1,5 0 0,1 0 0,-6 0 0,0 0 0,0 0 0,5 4 1,-5-4-1,0 0 1,0 0-1,0 0 0,0 0 1,0 0-1,0 0 1,6-8-1,-6-1 0,0 5 0,6 0 0,5 0-1,-11 8 1,0-4 0,6 8 0,-1-4 0,-5-4 0,0 0 1,0 0-1,6 0-1,0-4 1,-1 4 1,1 9-1,-6-9-1,0 0 1,6 4 0,-6-4 0,5-4 1,1 4-1,-6 0-1,0 0 1,0 0 0,0 0 0,0 0 1,0 0-1,0 0 2,0 0-2,0 0-2,0 0 2,0 0 2,0 0-2,0 0 1,0 0-1,0 0 0,0 17 0,5 4-1,1 4 1,-6-4 0,0 5 0,0 3 0,0 5 0,6 0 2,-6 4-2,5-4 0,1 0 0,0-9-1,-1 5 1,1-9-1,-6 9 1,0 12 1,0 9-1,0-9 1,0 9-1,6-13-2,-6 4 2,0-8 1,0-4-1,5-5-1,1 18 1,0-9 0,-1 12 0,-5 1 2,0-1-2,0-3-1,6-1 1,-6 0-1,6-8 1,-1 0 0,1-4 0,-1-9 2,1 0-2,0 0-1,-1 5 1,1 7-1,0 1 1,-6 4 1,0 0-1,0 1 1,0 11-1,0-16 2,0 0-2,0-4-5,0-5 5,0-4 1,0 0-1,5 1 1,1 3-1,-6 0-1,6 5 1,-1 0 1,-5-1-1,0 1-1,0 0 1,0 3 2,6-3-2,0 4-2,-1 0 2,1-9 2,-1-4-2,7 5-2,-7-5 2,7-4 0,-7 4 0,1-4 0,0 8 0,-1 5 0,1 0 0,0-5 1,-1 0-1,1 5 0,-6-9 0,5 0-1,-5-4 1,6 5 0,-6 11 0,0-7 0,0-5 0,0 0 0,0-4 0,0 0 0,0-4 1,0 8-1,0 4 0,-6 1 2,1-1-2,5 5-1,-6-1 1,6-3-2,0-1 2,0-4-2,0 0 2,-5 1 2,5-5-2,0 4 0,0-4 0,0 0 1,0 0-1,-6-5 0,6 5 0,-6 0 1,6-4-1,0-5 0,0-8 0,0 9-1,0-1 1,0 1 0,0-9 0,0 0 0,0 0 0,0 8 0,0 1 0,0-9-1,0 0 1,0 0 1,0 0-1,0 0 1,0 12-1,0-3-2,0-5 2,0-4 0,0 0 1,0 13-1,0 4-1,0 0 1,0-9 0,0-8 0,0 13 2,0-5-2,0 1-1,0-1 1,0-8 1,0 0-1,0 0-1,0 4 1,0-4 1,0 17-1,0-8-1,0 3 1,0-3-1,0 4 1,0-1 2,0-3-2,0-9 0,0 4 0,0-4-1,0 0 1,0 9 3,0-9-3,0 0-2,0 12 2,-5-3 2,5-9-2,0 0 1,0 0-1,0 0-1,0 0 1,0 0 1,0 0-1,0 0 2,0 0-2,0 0-2,0 0 2,0 0-1,0 0 1,0 0-10,0-9 10,0 5-20,0 4 20,0 0-5,0 0 5,0 0 0,0 0-1,0 0 1,0 0 1,0 0-1,0 0 1,0 0-1,0 0-4,0 0 4</inkml:trace>
  </inkml:traceGroup>
</inkml:ink>
</file>

<file path=ppt/ink/ink1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53.681"/>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258 931 0,'-6'30'33,"0"37"-33,1-7 2,-1 62 4,-11 77-6,11-55 3,1-72-3,-1-21 5,-5-17-5,5 4 3,-5-17-3,5 0 0,1-12 0,5-9-3,0 4 3,0-4-1,0 0 1,5-30 1,-5-25-1,0-25-1,6-39 1,-6-12 0,0 4 0,-6 38 2,-5-17-8,-17-76 6,-1 47 1,13 54-1,4 43 10,1 9-10,0-1 8,5 5-8,6 8 0,0 0-3,6 17 3,-6 0-1,17 51 1,0 25 2,11 72-2,-6 9-2,-5-39 2,0 85 0,-6-8 1,1-17-1,-1-43-1,0-33 1,-5-47-5,0-25 5,5 16-16,0-12 16,1-9-10,-1-12 10,0-13-5,-5-8 5,-1-22 0,-5-4 0,0-12 0,0-22 0,0-21 1,-5-51-1,-1-4 2,0-4-2,1 13-1,-6 20 1,-1 27-1,7 28 1,-1 5 10,0 4-10,1 9-1,5 4 1,0 17 3,0-5-3,0 22-1,0 17 1,5 17 1,-5 3-1,6 31 2,-6 21-2,-6 54 1,-11 14-1,6 20-4,0 18 4,-12 3 6,12-50-6,-12-17 2,6-21-2,0-42 0,6-18 0,0-12 8,5-13-8,1-16 2,5-5-2,0-30-1,0-29 1,5-26-3,7-50 3,-1-26 0,6-21 0,-6 21-4,-5 34 4,5 68 1,-5 12-1,-1 5-1,1-1 1,-6 18 3,0 4-3,-6 29 0,6-8 1,-5 38-1,5 43 1,0 50-1,0 13 0,5 38 0,-10-4 0,-7-5 0,-5 26 1,-5-51-1,5-25-2,0-21 2,6-51 0,5-9 0,12-59 0,5-4 0,6-38 0,5-35 1,41-138-1,-7 33-2,-16 42 2,-24 127 1,-10-20-1,0 7-4,-6 1 4,0 16 5,0 10-5,-6 16 0,6 0 0,0 0 0,-11 59 1,5 9-1,1-9 0,5 4 0,0-16 1,0-5-1,0-21 1,0-4-1,5-12 2,-5-5-1,11-81-1,6-33 0,-5-13 0,-7 17-1,1 29 1,0 47 0,-6 22 0,0 41 1,0 18-1,0 21-2,0 21 2,5 38 2,7 12-2,-7-24-2,12-18 2,-11-46 1,5-9-1,0-12 0,1-9 0,-1-17-2,0-12 2,0-26 3,1-4-3,-1-9-1,0 5 1,1 16 1,-1-3-1,-5 12 0,-1 0 0,-5-4 1,0 21-1,0 0 0,0 0 0,0 0 0,0 0-1,-11 34 2,0 4-1,5-13-1,-5 0 1,-1-3 1,-5-1-1,1-4 1,-1 4-1,0-4 2,0 8-2,-6 1 0,-5 12 0,0-9 0,0-3 0,-1-9 1,7 4-1,-1-8 4,1-1-4,5-3 4,5 3-4,7-7-2,5-5 2,0 0 2,17 12-2,11-12-3,11 0 3,1-8 0,5-1 0,6-7 0,-12 3 0,12-13 0,-6 5 0,0 4 0,1-4-3,-1 4 3,-6 5 3,1 7-3,-6 10 3,0 7-3,-1 1-2,-4 21 2,4-17-5,-4-5 5,-7 5 4,1-4-4,-6 0 3,-6-1-3,-5-7 0,-6-5 0,0 0 0,0 4 0,0-4 0,0 0 0,0 0 1,0 0-1,0 0-1,0 4 1,0-4-1,0 0 1,0 0-1,11 4 1,0-4-1,1 0 1,5-4 0,-1-4-4,1 3 4,-5-3-1,5 0 1,-6-5 1,6 9-1,-12-1-4,7-3 4,-1 4-2,0-1 2,6 1 1,0-4-1,0 3-7,-6-7 7,6 12-2,0-4 2,-5-5-6,-1 9 6,0-4-2,0 4 2,-5 0 1,0 0-1,-6 0 1,0 0-1,0 0 2,0 0-2,5 4 3,-5-4-3,0 0 2,0 0-2,0-13-1,-5-8 1,-7 0 0,1 4 2,0-4-2,5 4 8,-5-4-8,0 0 3,-1-5-3,1-8 1,0 5-1,-1 3 1,-4 5-1,4 9 4,-5-35-2,0-12-2,6 4 0,0 4 2,0 9-2,-1-1 0,1 5 0,0 8 0,5 1 0,0-5 2,1 4-2,5-16 0,-6-1 2,0 5-2,6 4 2,0 0-2,0 0-1,-5 8 1,-1-12 0,6 16 2,0-16-2,0 29 0,0-8 0,0 4 2,-5-4-2,5-21-4,-6 42 4,6 0 3,-6-39-3,1 23-1,5-23 1,0-11 0,0 7 0,0 5 1,0 9-1,5-5 0,-5-4 0,6-5 0,0-3 0,-1-5-2,-5 4 2,6-3 1,-1-6-1,1 10-1,0 12 1,-6 9 1,0 3-1,0-3-1,-6 4 1,6-4 0,0 8 0,0-17 0,0 4-1,0 0 1,0 5-3,0 12 3,0-4 4,0 5-4,0-1 1,6 5-1,-6-1-3,0-4 3,0 13 1,0 0-1,0 0 0,0 0 0,0 0 0,0 0-1,0 0 2,-6-12-1,6-5-1,0 4 1,0-4-1,-6 4 1,6 5 0,0 4 0,0 4 1,0 0-1,0-13 1,-5 5-1,-1 3 0,6 5 0,-5-12 0,-1 12 0,6 0-1,0 0 1,0 0-1,-6-9 1,1 5 2,-1-5-2,0 5 0,6 4 0,-5-4 0,5 4 0,-12 8-1,7-8 1,5 0 0,0 0 0,0 0-1,-6-8 1,0 0 0,1-5 0,-1 4 2,0 1-2,1 4 0,5 4 0,-6 0-1,6 0 1,0 0 3,0 0-3,0 0-2,0 0 2,-5-5 1,5 5-1,0 0 0,0 0 0,0 0-1,0 0 1,0 0 2,-12-4-2,1 4 2,11 0-2,-11-4 1,-6 0-1,0 4 2,0 4-2,0-8 2,0 8-2,-6-4 4,1 0-4,5 4-3,0-4 3,0 0 5,0 0-5,0 0-2,0 0 2,6-4 1,-6-5-1,6 5 0,-1 0 0,1 0 1,0-5-1,5 9 0,6 0 0,0 0 1,0 0-1,-11 0-2,0-4 2,-1 4 1,-5-4-2,1 4 1,-7-4 1,0 4-1,1 4-1,-1 0 1,1-4 1,-1-4-1,0 4 2,1 0-2,5 0 1,0 0-1,0-4-1,0 4 1,-5 0 4,5 0-4,0 8-4,0-4 4,0-8 0,0 0 0,6 4 3,-1 4-3,12-4 3,0 0-3,0 0 1,0 0-1,-11-4 3,0 4-3,-1-4-3,1 4 3,0 0 3,0 0-3,-1 4 0,12-4 0,0 0 0,-11 0 0,0 4 0,-1 0 0,12-4 0,0 0 0,0 0 0,0 0 0,0 0-3,0 0 3,0 0 3,0 0-3,0 0 0,0 0 0,0 0-3,0 0 3,0 0 0,0 0 0,0 0 0,0 0 0,0 0 3,0 0-3,0 0-4,0 0 4,0 0 4,0 0-4,-11 0-3,0 5 3,11-5 0,0 0 0,0 0 0,0 0 0,0 0 3,0 0-3,0 0 0,0 0-4,0 0 4,0 0-3,0 0 6,-6 55-3,6-5 5,6 10-5,0-5-4,-1-13 4,6 5-1,-5 8 1,0 12-2,5 10 2,0 54 3,1-38-3,-7-4 0,1 51 0,-6-43 0,0-38-1,-6 0 1,1-4 0,-1-12 0,6-5 0,0-13 0,0 1-2,0-18 2,0-12 0,6-5 0,-1-7 0,1-65-1,5-46 1,-11-21 1,0 4-1,6 4-3,11 34 3,-12 5-1,1 50 1,0 9 0,-1 12 0,-5 9-2,0 38-2,6 17 4,-6 21-1,0 29 1,6 60 0,5 9 0,-5-9-2,-1 21 2,6 42-2,-5-50 2,-6-13-2,6-85 2,-6-21-5,5-8 5,1-22-6,5-16 6,6-30 0,0-39 0,17-41-1,-6-68 1,6-9-12,-6-21 12,-5 21-5,5 34 5,-17 47-3,6 17 3,-11 50 4,0 9-4,-6 13 2,5 54-2,1 9 0,0 39 0,5 113 0,0 30 0,1-12 0,-1 41 0,-6-50 0,1-25 2,-6-60-2,0-12-1,6-64 1,-6 9 0,0-52 0,0 5 4,11-46-4,0-26 1,6-85-1,0-8 0,0 4 0,-6-34 0,1 5 0,-1 21 1,-5 54-1,-1 35 3,-5 50-3,0 9 8,-5 85-10,-1 20 2,0 98 3,1 47-3,-1 8 1,6-8-1,-6-69-3,1-11 3,-1-48 1,6-50-1,0-9 0,6-25 1,-1-34-1,7-21 0,-1-21 0,0-13 1,6-72-1,0 13 1,-6-22-1,-5-20-2,0-22 2,-6 13 0,0 47 0,0 54 0,0 47 0,-6 34 5,6 0-5,6 89-1,-1 76 1,7 85-1,5 13 1,0-26 1,5 0-1,1-34 0,-1-38 0,-5-76-2,-6-47 2,12-71 0,0-14 2,-1-37-2,12-106 2,-6-81-2,-5 13-1,-23 25 1,0-63 2,-17 64-2,0 16-5,0 68 5,11 72 3,6 38-3,0 76 0,6 56 0,11 97 0,11 42-5,12 38 5,-12-47-11,-5-3 11,-7-73 1,1-50-1,-11-47-3,0-34 3,-1 9 6,-5-22-6,0-8 2,0-68-2,-5-42 0,-7-89 0,-10-25 0,-1 38 0,-5-9 2,5 26-2,7 63 0,-1 13 0,5 59 5,1 8-5,0 5 2,-1 9-2,-10 50 0,5 17 0,0 25 0,-11 22-1,11-26 1,-11 38 0,11-33-2,5-52 2,1-29-3,11 0 3,-11-51 1,0-29-1,-12-77-1,-11 1 1,6 16 0,-6-12 0,0 20-1,6 52 1,11 46 2,-6 13-2,-5 29-8,-6 43 8,0 21-1,-16 85 1,4 16 0,18-24 0,11-18 3,6-42-3,5-34 0,12-47 0,0-33 1,-1-9-1,1 0-1,5-46 1,6-47 1,-6 29-1,-5 43 0,0 13 0,-1 8 1,1 17-1,-6 4 1,0 13-1,0 0-2,6 47 2,-1 4 0,7-5 0,-1 1 0,-5-9 0,5-8-4,-6-5 4,1-8 3,0-13-3,-6-4 1,0 0-1,0 0 1,-6 13-1,0 8-14,1-8 14</inkml:trace>
</inkml:ink>
</file>

<file path=ppt/ink/ink1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5:00.315"/>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138 150 0,'0'0'20,"-5"-8"-20,5-1 16,0 1-16,0 0 11,-6 3-9,6 5-2,0 0 2,0 26-2,0 16 4,-6 30-4,6 25 5,-5-33-5,5 12 2,0 72-2,0-25-1,-6-9 1,6-16 0,0-35 0,0-16 2,0 12-2,0-29-4,0-5 4,-6-4 0,6 0 1,0-21-1,0 0 3,0-50-3,0-35-3,0-72 3,6-8 2,-6 13-2,0 33-3,0 9 3,0 30 2,0 46-2,0 4-3,6 81 5,-1-4-2,1 80 0,5 76 0,-11-8 0,0-35 0,-5-41 0,-7-26 0,12-46 0,-5-18 2,5 1-2,5-102 0,12-34 0,6-25 0,-1-13 0,1 38 0,5-72 0,0-16-4,-5 12 4,-6 46 1,0 60-1,-11 46 0,-1 26 0,-5 4 4,0 76-4,0 81-1,-5 54 1,-7 14 5,1 42-5,-6-73 1,6-75-1,5-39 0,0 18-2,1-52 2,16-50 0,6-30 7,6-17-7,5-29-1,23-102 1,-1 8 0,-4-54 0,-7-22 0,-11 59-3,-5 60 3,-17 76 2,-12 59-2,6-4-2,-11 55 2,-1 22 1,-5 45-1,6 43 0,-6 39 0,12-27 2,5-11-2,5-23-2,-5-49 2,6-35 2,-1 4-2,1-12-2,5-13 2,1-17 0,5-25 0,0-8-1,-1-5 1,13-68 0,10-110 0,-11-42 0,-11 38-5,-11 13 5,0 59-8,-12 46 8,6 43 2,0 9-2,0 8 0,-6 63 0,1 47 7,-1 101-7,12 22 6,-6 0-6,11-56 2,-5-20-2,5-9-7,0-13 7,1-25 5,-7-38-5,6-17 0,6-34 0,0-26 0,0-33 0,0 0 2,6-90-2,5-160 0,-11 26-2,-11 67 2,-1 21-1,-5 68 1,0 55 2,0 47-2,-5 16-1,5 14 1,0-5 0,-12 160 2,1 61-2,0-44-1,5 1 1,0 0 1,1-38-1,5 8 1,0-8-1,0-30-1,0-9 1,0-58-2,0 3 2,0-12 0,0-9 0,5-16 2,7-9-2,-1-30-1,0-29 1,1-13 1,10-38-1,-11-64 0,-11-8 0,0-4-3,-5 34 3,-1 63 3,6 51-3,0 4 0,0 68 0,0 29 0,0 1 0,6 20 0,5 56 0,-5 25 0,5 43 0,-11-22 0,0-42 0,0-13 0,0-29 1,-6-56-1,1-4-1,-1 5 1,0-17 2,1-5-2,-1-8-1,6-17 1,0 0-1,0 0 1,0 0 0,11-68 0,-5 5 1,0-1-1,-6 1-1,5 4 1,-5 12-1,6 17 1,-6 18-1,0 16 1,0-4-1,0 55 1,0 13-1,0 4 1,0 0 1,0 4-1,0 34-1,0-21 1,0-47 0,0-8 0,0-13-5,0-17 5,0-4-2,6-34 2,5-4 1,0-21-1,6 4 0,-6 4 0,1 9 0,-1 8 0,-5 26 0,-6 20-1,0 1 1,-6 38 0,6 4 0,0 4 0,0 0-1,0-12 1,0-9 1,0-8-1,0-1 0,0-8 0,0 1 0,0-10 0,0 5 0,0 0 0,0 0-2,0-4 2,0 0 2,0-5-2,-6 0 2,6-8-2,-5 17 8,-1-4-8,0-13 4,6 0-4,0 0 0,-11 30 8,6-5-8,-1 1-9,0 3 9,1-3 1,-1-14-1,0 9 2,1-12-2,5-9 2,0 0-2,0 0 0,-12-30-2,1 5 2,5 8 3,6 13-3,0 4-1,0-17 1,0 8 0,-5 1 0,-1-1 5,-5 9-5,11 0 1,0 0-1,-17-4 2,-6 0-2,1-9 1,-1 9-1,-5-5 1,0 1-1,0 4 3,-6 8-3,-6-8-3,1 4 3,-7-4 1,1-1-1,-11 10-1,-1 3 1,1-4 3,5 5-3,12 3 0,5-7 0,0 3 3,6-8-3,5 0 3,6-8-3,6 3-2,0 1 2,5-4-1,0-1 1,1 5 0,5 4 0,0 0-2,17-8 2,0 3-1,11-3 1,6 4 0,5-5 0,6 1 0,0-5 0,6 0-2,0-8 2,-6 0 2,-5-9-2,-6 9-2,-6 0 2,-11-4 2,-6 3-2,-5 5 0,-6 1 0,-12 7 0,-10 9 0,-1 13-4,-5-1 4,-6 10-4,-5-1 4,-7 4-2,7 1 2,-1-5 2,7-4-2,4-9-2,7 9 2,5-8-1,6-1 1,5-4-3,6-4 3,17-25-2,5-9 2,7-8-1,5-9 1,-1-4-5,7 0 5,-1-17-1,12-51 1,-6 9 0,-11 38 0,-22-5 0,-1-29-1,-11 4 1,0 9 1,-11 38-1,-6 16 2,0 5-2,0 4-2,0 5 2,6 3 1,-1 18-1,1 4 1,5 8-1,6-4 0,0 161 0,0 55 0,0-34 1,0-22-1,-11 27-1,0-56 1,-1-42-1,7-51 1,-1 0 2,0-17-2,-5-21 1,11 0-1,-11-72 0,-6-34 0,0-50 2,0-52-2,-5-16 0,-7 25 0,1 0-2,0 51 2,11 55 1,0 59-1,6 9 1,-1 8-1,1 63-1,0 22 1,5 33 0,-5 69 0,5 67-1,1-55 1,-1-42 3,6-22-3,0-16-2,0-60 2,0-4-1,6-34 2,-6-4-1,11-29-2,0-73 3,12-114-1,-6-4 0,-6-8 0,0 58-4,-5 60 4,-6 30-1,0 42 1,-6 50 0,1 31 2,-1 24-2,0 31-1,1 50 1,-1 38 1,0-12-1,6-39 0,0-20 0,0-27-1,0-49 1,6-10-2,5-50 4,1-26-2,5-29-1,5-89 1,1-47 2,-12 1-2,-11-22-2,-23-199 2,-5 30 0,17 262 0,0 77 0,5 59 7,6 4-7,0 88-1,0 86 1,6 93-1,-1-43 1,7 5 0,-7-60 0,1-25 0,-6-26 0,0-16 0,0-47 0,0-8-2,6-43 0,-6-4 2,5-42 0,-5-30 0,0-51 3,0-42-3,-11-30-1,-6 38 1,-6 13-5,-5-21 5,6 26-4,-7-26 5,7 4-1,-1 72 5,12 55-5,5 4 3,1 1-3,-1 20 2,0 13-2,6-4 2,-5 9-2,5-1 0,0-8-6,-6 5 6,6-5 3,0 0-3,-11-5-1,5 1 1,0-9-1,1 9 1,-1 0 2,6 4-2,0 0 0,0-13 2,6-8-2,-1 8-2,1 9 2,0-9 0,-1-3 0,7-10-2,-7 5 2,1 0 3,0 8-3,-1 5-2,-5-1 2,0 1-1,0 3 1,0 1 2,0 4-4,0 0 2,0 0 0,0 0 0,0 0 2,0 0-2,0 0-3,6-4 3,0 4 3,-6 0-3,0 0 3,5-4-3,-5 4-2,0 0 2,0 0 1,0 0-1,0 0 0,6 4 0,-6-4-1,5-4 1,1-5 0,0 1 0,-1-5-1,7 9 1,-1-5 1,6 5-1,0 8 1,5 9-1,1 0-3,5 0 3,6 3 2,0-3-2,0 0 3,5-13-3,1-9 1,5-3-1,-5-1-1,-1 0 1,-11 1 2,-5 3-2,-1 1-1,1 3 1,-6 5 3,5 0-3,-5 5-3,0-1 3,-5 0 0,-1-4 0,-5 4 1,-1 1-1,-5-5 0,0 0 0,0 0 0,0 0 0,6 4-1,5 0 1,0 0 2,-5 1-2,-6-5-2,0 0 2,11 4 2,1 4-2,-7-8-1,-5 0 1,6 4 1,0 1-1,-6-5-1,0 0 1,0 0 2,0 0-2,0 0-1,0 0 1,0 0 0,0 0 0,0 0 0,0 21 2,5-13-2,1 18 0,0-22 0,-6-4 1,0 0-1,5 4 1,-5-4-1,0 0 0,0 26 0,0-9 4,-5 25-6,-1 4 2,-5 5-1,-1-4 1,1 4 1,5-1-1,1 1 2,-1 0-2,6 0 1,0 0-1,0 4-2,6-5 2,-1-7 3,1-1-3,0 5-1,-1 20 1,1-3-2,-6 12 2,0-4 0,0-34 0,-6 0 1,1 5-1,-1 3-2,0 5 2,-5 0 3,5 16-3,6-7-1,0 3 1,0-25 0,0 5 0,6-1 0,0-4 0,-6 13 0,0 8 1,0-4-1,0 0-1,0-25 1,5 4-1,-5 0 1,0 4 2,0-9-2,-5 14 0,5-1 0,5-8 0,1 0-1,0-9 1,-1 1-1,-5-14 1,6 5 0,-6-13 0,0-4 2,0 0-2,0 0 0,0 0 0,0-12-3,-6-14 3,1 14 5,-1-5-5,6 12-5,0 5 5,0 0 0,0 47 0,0-9 0,0 9 0,6-9 0,-1-4 0,1 0 3,-6-9-3,0-8-3,0-13 3,0-4 0,0-25 0,0-1 0,0-16 0,0 12 0,0 1 0,0 12 0,-6-4 0,6 8 1,-5 4-1,-1 22 0,0 8 1,1 0-1,-1 5-2,6-5 2,0 0-1,0-4 1,0-4-2,-6 4-1,1 0 3,-1 0 1,-5 4-4,5 0 3,1-4 3,-1 4-3,0-12 2,1 3-2,5 5-2,0-17 2,0 0 1,0 0-1,0 0 3,0 0-3,0 0-1,0 0 1,0 0 0,0 0 0,0 0-1,0 17 1,-6-13 3,6-4-3,0 0 0,0 0 0,0 0 3,0 0-3,0 0 4,0 0-4,0 0 3,0 0-3,-17 13-1,6 0 1,-6-1-1,6-3 1,-1-1 2,1 5-2,5-4-1,1-5 1,5-4-1,0 0 3,0 0-2,0 0 0,0 0 0,0 0-1,0 0 1,0 0 2,0 0-2,0 0-1,-6 12 1,6-12-2,0 0 2,-6 0 1,6 0-1,0 0 0,0 0 0,0 0-8,0 0 8,0 0-38,0-12 38,6-1-48</inkml:trace>
</inkml:ink>
</file>

<file path=ppt/ink/ink10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06.53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B5A54FA7-5F17-47D5-A6F6-B2133BF9258B}" emma:medium="tactile" emma:mode="ink">
          <msink:context xmlns:msink="http://schemas.microsoft.com/ink/2010/main" type="inkDrawing" rotatedBoundingBox="12310,9760 12780,9782 12775,9877 12305,9854" semanticType="callout" shapeName="Other">
            <msink:sourceLink direction="with" ref="{321C193D-3459-4F61-9C46-B680954A60F8}"/>
            <msink:sourceLink direction="with" ref="{25485063-8C27-42EF-8C70-53ABAA8056A3}"/>
          </msink:context>
        </emma:interpretation>
      </emma:emma>
    </inkml:annotationXML>
    <inkml:trace contextRef="#ctx0" brushRef="#br0">-4 1 0,'0'-5'49,"0"5"-49,0 0 10,0 0-10,0 0 0,0 0 0,0 5 1,0-5-1,0 0 2,0 0-2,0 0 0,0 0 0,0 8 1,0-8-1,0 0 5,6-4-5,0 12 2,-1-3-2,-5-5 4,6 4-4,-6-4-1,6 8 1,5-3 2,-6 7-2,1-8 1,-6-4-1,0 0 2,11 9-2,1-5 1,-1 5-1,0-5-3,-5 4 3,5-8 2,0 5-2,1-1-3,-1 0 3,0-8 8,1 0-8,-1-1-3,0 1 3,1 4 0,4 0 0,1 4 1,0-8-1,-5 4 1,-1-4-1,0 4-2,6 0 2,-6 0 1,1-4-1,-1 4 2,0-5-2,1 10-1,-1-14 1,0 9 0,-5-17 0,5 21-1,-5-8 1,-1 4 1,-5 0-1,0 0 1,6-4-1,0 8-1,-1-8 1,1 4 0,5 4 0,-5 0 0,5-4 0,-5-8 0</inkml:trace>
  </inkml:traceGroup>
</inkml:ink>
</file>

<file path=ppt/ink/ink10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09.14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25485063-8C27-42EF-8C70-53ABAA8056A3}" emma:medium="tactile" emma:mode="ink">
          <msink:context xmlns:msink="http://schemas.microsoft.com/ink/2010/main" type="inkDrawing" rotatedBoundingBox="13336,9675 13804,11878 13264,11993 12796,9790" shapeName="Other">
            <msink:destinationLink direction="with" ref="{B5A54FA7-5F17-47D5-A6F6-B2133BF9258B}"/>
          </msink:context>
        </emma:interpretation>
      </emma:emma>
    </inkml:annotationXML>
    <inkml:trace contextRef="#ctx0" brushRef="#br0">0 52 82,'5'0'0,"-5"0"0,6 9 0,0-5 2,-1-4-2,-5 0 0,0 0 0,12-4-1,-1 4 1,0-5-1,0 5 1,-5 0-1,-6 0-5,0 0 6,6 9-8,-1-1 8,7 1 0,-1-5-11,0 0 11,1-4 2,-1-4-2,0 4-1,0 4 1,1-12-1,-1 8 1,0-5-1,-5 1 1,0-4 2,-1 4-2,7-9 0,-1 9-2,6-9 2,-6 13-2,0-13 2,1 17 1,-1-16-1,0 3 1,0 14-1,1-10 0,-1 10 0,0-1 0,1-4 0,-1 0 0,0 0 1,0 4-1,1 0 1,-7-4-1,-5 0 9,6-4-9,0 0 4,-1 4-4,-5 0 0,0-4 1,0 4-1,0 0-3,0 0 3,0 0 2,0 0-2,0 0 0,0 0 0,6 4-1,-6-4 1,0-9 0,0 18 0,0-9 4,0-4-4,0 4 4,0 0-4,6 0 1,-6 0-1,0 0 0,0 0 0,0 8 1,0-8-1,0 0-3,0 0 3,0 0 0,11 0 0,-5 4 0,-1-8 0,1 0 1,0 8 1,-6-4-2,0 0 1,0 0-1,0 0-1,0 0 1,0 0 0,0 0 0,11 8-1,0 1 1,-5-5 1,5 0-1,-5 1-1,-1-1 1,-5-4 0,0 0 0,0 0 0,0 0 0,6 0 6,-6 0-6,6 0 4,-6 0-4,0 0-1,0 0 1,0 0-1,0 0 1,0 0 0,5 0 0,-5 0 0,6 4 0,-6-4 0,0 0 0,0 0 0,0 0 0,0 0 0,0 0 6,0 0-4,0 0-2,0 13 2,0-5-3,0-8 1,0 0-1,0 0 1,0 0 1,0 0-1,0 0-3,0 0 3,0 0 1,0 0-1,6 13 0,-1-5 0,1 5 0,-1 0 0,1-5 0,-6 1 0,0-1 1,0-8-1,0 9 0,0-1 1,0 9-1,0-4-1,6 8 2,-6 4-1,0-3-1,0 11 1,0-16 1,0 0-1,0-4-1,0 4 1,0 0 1,0-4-1,0-5 0,0 13 3,0-8-3,5 4-3,-5-9 3,0-8 1,0 0-1,0 0 0,0 38-1,0-8 1,6-9 0,-6 9 0,6-9 0,-1 17 0,1-4 1,0 4-1,-1-8 0,1-1-1,0-3 1,-1-5 1,1-4-1,-1 0 1,-5-9-1,6-8 0,-6 0 0,0 4 0,0-4 0,0 13 1,0 4-1,0-8 2,0 7-2,0-7-1,0-1 1,6 5 0,-6 0 0,0-1 0,0 1 0,0 0 0,0 8 0,0 0 0,0-4 0,0 9 0,0-5 0,0 4 0,0 1 0,0-1 1,0 0-1,0-4-2,5 1 2,-5-14 0,6 9 0,0 4 0,-1-12 0,-5-9 1,6 8-1,0 9 4,-6-8-4,0-9-4,0 21 4,5 8 0,1 1 0,0 0 0,-1-9 0,1 4 4,-6-4-4,0 1-3,0-10 3,0 9-1,0 5 1,0-1 0,0-12 0,0 8 0,-6-8 0,6-1 4,0 1-3,0-13-1,0 0-5,0 0 5,0 17 0,0-13 0,0-4 0,0 0 0,6 17 0,-6-4 0,6 0 0,-6-5 0,0-8 0,5 9 0,-5 3 4,0-7-4,0-5-3,6 8 3,-1 5-1,1-5 1,-6 1-1,0-9 1,0 12 1,0 1-1,0 0 0,0-5 0,0-8 0,0 17 0,0 0 0,0 0 0,0 0 0,0-4 0,0-1 0,0 1 1,-6 0-1,6-1-1,0-3 1,0 4-3,0-5 3,0-8 3,0 0-3,0 0 0,0 0 0,0 0 0,0 0 0,0 0 0,0 13 0,-5-1 0,5-3-1,0-5 1,0-4 1,0 13-1,0-5 0,0 5 0,0-5 0,0-8 0,0 0 0,0 0 0,0 9 1,0-5-1,0-4-5,0 17 5,0-8 5,0 3-5,0-7-1,0-5 1,0 0 0,0 0 0,-6 8 5,6-8-5,0 0 1,0 17-1,0-13-1,0-4 1,0 0 1,0 0-1,0 0 1,0 0-1,0 4 2,0-4-2,0 0 3,0 0-3,0 0 0,0 0 0,0 0 1,0 0-1,0 0-2,0 0 2,0 0-12,0 0 12,0 0-51,0 0 51,-5-38-45</inkml:trace>
  </inkml:traceGroup>
</inkml:ink>
</file>

<file path=ppt/ink/ink10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13.43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6E8FDAC7-0DC5-44D3-8C58-D814CECE4A8C}" emma:medium="tactile" emma:mode="ink">
          <msink:context xmlns:msink="http://schemas.microsoft.com/ink/2010/main" type="inkDrawing" rotatedBoundingBox="17546,6212 17571,8701 17493,8702 17468,6213" semanticType="callout" shapeName="Other">
            <msink:sourceLink direction="with" ref="{DBD8698A-3AED-45D2-9814-7E97B3403DD7}"/>
            <msink:sourceLink direction="with" ref="{AF27E814-23F5-44DB-A96B-DC3AE07B10CA}"/>
          </msink:context>
        </emma:interpretation>
      </emma:emma>
    </inkml:annotationXML>
    <inkml:trace contextRef="#ctx0" brushRef="#br0">-3 0 0,'0'0'25,"0"0"-25,0 0 1,0 4-1,0-4 3,0 4-3,0-4 9,0 0-9,0 0 12,0 0-12,0 0 9,0 0-9,0 13-2,0-9 2,0-4 1,0 0-1,0 0 1,0 26 11,0 3-12,6 5 7,0 9-7,-1-1 1,1 9-1,0-1 1,5-11-1,-6-1-1,1-4 1,0-5 1,-1 30 2,1-16-3,0 12 0,-1-17 0,-5 4 1,0-4-1,6 0 1,-6-4-1,0 4-1,0 1 1,0-6 0,0 5 0,0 1 1,0-1-1,0 0 0,0 0 0,0 0 2,0-8-2,0 3 3,0 1-3,0-4-2,0-5 2,0 1 0,0-1 2,0 1-2,0-18 1,0 1-1,0 3-2,0-12 2,0 0 0,0 0 0,0 0 1,0 0-1,0 0 0,0 26 1,0 3-1,0-3 0,0 8-2,0-5 2,0 1 0,0-1 0,-6 1 1,1 4-1,5-9 1,-6-4-1,0-4 0,1-8 0,5 4-1,-6 4 1,6-5 0,0 1 0,0-5 1,0 1-1,0-5-2,0-4 2,0 0 0,0 0 0,0 0 1,0 13-1,0-1-1,0 1 1,0 0 1,0 8-1,0-8 0,0 4 0,-6 0 0,6 0 0,0-5 1,0 1-1,0 0-1,0-1 1,0 1 1,0 0-1,0-1-1,0 5 2,6 9-1,0-9-2,-6 0 2,0-5 0,0 5 0,0-4 0,0 0 0,0-5 2,0-8-2,0 21-1,5-8 1,-5-9 0,0-4 0,0 13 1,0-5-1,0 14 0,6-18-2,-6-4 2,6 8 1,-6 1-1,0-5 2,0-4-3,0 25 1,0-3-2,-6 3 2,0 9 0,1-9-5,-1 1 5,6 3-12,0 1 12,0-26-21,0-4 21,0 0-50</inkml:trace>
  </inkml:traceGroup>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7T11:30:40.987"/>
    </inkml:context>
    <inkml:brush xml:id="br0">
      <inkml:brushProperty name="width" value="0.15875" units="cm"/>
      <inkml:brushProperty name="height" value="0.15875" units="cm"/>
      <inkml:brushProperty name="color" value="#FF0000"/>
      <inkml:brushProperty name="fitToCurve" value="1"/>
    </inkml:brush>
  </inkml:definitions>
  <inkml:traceGroup>
    <inkml:annotationXML>
      <emma:emma xmlns:emma="http://www.w3.org/2003/04/emma" version="1.0">
        <emma:interpretation id="{823700AD-B561-444D-923C-66ACC0F26E27}" emma:medium="tactile" emma:mode="ink">
          <msink:context xmlns:msink="http://schemas.microsoft.com/ink/2010/main" type="writingRegion" rotatedBoundingBox="5457,9301 20986,9448 20937,14603 5408,14455"/>
        </emma:interpretation>
      </emma:emma>
    </inkml:annotationXML>
    <inkml:traceGroup>
      <inkml:annotationXML>
        <emma:emma xmlns:emma="http://www.w3.org/2003/04/emma" version="1.0">
          <emma:interpretation id="{A1162403-285E-44FA-A77D-E7FB5BD7F796}" emma:medium="tactile" emma:mode="ink">
            <msink:context xmlns:msink="http://schemas.microsoft.com/ink/2010/main" type="paragraph" rotatedBoundingBox="5457,9301 20986,9448 20966,11614 5437,11467" alignmentLevel="1"/>
          </emma:interpretation>
        </emma:emma>
      </inkml:annotationXML>
      <inkml:traceGroup>
        <inkml:annotationXML>
          <emma:emma xmlns:emma="http://www.w3.org/2003/04/emma" version="1.0">
            <emma:interpretation id="{C8872993-692B-4B5D-99E7-723328466FA5}" emma:medium="tactile" emma:mode="ink">
              <msink:context xmlns:msink="http://schemas.microsoft.com/ink/2010/main" type="line" rotatedBoundingBox="5457,9301 20986,9448 20966,11614 5437,11467"/>
            </emma:interpretation>
          </emma:emma>
        </inkml:annotationXML>
        <inkml:traceGroup>
          <inkml:annotationXML>
            <emma:emma xmlns:emma="http://www.w3.org/2003/04/emma" version="1.0">
              <emma:interpretation id="{22755B7D-C1BC-419F-95E3-00D93D6E4DF1}" emma:medium="tactile" emma:mode="ink">
                <msink:context xmlns:msink="http://schemas.microsoft.com/ink/2010/main" type="inkWord" rotatedBoundingBox="5457,9301 11803,9361 11782,11527 5437,11467"/>
              </emma:interpretation>
              <emma:one-of disjunction-type="recognition" id="oneOf0">
                <emma:interpretation id="interp0" emma:lang="en-US" emma:confidence="0">
                  <emma:literal>Human</emma:literal>
                </emma:interpretation>
                <emma:interpretation id="interp1" emma:lang="en-US" emma:confidence="0">
                  <emma:literal>human</emma:literal>
                </emma:interpretation>
                <emma:interpretation id="interp2" emma:lang="en-US" emma:confidence="0">
                  <emma:literal>HUMAN</emma:literal>
                </emma:interpretation>
                <emma:interpretation id="interp3" emma:lang="en-US" emma:confidence="0">
                  <emma:literal>Humid</emma:literal>
                </emma:interpretation>
                <emma:interpretation id="interp4" emma:lang="en-US" emma:confidence="0">
                  <emma:literal>Hums</emma:literal>
                </emma:interpretation>
              </emma:one-of>
            </emma:emma>
          </inkml:annotationXML>
          <inkml:trace contextRef="#ctx0" brushRef="#br0">474 28 0,'0'0'44,"0"0"-44,0 0 3,0 0-3,-5-8 1,5-1-1,-6 1 10,6 4-10,0 4 15,0-4-15,0 4 6,0 0-6,0 0 0,-11 33 10,-5 12-10,-1 9 7,-5 17-7,-17 74 14,-5-9-14,6 5 7,-1 25-7,0 20 1,1-29-1,10-28 2,0-13-2,6-29 4,6-9-1,-6 42-3,5-37 0,12-33 0,-1-17 2,1-4-2,-1-8-1,1 0 1,5-9 0,-6-4 0,6-8-17,0 0 17,11-37-28,6-4 28,5 3-44,0 5 44,0-4-37</inkml:trace>
          <inkml:trace contextRef="#ctx0" brushRef="#br0" timeOffset="700.0884">1286-92 0,'-11'16'39,"0"17"-39,-6 5 1,1 20-1,-6 0 12,0 12-12,-11 75 13,-1-8-13,-4 12 15,-6 21-15,-12 16 4,-4-25-4,4-12 3,-4-16-3,16-34 3,16-37-3,6 1 1,0-14-1,5-7-2,6-9 2,0-8-12,6-25-33,5 0 45,0-21-31</inkml:trace>
          <inkml:trace contextRef="#ctx0" brushRef="#br0" timeOffset="1232.4382">-72 1187 0,'0'0'47,"5"9"-47,1-5 10,10 0-10,12-8 3,5 4-3,6-4 3,10-5-3,12 1 4,0 0-4,11 0 10,-1-1-10,7 1 7,5-4-7,-6-1 5,0 1-5,-5-1 0,-11 1 0,-12-1 1,-10 5-1,-6 4-2,-11 4 2,-11 8-10,-11-4 10,0-4-24,0 0 24,-11 9-33,0-1 33,0-12-20</inkml:trace>
          <inkml:trace contextRef="#ctx0" brushRef="#br0" timeOffset="2298.3884">1496 637 0,'0'-5'35,"0"5"-35,0 0 7,0 0-7,0 0 13,0 0-13,0 0 9,0 0-9,0 0-2,0 0 6,-6 25-4,-5 0 4,6 0-4,-1 8 2,1 9-2,-1 11 3,1 5-3,-1 4 1,1-4-1,-6 0 3,-6 0-3,1 13 4,-1 16-4,0-21 0,6-8 2,11 17 0,6 28-2,5-41 4,0-16-4,6-1 4,-1-7-4,1-5 8,5-17-8,11-12 7,11-16-7,6-17-3,5-8 3,0-9 2,0-20-2,23-33 0,-7-1 0,-10 9 3,-28 25-3,17-25 5,-22 33-5,-1-4 0,1 4 0,-1 4 1,1 4-1,-6-4-1,0 9 1,-5 3 0,-6 1 0,-6 8-4,1 4 4,-1 8-9,-5 4 9,0 5-16,0 0 16,0 7-29,0 5 29,-5-4-48,5 4 48,-28 9-10</inkml:trace>
          <inkml:trace contextRef="#ctx0" brushRef="#br0" timeOffset="3587.5262">2683 964 0,'0'0'35,"-5"20"-35,-6 5 0,-1 8 0,1 9 6,-11-9-6,0 13 13,-5 7-13,-1 5 17,-11 0-17,6 4 6,0-24-6,0 11 5,5-7-5,1-9 2,5 0-2,5-8 0,1 0 0,5-13 2,-1-4-2,18-12 0,-6 4 10,17-45-7,10-5-3,6-12-1,0-4 1,28-50-2,-6 0 2,-5 8 0,-6 13 0,-11 29 1,-16 37-1,0 4 0,-6 0 0,0 8 9,0-3-9,0 3-3,0 1 3,0 3 2,0 9-2,5 4-1,1-8 1,0 12 0,-1 12 0,-5 17 1,0 17-1,-5 12 2,-1 5-2,1 7 1,-1 59-1,1-5 1,-6-41-1,5-25 0,1-8 1,-1-13-1,-5-8 0,0-8 0,11-21 0,0-4 0,6-16 0,0-38-4,-1-16 4,12-63 1,-1-8-1,1 9-1,0 28 1,-6 26 2,-11 28-2,5 4-1,-5 9 1,6 4 1,-1 8-1,7 13-1,-1-1 1,0 17 0,5 17 0,-5 4-2,6 16 2,0 13 2,-1 12-2,23 34 4,-22-30-4,16 50 6,-6-20-6,-5-5 0,-5-41 0,-6-17 0,-5 0 0,-1-8 1,1-4-1,-1-8-3,1-13 3,0 4-15,-6-4 15,-6-8-61,-10-8 61,-1-25-38</inkml:trace>
          <inkml:trace contextRef="#ctx0" brushRef="#br0" timeOffset="4527.0086">3754 1407 0,'-11'16'89,"0"-11"-89,11-5 2,0 20-2,17-3 9,16-9-9,17-4 7,16-4-7,17 9 5,5-18-5,0-7 2,45-1-2,-12-8-3,-49 9 3,-6 7-14,-10-3 14,-18-5-35,1 1 35,-11 8-46,-6-5 46,0 13-15</inkml:trace>
          <inkml:trace contextRef="#ctx0" brushRef="#br0" timeOffset="4308.246">3892 1448 0,'0'0'42,"0"0"-42,17 13 1,-1 3-1,1-12 1,5 9-1,-5-5 1,-6 13-1,0-9 22,-6-3-22,1 3 17,-6 0-17,0 1 7,0-9 1,0-4-8,0 0 6,0-13-6,0-15 0,5-35 0,1 5 7,5-12-7,11-34 0,11 1 0,6 8-2,-12 41 2,7 8-1,4 5 1,-5 8-1,0 12 1,-5 0 1,-6 9-1,0-1-3,0 9 3,-5 8 3,-1 9-3,-5 16 1,1 8-1,-7 13 1,1 0-1,-1 3 6,1 18-6,-1-5 3,1 21-3,5 17 1,-6-34 0,1-16-1,-1-17-5,1 0 5,-6-8-12,0-16-36,-11-9 48,11-4-56</inkml:trace>
          <inkml:trace contextRef="#ctx0" brushRef="#br0" timeOffset="5439.699">4875 1767 0,'0'0'49,"0"0"-40,6 8-9,5 1 8,0-9-8,0 4 4,0-12-4,0-1 11,-6-3-11,1-5 13,0 1-13,5-5-1,5-20 1,1-5 2,5-20-2,16-42-2,-4 9 2,-1-9 0,0 5 0,0 7 0,-16 47 0,5 3 1,0 5-1,5 3 2,-5-3-2,0 16 1,-5 0-1,0 13-2,-1 12 2,1 8 0,-6 5 0,-6 44 0,1 10 4,5 3-4,0 17 0,11 41 0,0-3-1,6-30 1,-6-49 2,0-5-2,0-8 7,0-8-7,0-4 4,6-5-4,5-3 4,6-26-4,-1-3 5,6-22-5,1-7 4,-7-5-4,6-4 7,1 0-7,-1-4 2,27-37-2,-4 0 2,-7 0-2,-15 20 5,-29 21-5,-10-16 5,-17-54-5,-11 8-2,0 0 2,-6-4-3,6 4 3,5 25-8,12 37 8,5-8-16,0 8 16,-6 4-54,-10 9 54,-6-1-61</inkml:trace>
        </inkml:traceGroup>
        <inkml:traceGroup>
          <inkml:annotationXML>
            <emma:emma xmlns:emma="http://www.w3.org/2003/04/emma" version="1.0">
              <emma:interpretation id="{FCD1A5CD-43C9-426A-972C-50ABCCA97D99}" emma:medium="tactile" emma:mode="ink">
                <msink:context xmlns:msink="http://schemas.microsoft.com/ink/2010/main" type="inkWord" rotatedBoundingBox="12969,9462 21025,9788 20948,11684 12892,11358"/>
              </emma:interpretation>
              <emma:one-of disjunction-type="recognition" id="oneOf1">
                <emma:interpretation id="interp5" emma:lang="en-US" emma:confidence="0">
                  <emma:literal>Betatron</emma:literal>
                </emma:interpretation>
                <emma:interpretation id="interp6" emma:lang="en-US" emma:confidence="0">
                  <emma:literal>BEAVER</emma:literal>
                </emma:interpretation>
                <emma:interpretation id="interp7" emma:lang="en-US" emma:confidence="0">
                  <emma:literal>BEttAVian.</emma:literal>
                </emma:interpretation>
                <emma:interpretation id="interp8" emma:lang="en-US" emma:confidence="0">
                  <emma:literal>BEttAvinn.</emma:literal>
                </emma:interpretation>
                <emma:interpretation id="interp9" emma:lang="en-US" emma:confidence="0">
                  <emma:literal>BEttAVinn.</emma:literal>
                </emma:interpretation>
              </emma:one-of>
            </emma:emma>
          </inkml:annotationXML>
          <inkml:trace contextRef="#ctx0" brushRef="#br0" timeOffset="8589.3007">7437 314 0,'0'0'81,"0"0"-81,0 0 0,0 0 0,0 0-2,22 0 2,12-9 2,4 5-2,6-4 0,6-5 0,11 1-2,11 0 2,10 3 1,7 5-1,10 0 5,61 0-5,-11 0 0,0 12 0,-16 9 0,-23-1 0,-54 1-2,-12-1 2,-11 1 1,-17-5-1,-21 9 0,-28 0 0,-17 8 7,-16 12-7,-17 0 4,-55 22-4,22-18 3,44-20-3,-5-4 7,11-1-7,5-3 6,11-9-6,12-4 3,4 1-3,18-10 1,16-3-1,22 0 1,11 0-1,11-1 0,12 5 0,10 0-2,11 12 2,-5 1 0,5 3 0,-5 5-1,-6 3 1,-5 1-3,-11 4 3,-12 4-3,-5 4 3,-10 4 3,-12 0-3,-11 5-1,-11-5 1,-6 0 1,-5 1-1,-6-1 0,-10-4 0,-7 13 3,-10-9-3,-6 8 3,1-7-3,5-5-4,-6-4 4,0 0 3,-5-8-3,0-1 0,-1-7 0,12 3 1,0-3-1,5-5 0,6 0 0,5 5 0,12-13 0,5 4-4,5-4 4,12-17-23,10 5 23,12 4-52,5-9 52,11-8-35</inkml:trace>
          <inkml:trace contextRef="#ctx0" brushRef="#br0" timeOffset="7749.963">8177 363 0,'0'0'41,"0"0"-41,0 0 2,0 0 2,0 54-4,0 8 7,-5 4-7,-6 9 8,-11 49-8,-6 13 0,0-13 0,1 9 2,-1-22-2,1-3-2,4-29 2,7-38-35,5-12 35</inkml:trace>
          <inkml:trace contextRef="#ctx0" brushRef="#br0" timeOffset="9439.4429">8685 1295 0,'0'0'94,"0"0"-94,0 0-4,33-12 4,12 3 0,10-3 0,11 4 1,11-13-1,1 0-2,-1 0 2,-5-3-15,-12-1 15,-4 0-18,-12 0 18,-11 4-21,-11 5 21,-5-1-33</inkml:trace>
          <inkml:trace contextRef="#ctx0" brushRef="#br0" timeOffset="9202.4452">9116 773 0,'0'0'38,"0"0"-38,0 0 13,0 0-13,0 0 17,0 0-17,-22 33 9,-6 9-9,-5 12 7,0 4-7,-6-5 10,1 5-10,-1-4 4,6 4-4,5 4 9,6 9-9,6-13 3,10-9-3,6-7 0,11-9 0,17-4 3,5-4-3,11-5-1,6 1 1,5-4 1,0-5-1,0-8-3,1 0 3,-1 1-12,-11-5 12,-5-5-19,-6 5 19,0-8-44,-5-4 44,-6-5-33</inkml:trace>
          <inkml:trace contextRef="#ctx0" brushRef="#br0" timeOffset="9712.2115">8945 782 0,'16'4'98,"17"-8"-98,17 4 0,5-9 0,6-3 0,0-5 0,-11 5-5,-6-5 5,-6 1-6,-5-1 6,-5 9-1,-6 0 1,-5-1-12,-6 5 12,0 4-47,0 4 47,-6-8-26</inkml:trace>
          <inkml:trace contextRef="#ctx0" brushRef="#br0" timeOffset="10736.3339">9315 1299 0,'0'0'97,"22"4"-97,11 9-1,11-13 1,17 0 0,5-4 0,0 4 0,1-17 0,-1 9-10,0-5 10,-5 9-16,-6 0 16,-11 4-41,-5-8 41,-17 12-28</inkml:trace>
          <inkml:trace contextRef="#ctx0" brushRef="#br0" timeOffset="10169.7723">9640 786 0,'-5'8'73,"5"-8"-73,0 37 1,-6 9-1,1 8-7,-1 4 7,-5 12 19,0 5-19,-5 49 5,-1-21-5,6-49 3,0 0-3,0 0-3,0-5 3,5-11-19,1-9 19,-1-9-44,1-20 44,5 0-27</inkml:trace>
          <inkml:trace contextRef="#ctx0" brushRef="#br0" timeOffset="10486.3272">10331 384 0,'0'21'107,"5"24"-107,1 13-4,-6 4 4,0-4-4,-6 4 4,1 5 1,-1-1-1,1 4 0,-1 9 0,-10 20 5,5-36-5,5-1-2,0 4 2,1 0 0,5-4 0,5-16 0,1-5 0,0 1-12,-1-5 12,1-4-41,-1-12 41</inkml:trace>
          <inkml:trace contextRef="#ctx0" brushRef="#br0" timeOffset="11356.2813">10480 1552 0,'0'0'47,"0"16"-47,0-7 1,0-9-1,0 16 5,-6-3-5,1 3 14,-1-12-14,6-4 5,0 9-5,0-9 7,0 0-7,0 0 0,6-38 6,-1-11-6,6-13 6,6-5-6,5-11 2,17-51-2,-6 17-3,0 9 3,6 32 2,-12 34-2,1 4-1,5 4 1,0 0 2,0 8-2,0 5 0,0 3 0,1 18 1,-7 3-1,-5 4 1,0 13-1,-5 12 0,-6 9 0,-6 16 3,6-4-3,-5 8 5,-6 5-5,0 7 0,0 42 0,0-33 2,0-41-2,0-5 0,6-7 0,-6-1 0,0-4-7,5-9 7,1 1-40,-23-13-16</inkml:trace>
          <inkml:trace contextRef="#ctx0" brushRef="#br0" timeOffset="11557.2253">10701 1465 0,'22'4'96,"22"13"-96,11-13-4,6 12 4,-6-3-24,-5-9 24,-6 0-22,-11-4 22,-5 0-44</inkml:trace>
          <inkml:trace contextRef="#ctx0" brushRef="#br0" timeOffset="32452.3324">9834 1270 0,'0'4'16,"0"-4"-12,0-8-4,0-4 17,0-1-17,0 5 11,0 0-11,-6 3 3,6 5-3,-11 0-2,11 0 2,-16 0 3,-6-4-3,-1 8-1,1-4 1,0 5-1,0-1 1,6 0 1,-1-4-1,6 0 0,11 0 0,0 0 1,0 0-1,0 0-1,-11 0 1,0 12 1,0-8-1,0 5 3,0-5-3,0 12 0,5-3 0,1-5 0,-1 0 0,6-8 1,0 0-1,0 0 2,0 0-2,0 13-1,0-5 1,0 0 1,0-8-1,0 0-2,0 9 2,0-9 4,6 8-4,-1-4 3,-5-4-3,0 0 0,11 8 0,0 1 4,0-9-4,6-4 2,-1 4-2,1-5 4,0 1-4,-1-8 7,1 16-7,-1-8-1,1 4 1,-6-4 1,0 8-1,6-12 0,-1 8 0,6-17 2,0 21-2,0 0 5,6-12-5,0 4 4,-6-9-4,-6 13-1,1-8 1,-1 12 1,-5-16-1,0 16 1,0-16-1,1 12 1,-1-9-1,0 5 0,0 0 0,0 8-1,-6-12 1,1 12 1,-1-12-1,1 8 0,-6 0 0,5 8 0,-5-8 0,6 0 5,-6 0-5,5 0 6,-5 0-6,6 4 3,-6-4-3,5 0-1,-5 0 1,6 0 1,-6 0-1,0-4 0,5-4 0,1 8 1,-6 0-1,0-4 1,5 4-1,-5 0 1,0 0-1,0 0 0,0 0 0,0 0 1,0 0-1,0 0 1,6-5-1,0-3 1,-1 4-1,1 0 0,-6 4 0,0-4 2,0 4-2,0 0 1,0 0-1,0 0 1,0 0-1,5-4-3,1-1 3,5 1 2,-6 4-2,-5 0 1,0 0-1,0 0 1,6-4-1,-6 4-2,0 0 2,0-4 0,0 4 0,0 0 1,5 0-1,-5 0 2,0 0-2,0 0-1,0 0 1,0 0 1,0-4-1,0 4-2,0 0 2,0 0-2,0 0 2,0 0 0,6 0 0,-6 0-9,11-8 9,-6-1-36,1 1 36,-1 4-68,-21-13 67</inkml:trace>
          <inkml:trace contextRef="#ctx0" brushRef="#br0" timeOffset="34746.4389">10861 769 0,'0'0'48,"0"0"-48,0 0 1,0 0-1,0 0 3,0 0-3,0 0 8,0 0-6,-17 13-2,1-1 1,-1 0-1,-5 5 0,0 12 0,5 0 4,1 4-4,-1 4 5,1 1-5,-1 3 2,1-8-2,-1 4 3,0-8-3,1-4 2,-1 4-2,-5 8 4,0-12-4,6 17 1,-1-5-1,6-12-2,0 8 2,0 17 3,0-9-3,0-4 0,0-12 0,0 4 0,-6-4 0,1 16 0,-1 1 4,0-5-4,1-4 3,5-8-3,0 0 1,5-8-1,1-5 1,-1 0-1,6 1-1,-5-1 1,-1-3 2,1-5-2,5-4-1,0 8 1,0 4-1,0-3 1,0-1 0,0 0 0,0 1 0,0-9 0,0 0 0,0 0 0,0 0-5,0 0-25,0-34 30,16 1-57</inkml:trace>
          <inkml:trace contextRef="#ctx0" brushRef="#br0" timeOffset="35303.4903">10607 1531 0,'0'0'43,"0"0"-43,0 0 4,-11-4-4,0 4 5,11 0-5,-11-4 4,0 0-4,5 4 6,6 0-1,11-9-5,0 1 7,6 0-7,-6 8 5,0 4-5,0 4 5,0 1-5,0 11 0,0-11 0,0 7 1,6-8-1,5 5 0,0-5 0,5 0-3,1-8 3,0 13-21,-1-9 21,-16-8-60</inkml:trace>
          <inkml:trace contextRef="#ctx0" brushRef="#br0" timeOffset="12113.565">11424 893 0,'6'17'63,"5"8"-63,0 4 4,0 4-4,-6 4 5,1-8-5,-1 8 9,-5 1-9,0-1-1,0 4 1,0 9 2,0-4-2,0 12 8,0-5-8,0-11 14,0 20-11,0-8-3,6-13 0,-1-4 0,1-8 4,10-20 5,12-18-9,11-7 2,5-9-2,5-33 1,45-37-1,0-5-2,11-20 2,0-4 3,-17 12-3,-5 25-1,-11-4 1,-17 13-5,-27 28 5,-6 0-12,-6 13 12,-4 4-31,-12 12 31,-12 13-69</inkml:trace>
          <inkml:trace contextRef="#ctx0" brushRef="#br0" timeOffset="12144.8228">12385 591 2</inkml:trace>
          <inkml:trace contextRef="#ctx0" brushRef="#br0" timeOffset="12695.467">12744 873 0,'0'0'90,"-6"24"-90,6 10 1,0 36-1,0 9 3,0 45-3,0-8 0,0-29 0,-5-37-1,-1-9 1,-5 0 0,0-3 0,-6-22-11,1 9 11,-1-8-28,-5-13 28,6-4-53</inkml:trace>
          <inkml:trace contextRef="#ctx0" brushRef="#br0" timeOffset="13199.8313">13268 1212 0,'-11'13'83,"0"28"-83,0 0-3,-5 17 3,-7-4 1,1-12-1,6 3 6,-1-7-6,12-1 10,5-12-10,16-1 10,17-7-10,23-9 3,15-4-3,12-4 0,11-8 0,61-17 1,-28-4-1,-55 4-1,-1-8 1,-15-12 0,-18-1 0,-10-3 0,-12-9 0,-16-9 0,-11-7 0,-33-38 0,-22 21 0,-11 29 6,10 37-6,-10 4 3,-17 0-3,-60 13-1,4 25 1,12 20-3,22 21 3,50-17-22,5-3 22,12 3-34,16-12 34,22 0-58</inkml:trace>
          <inkml:trace contextRef="#ctx0" brushRef="#br0" timeOffset="14040.3276">14284 1084 0,'6'16'68,"10"9"-68,6 8-9,1 5 9,4 11-4,-5-3 4,-5 16 5,-12-8-5,-5-4 15,-5-1-15,-6-7 10,0-5-10,-6-4 2,6-8-2,0-4 7,0-21-4,5-9-3,-5-3 6,6-21-6,-1-9 1,1-11-1,5-14 0,5-3 0,12-59 2,5 9-2,6 9-2,5 40 2,-6 30 1,1 8-1,11-5 0,5 9 0,6 5 1,5-1-1,-6 8 1,-4 5-1,-1 8-3,-11 8 3,-5 0 1,-12 4-1,-10 5 2,-1-5-2,-16 17 0,-5 8 0,-7 0 0,1 0 0,0 4 0,-5 1 0,-1-1 0,-5 0-1,0-4 1,5 0 7,1-4-7,4 5 3,12-1-3,6 8 1,5-12-1,11 4 3,11-8-3,11 12 1,11-12-1,-5 4 0,5 0 0,6-4 3,0-4-3,5-9 1,6 9-1,-1 0 1,1-5-1,-6-4 0,-5-3 0,0-5 0,-6 0 0,-6 0-6,-4 4 6,-7-8-24,-5-4 24,-5-4-47,-6-9 47,-11-7-48</inkml:trace>
          <inkml:trace contextRef="#ctx0" brushRef="#br0" timeOffset="14241.0664">12606 119 0,'0'0'2</inkml:trace>
        </inkml:traceGroup>
      </inkml:traceGroup>
    </inkml:traceGroup>
    <inkml:traceGroup>
      <inkml:annotationXML>
        <emma:emma xmlns:emma="http://www.w3.org/2003/04/emma" version="1.0">
          <emma:interpretation id="{133B70A0-7A3B-4D67-94D6-7DD2C43CB887}" emma:medium="tactile" emma:mode="ink">
            <msink:context xmlns:msink="http://schemas.microsoft.com/ink/2010/main" type="paragraph" rotatedBoundingBox="7569,12128 20650,12023 20671,14502 7590,14608" alignmentLevel="2"/>
          </emma:interpretation>
        </emma:emma>
      </inkml:annotationXML>
      <inkml:traceGroup>
        <inkml:annotationXML>
          <emma:emma xmlns:emma="http://www.w3.org/2003/04/emma" version="1.0">
            <emma:interpretation id="{4D9E98BF-419E-4752-8916-F32B8632DBB6}" emma:medium="tactile" emma:mode="ink">
              <msink:context xmlns:msink="http://schemas.microsoft.com/ink/2010/main" type="line" rotatedBoundingBox="7569,12128 20651,12023 20671,14502 7590,14608"/>
            </emma:interpretation>
          </emma:emma>
        </inkml:annotationXML>
        <inkml:traceGroup>
          <inkml:annotationXML>
            <emma:emma xmlns:emma="http://www.w3.org/2003/04/emma" version="1.0">
              <emma:interpretation id="{4620987B-C25E-4044-BD2C-ECA625894177}" emma:medium="tactile" emma:mode="ink">
                <msink:context xmlns:msink="http://schemas.microsoft.com/ink/2010/main" type="inkWord" rotatedBoundingBox="13808,12921 19292,12877 19302,14086 13818,14130"/>
              </emma:interpretation>
              <emma:one-of disjunction-type="recognition" id="oneOf2">
                <emma:interpretation id="interp10" emma:lang="en-US" emma:confidence="0">
                  <emma:literal>complicated!</emma:literal>
                </emma:interpretation>
                <emma:interpretation id="interp11" emma:lang="en-US" emma:confidence="0.5">
                  <emma:literal>complicate D!</emma:literal>
                </emma:interpretation>
                <emma:interpretation id="interp12" emma:lang="en-US" emma:confidence="0">
                  <emma:literal>Comp matters!</emma:literal>
                </emma:interpretation>
                <emma:interpretation id="interp13" emma:lang="en-US" emma:confidence="0">
                  <emma:literal>Comp hatters!</emma:literal>
                </emma:interpretation>
                <emma:interpretation id="interp14" emma:lang="en-US" emma:confidence="0">
                  <emma:literal>Complicated!</emma:literal>
                </emma:interpretation>
              </emma:one-of>
            </emma:emma>
          </inkml:annotationXML>
          <inkml:trace contextRef="#ctx0" brushRef="#br0" timeOffset="21314.2494">8304 3954 0,'0'20'105,"-5"18"-105,5-1-7,0 4 7,0 1-2,0 3 2,5 1-1,1-9 1,-1-4-1,6-4 1,0-8-41,6-13 41,5-12-52</inkml:trace>
          <inkml:trace contextRef="#ctx0" brushRef="#br0" timeOffset="21701.9849">9282 3846 0,'0'0'99,"0"0"-122,-23-8 23,-10 0-20,-11-5 20,-6 1 16,-10 8-16,-7-5 23,-4 5-23,-1 4 10,-5 13-10,-1 7 11,7 9-11,4 21 0,18 0 0,10-5 6,22-8-6,23 1-3,21-1 3,29-4 10,21 0-10,11-8 0,72 16 0,1-16 0,-12-12 0,-6-13-17,-16-4 17,-60-5-37,-7-3 37,-21-1-74</inkml:trace>
          <inkml:trace contextRef="#ctx0" brushRef="#br0" timeOffset="22486.1608">9674 4194 0,'-6'41'75,"-5"1"-75,0 3 16,0 1-16,5-9 7,1-8-7,-1-8 6,6-5-6,6-16 12,10-16-12,1-13 4,5-17-4,0 1 0,0-17 0,0-21-2,12-62 2,-12-13-1,11-24 1,0 62 1,-11 50-1,-5 32 3,5 10-3,0 7 0,5 13 0,1 16-1,0 29 1,-12 17 1,1 8-1,-1 17 1,17 62-1,0-26-1,-10-23 1,-12-30-1,5 0 1,-5 0 0,0-8 0,0-9-21,-5-3 21,-1-13-65,-10-21 65,5-8-32</inkml:trace>
          <inkml:trace contextRef="#ctx0" brushRef="#br0" timeOffset="22674.7381">9707 4020 0,'22'8'136,"22"1"-136,28-5-13,5-4 13,0-9-28,1-3 28,5 0-25,-6-1 25,0-12-68</inkml:trace>
          <inkml:trace contextRef="#ctx0" brushRef="#br0" timeOffset="23211.7842">10275 3747 0,'0'0'125,"39"4"-125,27-8 0,6 4 0,22-9-2,61-3 2,-12-9-1,1-12 1,-6-4-8,-17 0 8,-60 8-24,-6 8 24,-11 0-28,-5 5 28,-11 3-42,-6 5 42,-6 4-19</inkml:trace>
          <inkml:trace contextRef="#ctx0" brushRef="#br0" timeOffset="22953.5085">10783 3780 0,'0'0'121,"0"41"-121,-5 9-2,5 8 2,-6-13 0,1-11 0,5 7 2,0 0-2,-6-3 0,6-1 0,6-4 0,10-4 0,7 0 0,4-25 0,6 4-9,0-8 9,1-8-53,-7-8 53</inkml:trace>
          <inkml:trace contextRef="#ctx0" brushRef="#br0" timeOffset="23894.9122">11187 3602 0,'0'0'82,"0"0"-82,0 0-11,38-17 11,23 1 1,11-5-1,22 0-1,66-20 1,-17 8-2,-10 4 2,-6 4-68</inkml:trace>
          <inkml:trace contextRef="#ctx0" brushRef="#br0" timeOffset="23738.6486">11286 3858 0,'0'0'119,"50"-4"-119,27 4-25,17-8 25,55-4-38,-17-13 38,-10 0-10,-56 8 10,-5-3-10,-17-5 10,-16-4-35</inkml:trace>
          <inkml:trace contextRef="#ctx0" brushRef="#br0" timeOffset="23546.2058">11518 3759 0,'0'0'104,"0"0"-104,5 25 1,-5 0-1,-5 12 3,-6 4-3,0 1 10,-6-5-10,6 9 4,0-9-4,6-8 4,5 4-4,11-4 8,5-4-8,17 0 10,17 0-10,11-9 2,49-16-2,45-4-14,-34-8 14,-60 3-23,-11 1 23,-12 0-53,-38-34-2</inkml:trace>
          <inkml:trace contextRef="#ctx0" brushRef="#br0" timeOffset="24726.3046">12722 3548 0,'5'12'104,"1"13"-104,-1 8-4,-5 5 4,0 3 1,0 9-1,0-1 3,6 9-3,-6 0 5,0-8-5,-6-9 3,1-7-3,-1-10-3,1 1 3,-1-12 7,1-13-7,5 0 2,-11-33-2,-1-25-2,1-5 2,0-15 2,-11-59-2,6 21-1,16 29 1,0 46 5,16-5-5,17-3 0,6 28 0,16 0 0,23 5-1,4 16 1,18 16 3,65 34-3,-10 16 1,-6 17-1,-22 12 7,-33 17-7,-39 0 9,-49-13-9,-28-37 13,-28 13-13,-60 49 7,-12-25-7,-10-16 2,-18-21-2,18-16-8,5-25 8,44-17-31,0-21 31,6-12-92,11-20 92,-1-72-31</inkml:trace>
          <inkml:trace contextRef="#ctx0" brushRef="#br0" timeOffset="18232.0812">3368 3465 0,'0'0'55,"0"0"-55,-6 21 3,1-5-3,-1 5 3,1-4-3,-1-9 16,1-4-16,5-4 4,-11-21-4,0-8 9,-6 0-9,0 0 15,-10-12-15,-1 0 1,-10-9-1,-12 4-1,-11 1 1,-11 7 0,1 14 0,-18 19 1,-5 26-1,-55 29 8,6 20-8,10 42 8,23 16-8,27 13 10,33 8-10,34-37 5,32-17-5,17-28 13,17-9-13,22-9 12,71 13-12,1-20 6,11-21-6,-17-9 3,5-4-3,-10-4 1,-62 1-1,-4-5-2,-12 4 2,-11-4 1,-11 4-1,-5-4 0,-6 0 0,-5 0 0,-6 0 0,0 0-6,-6 0 6,-5 0-7,0 0 7,6-4-5,-6 4 5,0 0-10,0-17 10,0-4-32,5-3 32,1-1-43,-6 8 43,-6-4-62,-10-12 62,-6 0-5</inkml:trace>
          <inkml:trace contextRef="#ctx0" brushRef="#br0" timeOffset="18744.6018">3826 3780 0,'0'0'85,"0"0"-85,0 0 0,-11 33-6,-6 8 6,-5 5 0,-5 8 0,-1-9 10,6 1-10,6 4 6,10-1-6,6-3 2,17-5-2,16-12 11,16-16-11,18-18 4,15-7-4,1-13 1,33-33-1,-16-20 2,-18-5-2,-21 0 7,-39 33-7,-5-4 6,-17 5-6,-6 7 4,-16 9-4,-16 12-3,-18 17 3,-10 8-3,0 9 3,-6-1-10,6 5 10,0-1-19,5-3 19,0 3-30,11-3 30,12 3-66</inkml:trace>
          <inkml:trace contextRef="#ctx0" brushRef="#br0" timeOffset="19697.5642">4787 3647 0,'0'0'63,"0"17"-63,0-1 15,0 13-15,-6 13 4,1-9-4,-12 25 0,6 0 10,0 0-10,0-13 7,0-11-7,6-1 6,-1-13-6,1 1 5,5 0-5,0-9 10,5-8-10,-5-4 4,11-16-4,0-21-2,6-5 2,-6-12 2,5 0-2,6-8-1,6-8 1,11-29-1,-6 24 1,-17 38-1,1 4 1,-1 16 0,1 17 0,0 21-1,-1 12 1,1 4 2,5 17-2,-6 12 0,6-12 0,1 4 2,-1-4-2,0-9 2,0-7-2,0-13 4,0-13-4,0-12 2,0-25-2,0-4 3,0-12-3,0-1 1,-5 5-1,0 0 8,-1 0-8,1 3-6,-1 5 6,-5 9 0,0 3 0,-5 1-1,-1 7 1,1 9-1,-6 0 1,0 21 1,0 8-1,0 12 6,0 5-6,5 16-4,1-4 4,5-12 5,0-5-5,0-8-4,0-8 4,0 4-1,0-8 1,0-5-3,0-3 3,6-5-15,5-4 15,0-4-42,6 4 42,-6-20-76,-6-22 76,6-15-1</inkml:trace>
          <inkml:trace contextRef="#ctx0" brushRef="#br0" timeOffset="20057.4803">6465 3974 0,'-5'21'91,"-6"8"-91,0 4 0,-6 17 0,1 16 2,-6 17-2,-6 29 2,6-4-2,5-5 10,6-37-10,0 1 1,0-9-1,0-5-2,0-7 2,0-13-13,6-8 13,5 0-38,0-13 38</inkml:trace>
          <inkml:trace contextRef="#ctx0" brushRef="#br0" timeOffset="20501.6675">5670 3573 0,'0'0'121,"28"-9"-121,11-7-9,10-9 9,7 0 2,-1-4-2,5 0-1,12 9 1,6-1 1,-1 4-1,0 5 0,12 8 0,-1 16 0,50 17 0,-22 8 2,-50-8-2,6 4-2,-6 9 2,-5-1 5,-17 1-5,-11 3 1,-16 9-1,-23 0 2,-16 4-2,-16 0 4,-23-8-4,-11-5 5,0-3-5,-11-9 3,-49 8-3,10-4 0,29-24 0,15-9-23,17 4 23,12-8-22,21-4 22,23-8-82,5-9 82,22-12-6</inkml:trace>
          <inkml:trace contextRef="#ctx0" brushRef="#br0" timeOffset="21079.8623">7564 3635 0,'0'0'61,"0"0"-61,0 0 6,0 0-6,0 0 4,-16 25-4,-12-5 10,1 9-10,-1 9 9,0-1-9,6 13 13,6 3-13,-1 1 10,6-4-10,0-4 6,11-9-6,6 4 4,10-3-4,6-1 5,11-4-5,11-8-1,6 0 1,0-13 1,5-4-1,0-4 0,1-8 0,-1 0-6,0-8 6,0-1-19,-5 1 19,-6-9-60,-11 5 60</inkml:trace>
          <inkml:trace contextRef="#ctx0" brushRef="#br0" timeOffset="26920.5872">15135 2471 0,'0'0'87,"0"0"-87,0 0 1,0 0-1,0 0 0,-11 62 19,0 21-19,-23 50 5,1 24-5,-5 0 3,4-16-3,12 0 4,6-13-4,-1-20 5,1 4-5,-1-25 2,12-37-2,-1-9 1,1-12-1,-1-4-4,1 0 4,-1-5-23,0-16 23,6-4-98,-5-29 98,5-16-1</inkml:trace>
          <inkml:trace contextRef="#ctx0" brushRef="#br0" timeOffset="27154.9629">14505 4956 0,'0'0'112,"0"0"-112,0 0-57,-11-25 57,-5-16-54</inkml:trace>
        </inkml:traceGroup>
      </inkml:traceGroup>
    </inkml:traceGroup>
  </inkml:traceGroup>
</inkml:ink>
</file>

<file path=ppt/ink/ink1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18.33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AF27E814-23F5-44DB-A96B-DC3AE07B10CA}" emma:medium="tactile" emma:mode="ink">
          <msink:context xmlns:msink="http://schemas.microsoft.com/ink/2010/main" type="inkDrawing" rotatedBoundingBox="18821,6090 19291,11958 18015,12060 17545,6192" shapeName="Other">
            <msink:destinationLink direction="with" ref="{6E8FDAC7-0DC5-44D3-8C58-D814CECE4A8C}"/>
            <msink:destinationLink direction="with" ref="{64CEB660-8182-4AE5-8532-81AE29A79F28}"/>
          </msink:context>
        </emma:interpretation>
      </emma:emma>
    </inkml:annotationXML>
    <inkml:trace contextRef="#ctx0" brushRef="#br0">-1 30 0,'0'0'43,"0"0"-43,0 0 15,0 0-15,0 0 8,0 0-8,0 0 9,0 0-9,0 0 6,0 0-6,0 0-1,0 0 2,0 0-1,0 0 0,0 0 0,0 0 1,0 0-1,0 0 2,-6 4-2,6-4 2,0 0-2,0 0-1,0 0 1,-6 4 2,6-4-2,0 0 2,0 0-2,12-8 2,-1-5-2,0 13-1,6-8 1,0 12 2,0-8-2,0 0-1,0-1 1,5 10 1,1-10-1,0 10 0,-1-1 0,1-8 1,5-1-1,0 10 1,0-10-1,1 10 0,-1-1 0,-6-8 0,1 12 0,0-4-1,-1-8 1,-5 8 0,0 0 0,0 1 1,0-1-1,0 0 4,0-4-4,-6 4-2,0-8 2,1 8-1,5-4 1,-6 9 1,0-5-1,0 0 0,1-8 0,-1 8 1,0 1-1,1-5-2,-1 4 2,0-4 1,-5 0-1,5 0-1,-5 0 1,5 4 1,-5-4-1,-6 0 0,5 0 0,-5 0 1,6 4-1,-6-4-2,11-4 2,1 4 4,-7-4-4,1 8-1,-6-4 1,11 0 0,0 0 0,-5 0-1,-6 0 1,6-4-2,-1 8 2,-5-4 2,6 0-2,-6 0 1,0 0-1,0 0 2,0 0-2,11 0-3,1-4 3,-1 0 6,-5 4-6,-6 0-3,0 0 3,5 0-2,-5 0 2,6 4-5,-1 0 5,-5-4 7,0 0-7,12 0-1,-7 0 1,1 0-1,0 0 1,-6 0 6,0 0-6,0 0-6,11 4 6,-5 0 1,5-4-1,-5 0 0,-6 0 0,11 0-1,0 5 1,-5-5 5,5 4-5,-5-4-5,5 4 5,-5-4 0,-1-4 0,1 4 0,0 4 0,-1 0-1,-5-4 1,0 0 0,6 0 0,-6 0 1,0 0-1,6-4 0,-1 8 2,6-12-2,-5 12-1,-6-4 1,6-4-1,-1 0 1,1 4-1,-6 0 1,6 0 0,-1 0 0,-5 0 2,0 0-2,12 0-2,-7 4 2,1-4 1,-6 0-1,0 0 2,0 0-2,0 0-2,0 0 2,0 0-1,0 0 1,0 0 0,0 0 0,0 0 1,6-4-1,5 8 0,0 0 0,0-4-1,-5 4 1,-6-4 2,0 0-2,0 0 0,0 0-3,6-4 3,-1 0 3,1 0-3,0-1-1,-1 5 1,7 5-1,-7-10 1,1 5 0,-6 0 0,5 0 0,-5 0 0,0 0 0,0 0 0,6 0-1,5 0 1,-5-8 0,0 12 0,-6-4 0,5 0 0,-5 0 0,6 0 0,-6 0-1,0 0 1,0 0 1,6 0-1,-1 4 1,-5-4-1,0 0 1,0 0-1,0 0 2,0 0-2,0 0-2,0 0 2,0 0 1,0 0-1,0 0 2,0 0-2,0 0 2,0 0-2,0 0-1,-5 13 1,-1 13 0,-5-9 3,5 4-3,0-4-1,1 0 1,-1-5-1,6 1 1,0-5 2,0 1-2,0-9 0,0 0 0,0 17-2,0 0 2,0 4 0,0 0 0,0 4 2,0-3-2,0-1 0,0 4 0,0-4 0,0 5-2,0-5 2,0 0 1,0-4-1,0 4 1,0 5-1,0-1 0,-6-4 0,1 22 0,-1 3-1,1 5 1,-1-9-1,0 1 1,6-5 1,0-4-1,0-1-1,0 1 1,0 0 0,0 4 0,0-4 1,0 0-1,0 0 1,0 0-1,6 0-2,-6-5 2,0 5-2,0 0 2,6-13 3,-6 0-3,0 0-4,0-4 4,0-4 3,0 17-3,0 4 0,0 4 1,0 4-1,0-4-1,0 0 1,0-4 0,0 0 0,0-4-2,0-9 2,0 4 3,0 5-3,-6 4-1,0-5 1,6 1 0,-5 4 0,-1-5 0,6 5 0,0-4 0,-6 8 0,1-4 1,-1 0-1,0-5-2,6 5 2,0-4 1,0 12-5,0 1 4,0-1 5,0 0-5,0-12-1,0 12 1,0-4 0,0 0 0,0-4 0,0-8 0,0 3 0,0-3 0,0 3 0,0-3 0,0-1 0,0-4 0,0 5 0,0-1 0,6 5 0,0-1 0,-6 1 0,0 4 0,0 0-1,0 4 1,0-4 3,0-9-3,0 17 0,0 9-2,0-8 2,0 3 1,0-8-1,0 21 0,0-12 0,0-13 0,0 4 1,0-4-1,0 0-3,-6 4 3,6-4 2,-6 4-2,6 0 1,0 0-1,0 0 0,0 4 0,0 1 0,0-9 0,0 4 0,6-9 0,0 14 0,-1 7 1,1-7-1,0-1-1,-1-4 1,1-8-1,0 4 1,-1 4 0,1-4 0,-1 4 1,-5-9-1,6 14 0,0 3 2,-1-3-2,-5 3 0,6 1 0,0-1 0,-1-8 0,-5 1-1,6-1 1,-6-9 2,0-3 0,0-5-2,0-4-1,0 4 1,0 0 0,0-4 0,6 17 0,5 13 5,-5-18-5,-1 13-1,1-16 1,0-1-1,-1 1 1,1-5-1,-6-4 1,0 4 3,0-13-3,0 9-1,0-4 1,-6 0 2,1 4-2,-1-5 0,6-3 0,0-1 0,0-8 0,0 9 1,-6-1-1,1 5-1,-1-5 1,6-8 1,0 9-1,0 12 1,-6-8-1,1 8-1,5-8 1,0 8-1,-6-4 1,0 4 0,1 4 0,5 1 0,0-9 0,0 4 0,0 0 1,0-4-1,0 0 0,0-9 0,0 9-1,0-8 1,0-9 2,0 12-2,0 1-2,0-9 2,0-4 2,5 5-2,-5-5 1,0 8-1,0 9-1,0-4 1,6-1 0,0 1 0,-6 0 0,0-1 0,5 1 0,-5-4 0,6-5 0,-6-4 1,0 0-1,0 0 0,0 0 0,0 0-1,0 0 1,0 0 2,0 0-2,0 0-4,0 0 4,0 0 3,0 0-3,0 0 0,0 0 0,0 0 2,0 0-2,0 0 0,0 0 0,0 0 0,0 0 0,0 0 1,0 0-1,0 0 3,0 0-3,0 0 1,0 0-1,0 0-1,0 0 1,0 4 1,0-4-1,0 0 0,0 0 0,0 0 1,0 0-1,0 0 0,0 0 0,0 0 0,0 0 0,0 0-2,0 0 2,0 0 2,0 0-2,0 4-2,0-4 2,0 0 2,0 9-2,0-9 0,0 0 2,0 0-2,-6 12-2,1 5 2,-1-12-12,6-5 12,0 0-90,0-22 90,-11-11-23</inkml:trace>
  </inkml:traceGroup>
</inkml:ink>
</file>

<file path=ppt/ink/ink1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33.707"/>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440-1 0,'0'0'80,"0"0"-80,0 0 1,-5 34-1,5 8-2,-6 13 2,6-8 3,6 55-2,5 50-1,0 0 0,-5 13 0,-6 5-1,0-47 1,0-5-1,0-16 1,0-60-4,0-8 4,-6-38 0,6 4 8,-11-55-8,-6-43-3,-6-54 3,-5-30 1,0 4-1,5 89-2,12 34 2,-6 0 3,6 4-3,0 5 5,-1 8-5,1 8 8,0 5-8,5 3 6,0 5-6,1 9 2,-6 16-2,-1 26 0,1 9 0,0 33 1,-1 64-1,7 20-1,-1 27 1,6-39 2,0-17-2,0-34-2,0-50 2,0-9 0,6-17-2,-1-55 5,-5-25-3,0-30-1,0-42 1,-11-34 1,-11 0-1,5 12-1,5-7 1,-5-1 1,6 63-1,5 56 2,1 8-2,-1 13 4,0 21-4,6 0 2,-5 63-2,5 9-3,11 81 3,6-26-2,0 8 2,6-8 2,-6-12-2,-1-31-1,-10-37 1,0-13-5,-1-5 5,1-20-1,5-26 1,-5-34-1,0 9 1,-6-77 0,-6-46-3,-11 21 7,0 30-4,6 33 3,5 39-3,-5 12 0,5 5 0,-5 17 0,5 16 0,-5 30-2,5-12 2,6 71 0,0 47 0,6 12 0,5 27-10,-5-73 10,5-9-1,-5-42 1,0-16-4,5-9 4,-6-17-1,7-17 1,-7-5 0,1-45 2,0-14-2,-6-4-9,-6 9 9,0 17 12,1 8-12,-1 4 9,0 9-9,1 4 5,-6 0-5,-1 4 1,1 9-1,0 4-2,-6 38 2,5 22 0,1 3-2,0-4 2,5 9 0,1-4 0,-1 3 0,0-3 0,6-9-2,0-13 2,0-4-5,0-12 5,0-1 1,0-4-1,0-38 0,0-12-2,0-9 2,0-5 0,0-12 0,-5 4-1,-1 1 1,0 3 4,1 5-4,-1 12 5,6 5-5,0 8-1,0 17 1,0 0 2,0 29-2,0 5-2,0 4 2,6 17 0,-1 13 0,-5 0 1,0-5-1,6 1-1,0-5 1,-1-4 1,1-8-1,0-9-6,-1-9 6,1-3-4,-1-13 4,1-9 0,-6-4 0,6-17-2,-1-9 2,1 14 1,0-1-1,-6-8 0,0 4 0,0 4 3,0-4-3,0 9 2,-6 8-2,6 0-1,0 0 1,0 0 0,0 55 1,6 17-1,-1 4 0,7 26 0,-1-39-1,-5 9 1,5 0 0,-5-4 0,-1-5 0,1-8 0,-6-12-1,0-5 1,0 8 0,0-8 1,0-4-1,0-4 1,0-5-1,0-8-2,0-4 2,0-5-1,0-24 1,0-6 0,0-7 0,0-14 0,0-3 0,0 4 0,0 3 2,0 6-2,0 7 2,0 13-2,0-8 7,0 13-7,0 4 1,0 4-1,0 0-8,0 42 8,5 4 5,1 1-5,0 17 6,-1 16-6,12 47-7,-5-30 7,-1-37 1,0-10-1,0 10-7,1-5 7,-1-4 8,0-9-8,1-8-2,-1-5-4,-5-3 6,5-9-2,-6-9 2,1-4 1,0-4-1,-1-12 2,-5-14-2,0 5 1,-5 0-1,-1-9 6,0 13-6,1 0 5,-1 1-5,1 7-1,-1 26 3,0 8-2,1 13-1,5 5 1,0 3 0,0-8 0,5-8-1,-5 29 0,0 9 1,0 4-2,6-4 2,-12 4 3,6-26-3,6 9-3,0-25 3,-6 8-2,0-12 2,0-10 0,0 1 0,0-4 1,0-4-1,5 3 0,-5-16 0,0 4-2,0 0 2,0 0-5,0 0 5,0 0 0,0 0 0,0 0 0,0 0 0,0 0 0,0 0 5,0 0-5,11 17-6,1 8 6,-1 1 6,0 8-6,-5-9-5</inkml:trace>
</inkml:ink>
</file>

<file path=ppt/ink/ink1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42.23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320 4697 99,'6'21'0,"-1"-8"5,1-1-5,0-7 0,-6-5 0,0 0 0,0 0 0,0 4 0,0-4 0,0 0-6,0 0 6,0 4-2,0-4 2,0 0-2,0 0 2,0-13-6,0-4 6,0-21-7,-6 9 7,0-1-3,1 0 3,-7-12-5,1-17 5,0 4-5,5 0 5,0 8-6,1 9 6,-1 13-7,6 4 7,0 8-7,0 0 7,0 5-3,0-5 3,0 5 1,0-5-1,0 9 3,0-1-3,0 5 4,0 0-4,6 34 5,5 9-5,-5 3 9,-1 1-9,1-13 1,5-5-1,-5 1 3,0-13-3,-1-5 1,-5 1 3,0 13-4,0-5 0,0 4 0,0-8 3,6 4 1,0 9-4,-6-13-1,0 4 1,0 13 2,0-9-2,0-8 2,0 0-2,0-4 0,0-9 0,0-4 2,0 13-2,0 8 1,-6-8-1,6 4-1,0 4 1,-6-13 2,6 5-2,-5 0 2,-1-5-2,6-8 0,0 0 3,-11 4-3,11-4 2,-6 17-2,-5 4-2,5 1 2,-5-6 3,5-3-3,0 4 1,1-8-1,-1 3 6,1-3-6,5-9 2,0 0-2,-6 12 0,0 1 0,1 4 0,-1 13 0,0-1 0,1-3 0,5-9 0,0-5-2,0-3 2,0-9 0,0 8 0,0-3 1,0-5-1,0 0 1,0 0-1,0 0-2,0 4 2,0-4 2,5 4-2,-5-4-1,6 4 1,-6-4-1,0 0 1,6 9 1,-1-5-1,-5-4 0,0 0 2,12 8-2,-7-3-1,6-1 1,-5 9 0,0-9 0,-6-4 9,11 0-9,0 8-9,1-4 9,-1 1 0,0-10 0,1 5 0,4-4 0,1 0 0,0-4 0,-5 3 1,5-7-1,-6 3-1,6 1 1,-6 3 1,6 1-1,0 0 0,0-4 0,0 8 1,0-9-1,0 5 0,-6 8 0,0-8-1,1 0 1,-1-1-1,0 5 1,0 5 2,-5-10-2,0 10 0,-6-5 0,11 4 0,0-4 0,1 0-1,-1 4 1,-6 0 1,7 1-1,-7-1-1,7 0 1,-7 0 0,1 0 0,0 1 0,-1-1 0,-5-4 2,6 8-2,0 1-2,-1-9 2,-5 0-2,0 0 2,11 0 2,1-4-2,-1 4 0,0-5 0,1 5 0,-1 0 0,0 0-1,1 0 1,-1 0 0,0 0 0,-5 0 1,-1 0-1,1 0-1,5-4 1,1 4 0,-7 0 0,1 0 2,5 0-2,-5 0-2,-6 0 2,0 0 2,0 0-2,0 0-1,0 0 1,0 0 4,0 0-4,0 0 0,5-8 0,1-1 2,-6-3-2,0-1 1,0-4-1,0 4 0,0-4 0,0 0 0,0-4 0,0 0-1,0-4 1,0 3-1,0 1 1,0 0 1,0 0-1,0 4 2,0 9-2,0-5-2,0 0 2,0 5 0,-6-9 0,6 4 2,0 0-2,0-12 1,0-5-1,0 5 1,0-9-1,-5-4 0,-1 4 1,1-4-1,5 8-1,0 9 1,0 0 1,0 8-1,-6-4 2,6-4-2,0 4 0,0-8-1,0-5 1,0 5 3,-6-5-3,6 5 0,-5-1 2,5 1-2,0 0 1,-6 3-1,0-7-2,6 3 2,-5-3 2,-1-1-2,0 13 0,1-4 0,-1 0 0,0 0 0,1 12 2,-1-3-2,1-10-1,5 14 1,0-5 1,0-8-1,0 0-2,0 0 2,0-13 0,0 8 4,-6-3-5,0 3 1,1-7 0,5-1 0,0 4-1,0 5 1,0 8 0,0 4-1,0-4 1,0 0 1,0-4-1,0-4 0,0-5 0,0 0 0,0 5 0,0-1 0,0 5 0,0 0 1,0 0-1,0 4 0,0 0 0,0 0-2,0-4 2,0-4 1,0 3-1,0-7 1,0 8-1,-6-1 0,6 1 1,0 4-1,-6 0 0,6-8 0,0 4 0,-5 4 0,-1-13 0,6-4-2,0-4 2,0 0-1,0 4 1,0 1 0,-6-1 0,6 4-2,0-4 2,0 9 4,-5-5-4,5 5-2,0-1 2,-6 1 1,0-5-1,6 5-1,0-1 1,-5-3 2,5-1-2,-6 1-1,6 3 1,0-12 0,0 13 3,0-1-3,0 5-3,0 4 3,0-12 0,0 3 1,0-8-1,0-8 1,6-13-2,-6 4 1,0 13 1,0 0-1,5 8 0,1 1 1,-6 3-1,6-12 0,-1-4-2,1 4 2,0-5 0,-1 1 0,1 4 0,0 4 0,-6 0 0,0 0 0,0 0 0,0 5 1,0-1-1,0 5-1,0 8 1,0-4 2,0 4-2,0 0 0,0 0 0,0-13-2,0 5 2,0 4 3,0 4-3,0 0 0,0-9 0,0 1-1,0 4 1,0 4 2,0-8-4,0-9 3,0 4-1,0 9-1,0 8 1,0 0 0,0 13 1,0 0-1,0 0-1,0-12 1,0-5 0,0-4 0,0-5 1,0 1-1,0-1-1,5-3 1,-5-1 0,0 1 0,0-1 0,6 5 0,-6-1 0,0-3 0,0 7 0,0 1 0,0 0 0,0-4 0,6 8 1,-1-9-2,1-8 2,-1-4-1,-5 9-1,0 3 1,0 5 0,0 4 0,0-4-1,6 0 1,-6 0 1,0-5-1,0 5 1,0 4-1,0-8 0,0 16 0,0-16 0,0 16-2,0 1 2,0-5 1,0-8-1,0 8-1,0 1 1,0 3 1,0-3-1,0 7 2,0 5-2,0-4-1,0 0 1,0 4 4,-6-4-4,6 4-4,-5-9 4,5 1-2,0-1 2,-6 1 2,6-1-2,-5 5-1,5 0 1,0 0 2,0 4-2,0 0-2,-6-5 2,6 5 4,-6-8-4,6-1-4,0-3 4,0-1 0,0 5 0,0 3 0,0 1 0,0 4 1,0 0-1,0 0-1,0 0 1,0 0 2,0 0-2,0-8-2,0 3 2,0 5 0,-5-8 0,5 4 3,0 4-3,0 0-1,0 0 1,0 0 1,-6-5-1,0 1 1,6 4-1,-5-4 0,5 4 0,0 0 1,0 0-1,0 0 0,0 0 0,0 0 1,-12-8-1,1 8 3,0-5-3,-1 1-1,1 4 1,-6 0-1,0 4 1,6 1 1,0-5-1,11 0 0,0 0 0,-12 8 0,-4 0 0,4 1 1,1-5-1,0 0-1,-1 1 1,12-5 1,0 0-1,-11 0 3,11 0-3,-11 0-1,0 0 1,-1-5 2,1 5-2,11 0 0,-11 5 0,-6-5-1,5-5 1,-5 5 1,1 0-1,4 0 3,1 0-3,-6 5-1,6-5 1,-6 0 3,6 4-3,11-4-2,-17 4 2,5 0 0,-5 1 0,0-1-1,6 0 1,-6 4 1,6-8-1,-6 9 1,0-5-1,0 0 1,6 1-1,-6-1 0,0-4 0,6 0 0,-6-4 0,5-1 2,1 1-2,0 4-2,0 0 2,-1 0 0,12 0 0,0 0 1,-11-4-1,11 4 1,0 0-1,0 0-2,0 0 2,0 0 2,0 0-2,0 0-3,0 0 3,0 0 2,0 0-2,0 0-2,0 0 2,0 0 1,-11-4-1,-1-1-1,12 5 1,0 0 2,0 0-2,-11-8 1,0 8-1,11 0 0,-11-4 0,-1 0 1,1 8-1,11-4-1,0 0 1,0 0 1,-6-4-1,6 4 0,0 0 0,0 0 0,0 0 0,-5 0-2,5 0 2,0 0 2,-6 0-2,6 0 0,0 0 0,0 0-4,0 0 4,-6-5 1,6 5-1,-5-4 0,5 4 0,0 0-4,0 0 4,0 0 6,0 0-6,0 0-3,0 0 3,0 0 3,0 0-3,0 0-1,-12-8 1,7 3 0,-1 5 0,6 0 0,0 0 0,0 0 0,0 0 0,0 0-3,0 0 3,0 0 3,0 0-3,0 0 0,0 0 0,0 0 0,0 0 0,0 0 1,0 0-1,0 0 0,0 0 0,0 0-3,0 0 3,0 0 0,0 0 0,0 0-9,0 0 9,0 0 7,0 0-7,0 0-2,0 0 2,0 0 0,0 0 0,0 0 0,11 9 0,1-1-5,-1 9 5,0 0 5,1-4-5,5-5 0,-6 5 0,6 0 0,-6-1 0,0-7-1,1 7 1,-1 5-4,-5 17 4,5 0 0,0 8 0,0 5 4,1-9-4,5-4 0,-6-9 0,0 1-3,1 3 3,-7-7 1,1 20 1,-1 9-2,1-1-2,0 10 2,-1-1 3,1 4-3,0-20-4,-1-14 4,1 1 4,0 4-4,-6 0-2,5-9 2,1 13 0,0 13 0,-1-9-6,1-3 6,5-6-3,-5-3 3,-1-9-5,1-8 5,11-34 0,-6-17-1,1 8 1,5-42 0,11-42-2,-11 21 2,-6 38 0,0 12 0,-5 1 0,0 12 0,-6 5 0,5 4 0,1 0 0,-6 8 0,0 4 0,5 5 0,-5 4-1,12 42 1,-1 14-2,-5-6 2,5 14 0,-5 8 0,-1 51 1,-5-22-1,6-46 0,-6 4 0,0 9-1,6 4 1,-1 47 1,-5-18-1,6-50 1,0 17-1,-1 12-4,1 39 4,11-22 3,-17-42-3,5-4-1,1 0 1,-6 4 0,0 4 0,0-8 1,-6 8-1,6 5 0,0-14 0,0-7-2,0 25 5,0-1-3,0-7-3,0 7 3,0-7 4,0-5-4,0-9-3,0-4 3,0 5 0,0-5 0,0-4-1,0 1 1,0-1 1,6-4-1,0 4-2,-12-5 2,6 6 0,0-6 0,-6 10 2,1-14-2,-1 5 0,-5 4 0,5 5 0,1 8 0,-1-9 1,0 0-1,6 13-1,-5-21 1,-1 4-2,6 0 2,-6 5 2,6-1-2,0 5 0,0 3 0,0 1-2,0 4 2,-5-8 2,5-5-2,0-4 1,5-8-1,1-5-1,-6-4 1,0-8 0,0 0 0,0-5 0,0 5 0,0-5 1,0-8-1,0-4-3,0 4 3,0-51 0,0-21 0,0-33 0,-11-18 0,-1-8 0,-5 12 0,-5-21 10,-12-16-10,-17-18-11,12 17 11,-6-12-2,11 42 2,11-13 0,6 9 0,-5 8 0,10 39 0,7 37 0,-1 18 0,0-1 1,6 5-1,-5 8 0,5-5-1,0 6 1,5 16 0,-5 0-5,12 4 5,-1 0 1,11 47-3,1 21 2,11 29-1,-11-33 1,-1 17-1,12 46 1,-11-21 1,-1 0-1,1 4 1,-6 5-1,0-13-1,-1-9 1,-4-25-1,5 51 1,-6-9 0,-5-25 0,-1-47 0,1 5-1,-6 0 1,0-5 2,0 0-2,6 5 0,-1-1 0,1-3 0,5 3 0,0-3-2,-5-5 2,0-9 1,5-3-1,-5-5-2,-1-4 2,1-4 0,-6-1 0,0 1 1,0 0-1,0 8 0,0 0 0,0 13 0,0 4 0,0 0-2,0-13 2,0-3 1,6-5-1,-6-5 1,0-3-1,0 3 0,0 5 0,0 0 2,0 0-2,0-8-1,0-9 1,0 12-1,0-7 1,0-5 2,0 4-2,0-4 1,0 0-1,0 0-3,0 21 3,0-8 2,-6-1-2,6-7 0,0-5 0,-6-22-3,1-16 3,-1 0 1,-5-17-1,-1 9 3,1-1-3,0-4-4,-6-4 4,0 4 1,-6-4-1,1 5 1,-1 3-1,1 5 1,-1 4-1,1 4 1,5 0-1,-6 17 0,0 4 0,7-4 1,4-4-1,1 8-1,0 1 1,-1 3-1,7 5 1,-1-4-1,0 8 1,6 0 1,0 0 0,0 0-1,0 0 0,0 0 0,0 0 0,0 0 1,0 0-1,0 0-1,-5-17 1,-1 4 3,6 0-3,-6 1-3,1-5 3,-1 0-1,6 4 1,-5 9 4,-1-9-4,0 5-2,1-1 2,5-4 0,-6 1 0,6-1 0,0-8 0,-6 4-1,6 4 1,-5 1 0,-1 3 0,0 1 2,6 3-2,0 5 0,0-4 0,0 4-2,-5-21 2,5 8 1,-6-4-1,6-4 1,0 4-1,-6 9 1,1-5-1,-1 5-1,6-5 1,0 9 0,0 4 1,0 0-1,-5-5 1,5 5-1,-6-17 0,6-4 0,0-4-2,-6-5 2,6-4 0,-5 1 0,-1 3 1,6 0-1,0 5 0,-6-1 0,6 5-1,0 0 1,0 0 0,0 0 0,0-9 1,0 9-1,0 0 1,0-5-1,0 1 0,-5-9 0,5 5 1,-6-10-1,0 18 2,6-13-2,0 1 2,0 3-2,0-4-2,0 4 2,0 9 0,0-21 0,0-5 0,0 5 0,6 0 0,-6 4 0,0-5 0,0 5-1,6-4 1,-1 4-1,1 4 1,0 0 1,-1 9-1,1-9-1,0 13 1,-1-9 0,1 9 0,-1-5 0,1 9 0,0 9-2,-1-5 2,1-8-1,0 4 1,-1-4-4,1 13 4,5-5 1,-5-4-1,0 4 0,-1 5 0,-5-1 0,6 9 0,-6 0 2,0 0-2,0 0-2,0 0 2,0 0-2,0 0 2,0 0-3,0 0 3,5 17-3,1-4 3,5 21 0,-5-22-1,5 10 1,1 7 0,-1 9 0,0 0 1,1 5-1,-1-1-1,0 5 1,0 8 2,6-4-2,0-5-2,0 9 2,6 13 1,-6 12-1,11 35 2,-6-22-2,-10-34 1,-1 0-1,0-4-1,1-8 1,-1-5 0,-5-8 0,-1 0-1,1 0 1,0 0-2,-1 8 2,1 5 1,-1-14-1,1-3 0,0 0 0,-1-5-1,1 5 1,0-9 0,-1-8 0,-5-1-1,0-3 1,0-5 2,0-4-2,0 0 3,0 0-3,0 0-2,0 0 2,0 0 1,0 0-1,0 0-14,0 0 14,0 0-14,0-8 14,-5-18 0,-1-12-2,0-4 2,1-5 2,-7-12-2,1 0 2,0 8-2,0-34 0,-6-29-3,5 21 3,1 42-19,0 0 19,-1 5-19,1-1 19,0-4-5,0-12 5,-6-14 3,-12-41-3,13 37 10,-1 39-2,0-13-9,0 0 1,5 4 0,-4-8 0,4 4 0,1 4 0,0 5 5,-1 3-5,1-3 9,5-1-9,1 9 5,-1 0-2,6 0-3,-6 12-2,6 1 2,0 4-2,0-5 2,6-7-1,0-10 1,5 1-10,0 8 10,1 4-37,-1 5 37,0 0-21</inkml:trace>
</inkml:ink>
</file>

<file path=ppt/ink/ink1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50.591"/>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235 163 0,'0'0'59,"0"0"-61,0 0 2,0 0 1,0 26-1,0-5 1,5 9 0,1-1-1,0-3-2,-1-5 2,-5 8 0,-5 10 0,5-1 2,-6 0-2,0-9-1,1-3 1,5-9 9,0 4-9,0-17 4,0-4-4,0-17 1,0 4-1,0-8 0,-6-30 0,1 5 0,-1 8 0,0 4 2,-5 4-2,0 1 0,-1 8 0,1-1 4,0 1-4,0 13 8,-1-5-8,1 9 0,5 12 0,6-8-2,-5 55 2,-1-12 1,6 24-2,6 1 1,-1-9 1,1-8-1,0-9-2,-1-12 2,1-4 0,0-10 0,-6-16 0,0 0 0,-6-25 0,0 0 0,1-9 0,-7-9 0,1-12-1,0-4 1,-1 8 0,1 13 0,0 4 0,5 5 1,1-1-1,-1 26 1,6 8-1,0-4-1,11 34 1,1 4-1,-1 0 1,0-8 2,0-5-2,1-4-3,-1-8 3,-5 0-1,-1-5 1,1-4 0,-6-4 0,0 0 0,0 9 3,0-9-3,0 0-1,0-30 1,0-4 2,-6-12-2,1-1-2,-1 5 2,-5 4 2,-1 0-2,1 4 2,0 9-2,0 3-1,5 5 1,0 5 3,1-1-3,-1 5 0,0 3 0,1 1 0,-1 0 0,6 4 0,0 0 0,0 0 2,0 0-2,0 0-1,0 0 1,0 0-2,0 0 2,0 0-1,0 0 1,0 0-1,0 0 1,0 0 2,0 0-2,0 0 1,-6-4-1,6 4 4,0 0-4,-5-9 0,-1 1 0,0 3 2,6 1-2,-5 0 2,5 0-2,0 4 2,0 0-2,0 0-3,0 0 3,0 0 0,0 0 0,0 0 2,0 0-2,0 0-1,0 0 1,0 0-1,0 0 1,0 0 0,0 0 0,17 8-1,5 1 1,-5-1 2,6 1-2,-1-5-3,1 0 3,-6 5 2,0-5-2,0-4-1,0 4 1,0-4 2,0 4-2,-1 9 1,1-13-1,0 0-3,6 0 3,-6 0 1,5 0-1,1 0 1,0-4-1,-1 12-1,-5-12 1,0 4-1,-6 8 1,1-12 3,-7 0-3,1 0-3,5-1 4,0 1-1,1 8-1,-1-4 1,0 9 1,6-13-1,-5-1 1,-1 1-1,0-4-2,0 4 2,1 4 0,-1 4 0,0-8 1,-5 12-1,5-12-1,1 0 1,-7 8 1,-5-4-1,11 4-1,1-4 1,-1-4 2,0 4-2,1-4 0,-1 8 0,0-13 0,-5 5 0,-1 13 0,1-9-5,-6 0 5,0 0 5,0 0-5,0 0-1,0 0 1,11 4 0,-5-4 0,-6 0-1,0 0 1,0 0 2,6-4-2,-6-1-1,0 5 1,0 0 0,0 0 0,0 0 0,5-4 0,-5 4 1,0 0-1,0 0 0,0 0 0,0 0 0,0 0 0,0 0 0,0 0 0,0 0 3,0 0-3,0 0 0,0-4 0,0 4 0,0 0 0,0 0 2,0 0-2,0 0 0,0 0 0,0 0-1,0 0 1,0 0-2,0 0 2,0 0 3,0 0-3,0 0 3,0 0-3,0 0-2,6 13 2,0-1 0,-6 1 0,0 12 1,0 9-1,0-4-1,0 16 1,0-3 2,0-1-2,0-12-2,0 4 2,0-5 1,0-3-1,0-5 2,0 8-5,0 1 3,0-5 1,5 1-1,-5-1 0,6 1 0,0-1 0,-1-4 0,-5 5 2,6 3-2,0 1-2,-1-5 2,-5 5-5,6 4 5,-1-9 9,1-8-9,0 0-4,-6 0 4,0-4 0,0 4 0,0-13 2,0-4-2,5 25-2,-5 5 2,0-5 0,0 1 0,6 3 1,0 1-1,-6-5-1,5 1 1,-5-9 1,0 0-1,0 0-1,0-1 1,0-7 0,0 12 0,0-4 2,0 4-2,0-4 1,0 0-1,0-4 2,0-1-4,0 1 2,0 0-3,0 0 3,0-5 2,0-8-2,0 0 0,0 13 0,0-5 0,0-8 0,0 13 1,0-5-1,0-8-1,0 0 1,0 0 2,0 0-2,0 0-3,0 0 3,0 5 8,0-5-8,0 0-3,0 0 3,0 0-1,0 0 1,0 0 0,6 12 2,0 1-2,-1-5 0,-5-8 0,0 9-1,0-1 1,0-8-1,0 0 1,0 0 3,0 0-3,0 0 3,0 0-3,0 0 1,0 0-1,0 0 0,0 0 0,0 0 8,-5 9-8,5-9 0,-12 4 0,-5 9 0,6-9 0,0 0 1,11-4-1,0 0 1,0 0-1,-17-4 1,0-4-1,0-1 1,0 5-1,6 0 0,-1-1 0,-4 1 0,4-4 1,1 3-1,0 5-2,11 0 2,-17-8 3,0 0-3,-6 3-1,6 1 1,-5 0 0,-1 0 0,1-5 2,-1 1-2,6-1-2,0 1 2,-5-1 0,-1 1 0,6-1 3,-6 1-3,7 12-1,-7 0 1,6-4 2,0-4-2,0 0-2,0 0 2,0-1 4,6 5-4,0-4 0,-1 4 0,12 0 1,0 0-1,-11 0 1,11 0-1,0 0 2,-11-4-2,0 8 0,-1-4 0,12 0 1,0 0-1,0 0 0,0 0 0,0 0-3,0 0 3,0 0 2,0 0-2,0 0 0,-11 0 0,11 0 0,0 0 0,-6 4-2,6-4 2,0 0 3,0 0-3,0 0-1,0 0 1,0 0 0,0 0 0,0 0 0,0 0 0,-11 5 0,11-5 0,0 0 0,-11-5-1,11 5 1,0 0 1,0 0-1,0 0 0,0 0 0,0 0 0,0 0 1,0 0-1,-6 5-2,6-5 2,0 0 0,0 0 0,0 0 0,-6 0 0,6 0-1,0 0 1,0 0 1,0 0-1,0 0 0,0 0 0,-5-5 2,5 5-2,0 0 0,0 0 0,0 0-1,0 0 1,0 0 3,0 0-3,0 0-3,0 0 3,-6-8 1,-5-26 2,5 0-3,1-4-4,-1 0 4,0-4 1,1 4-1,-1 4 0,6 8 0,0 5-1,0-4 1,0 8 0,0-4 0,0-9-2,0-4 2,0-8 1,0-5-1,-6 1 2,1 3-2,-1 5 0,0 4 0,1 1 0,-1 3 0,1 4 0,-1 14 0,0-1-1,1 0 1,-1 1 4,6 3-4,0 1-5,0-1 5,0 1 1,0 8-1,0 0 0,0-9 0,0 5-2,0 4 2,0-4 2,0 4-2,0-9-3,0 9 3,0 0-1,0 0 1,0 0 2,0 0-2,0 0 0,0 0 0,0 0-2,0 0 2,0 0-1,0 0 1,0 0-1,0 0 1,0 0 2,0 0-2,0 0-3,0 0 3,0-4-3,0 4 3,0 0-1,11 17 1,1 9 1,-1 3-1,-6 5 1,1 4-1,0 0-1,-1-4 1,1 4 2,5 5-2,1-10-1,-1 1 1,0-17-1,0 4 1,6-4-1,-5 0 1,-1-8 0,0 3 0,1 10 0,-1-18 0,0 0-2,0-4 2,1 4 0,-1-4 0,0-4 0,1 0 0,-1 8 1,0-8-1,0-9-1,1-8 1,-1-9 0,6-8 0,0-13 0,0-4 0,0 13 0,-6 4 0,0-4 0,1 12 0,-7 5 0,1-1 1,0 9-1,-1 17-2,-5 0 2,6 26-2,-1 7 2,1 18-2,0 4 2,11 5 1,0-22-1,0 0-1,0-9 1,-1 1-2,-4-9 2,-1-8-2,0 4 2,1-13-4,-7 5 4,1-9-1,-6 0 1,6-9-1,-6-4 1,0-12 2,0-17-2,0-5 0,0-4 0,0-4 0,0 4 0,-6 18 0,0-1 0,1 21 2,5 5-2,-6 3-2,6 5 0,0 47 2,6 8 1,-1 0-1,1-13-1,0-12 1,-1 4-1,1-9 1,-1-8-1,1-4 1,0-13 1,-6 0-1,5-30-1,1-8 1,0-8 0,-6-10 0,0 10 0,-6-26 1,0-42-1,1 8-1,-7 21 1,7 43 0,-1 8 0,6 9 0,0 3 0,0 5 0,0 1 0,0 3 0,0 4 0,0 5 3,0 4-3,0 0-3,0 0 3,0 0 0,0 0 0,0 0 0,0 0 0,0 0 0,0 0 0,0 0-3,0 0 3,0 0 0,0 9 0,0-9 0,0 0 1,0 0-1,0 0 2,0 0-2,0 0 0,0 0 0,0 0 0,0 0 0,0 0 0,0 0 0,0 0 0,0 0 0,0-13 1,0 9-1,0 4 1,0-9-1,0 1-1,0-1 1,0 5 1,0-4-1,0-1-2,0 5 2,0 4 0,0 0 0,0 0-2,0 0 2,0 0-1,0 0 1,0 0 3,0 0-3,0 0-3,0 0 3,0 0 0,0 0 0,0 0 0,0 0 0,0 0 0,0 0 0,0 0 0,0 0 0,0 0 0,6 4 0,-6-4-2,0 0 2,0 0 0,0 0 0,11 4-2,-5 1 2,-6-5 2,0 0-2,5-5 0,1 5 0,-6 0 0,0 0 0,0 0 0,0 0 0,0 0 1,0 0-1,0 0 2,0 0-2,0 0 0,0 0 0,0 0 0,0 0 0,0 0 0,0 0 0,0 0 0,6-4 0,-6-4 3,-6-5-3,6 4-1,-6 9 1,6 0 2,-5 0-2,5 0 0,0 0 0,-6-8-4,6 4 4,0 4 0,0 0 0,0 0-1,0 0 1,0 0 0,0 0 0,0-9 3,-6 5-3,6 4 0,0 0 1,0 0-1,0 0-3,-11 9 3,6-1 3,5-8-3,0 0 1,0 0-1,0 0 1,0 0-1,0 0 1,-12 8-1,1-3 0,0-1 0,11-4-1,0 0 1,0 0 0,-12 8 0,1 1 0,5-9 0,6 0-2,-11 8 2,6 1 4,-1-1-4,-5-4-2,11-4 2,0 0 0,0 0 0,0 0 0,0 0 0,0 0 0,-12 5 0,12-5 1,-5 0-1,5 0 0,-17-5 0,0 1 3,0 13-4,6-14 1,-1 1-3,1 4 3,11 0 3,0 0-3,0 0 0,0 0 0,-17 9 1,6-9-1,-6 4-1,6 0 1,-1 0 0,12-4 1,0 0-2,0 0 1,0 0 0,0 0-1,0 0 1,0 0 0,0 0 0,0 0-2,-5 0 2,5 0 0,0 0-1,0 0 1,-6 13 1,6-4-1,0 8-3,6-1 3,-6 1 2,5 17-2,1 26 1,5-10-1,0-12-1,1 5 1,-1-1-1,0 0 1,6-3 1,-5-10-1,-1 1-1,0-1 1,-5 1 1,5-5-1,-5 1 0,-1-1 0,1 1 0,0-1 0,5-4-1,-5 5 1,-1-14 1,1 1-1,0-5 1,-6 1-1,0-9 1,0 0-1,5 13 1,-5 4-1,6-5-2,-1-3 2,1 3 0,-6-3-1,0-9 1,0 0 3,0 0-3,6 4-1,-6-4 1,0 9-1,0-9 1,0 0 0,0 0 0,0 0 3,0 0-3,0 12-2,0-7 2,0-5 0,0 0 0,0 0-2,0 0 2,0 0 1,0 0-2,0 0 1,0 0 0,0 0 0,0 0 2,0 0-2,0 0-1,0 0 1,0 0 2,0 0-2,0 0-2,0 0 2,0 0 2,0 4-2,0-4 0,-6 12 0,6 10 0,-6-18 0,6-4-1,0 8 1,0 1 0,0-9-1,0 17 1,-5 4 2,-1-8-2,1 16-2,-1-3 2,0-1 1,6-8-1,-5 0 0,-1-9 0,6-8 2,-6 9-2,6-9 0,0 0 0,0 0 1,-5 8-1,5-8 1,0 5-1,0-5-6,0 0 6,0 0 1,0 4-1,0-4-2,0 0 2,0 0-1,0 0 1,0 0 0,0 0 0,0 0-1,0 0 1,0 0-25,0-9 25,0-3-72,5-14 72,-10-12-10</inkml:trace>
</inkml:ink>
</file>

<file path=ppt/ink/ink114.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8T12:46:12.729"/>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DA9D617F-D7FA-43B7-BC48-C53AC55A878A}" emma:medium="tactile" emma:mode="ink">
          <msink:context xmlns:msink="http://schemas.microsoft.com/ink/2010/main" type="writingRegion" rotatedBoundingBox="33709,5740 34154,5740 34154,5855 33709,5855"/>
        </emma:interpretation>
      </emma:emma>
    </inkml:annotationXML>
    <inkml:traceGroup>
      <inkml:annotationXML>
        <emma:emma xmlns:emma="http://www.w3.org/2003/04/emma" version="1.0">
          <emma:interpretation id="{53AAA464-F940-4CF2-9C0D-2465BBD0ADCF}" emma:medium="tactile" emma:mode="ink">
            <msink:context xmlns:msink="http://schemas.microsoft.com/ink/2010/main" type="paragraph" rotatedBoundingBox="33709,5740 34154,5740 34154,5855 33709,5855" alignmentLevel="1"/>
          </emma:interpretation>
        </emma:emma>
      </inkml:annotationXML>
      <inkml:traceGroup>
        <inkml:annotationXML>
          <emma:emma xmlns:emma="http://www.w3.org/2003/04/emma" version="1.0">
            <emma:interpretation id="{E962F037-9EA9-4F7C-9B4B-5EBEC3FEB98C}" emma:medium="tactile" emma:mode="ink">
              <msink:context xmlns:msink="http://schemas.microsoft.com/ink/2010/main" type="line" rotatedBoundingBox="33709,5740 34154,5740 34154,5855 33709,5855"/>
            </emma:interpretation>
          </emma:emma>
        </inkml:annotationXML>
        <inkml:traceGroup>
          <inkml:annotationXML>
            <emma:emma xmlns:emma="http://www.w3.org/2003/04/emma" version="1.0">
              <emma:interpretation id="{0E17D7B3-9AE0-483A-B128-48CCA81E40B1}" emma:medium="tactile" emma:mode="ink">
                <msink:context xmlns:msink="http://schemas.microsoft.com/ink/2010/main" type="inkWord" rotatedBoundingBox="33709,5740 34154,5740 34154,5855 33709,5855"/>
              </emma:interpretation>
              <emma:one-of disjunction-type="recognition" id="oneOf0">
                <emma:interpretation id="interp0" emma:lang="en-US" emma:confidence="0">
                  <emma:literal>-</emma:literal>
                </emma:interpretation>
                <emma:interpretation id="interp1" emma:lang="en-US" emma:confidence="0">
                  <emma:literal>_</emma:literal>
                </emma:interpretation>
                <emma:interpretation id="interp2" emma:lang="en-US" emma:confidence="0">
                  <emma:literal>I</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445 0,'0'0,"0"0,0 0,0 0,0 0,0 0,0 0,-327 55,209 5,118-60,0 0,0 0</inkml:trace>
        </inkml:traceGroup>
      </inkml:traceGroup>
    </inkml:traceGroup>
  </inkml:traceGroup>
</inkml:ink>
</file>

<file path=ppt/ink/ink1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09:48.819"/>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119 345 0,'0'0'27,"0"0"-27,0 0-1,0 0 1,0 0-12,0 0 12,27-12 10,6-9-10,12 13 14,10 12-14,17 4 9,5 1-9,17-13 4,66-1-4,6 10 2,5-18-2,-6-8 11,18 9-11,-1-5 0,6 13 0,10-4 11,-4 0-11,4 12 2,1 4-2,0 9 2,27-5-2,-38 5-3,-6-17 3,6 12 0,-11-8 0,-1-12 4,-4 8-4,-23-12 4,0-5-4,-6 5 1,-16-1-1,-60 1-1,-1 8 1,6-1 0,-1 1 0,-4 4-1,-7-8 1,-4 4-1,-12 0 1,-5 0-1,-12 4 1,-5 4-5,-16 0 5,-17-8 2,-17 4-2,-22 4-2,-5-4 2,-22 8 3,-23-4-3,-76 13 0,-12-17 0,6 4 0,-11-4 0,-1 0-2,-16 0 2,-32 8 2,-7-16-2,6 25 4,11-22-4,28 5 3,-45-4-3,1 17-2,22 3 2,38-7 1,11-5-1,0 0 1,6-12-1,22-1 7,11 1-7,55 12 4,0-8-4,6-4 1,0-9-1,5 9-4,0 4 4,0-5-5,6 5 5,11-4-1,11 0 1,5-5 1,12 9-1,4 4-4,12 0 4,11 0 0,0 0 0,39-8 0,5 0 0,11-1 2,6-7-2,5 3-3,1 9 3,-1-8 0,-5 4 0,-1-1-2,1 1 2,0-9 1,5 5-1,-5-5 0,-6 1 0,-5 8 1,-6-1-1,-5 9 1,-6 0-1,-6-4-4,-10-4 4,-6 4 4,-11 4-4,0 0-2,0 0 2,-39 4-3,-10-4 3,-7 4 1,-4-8-1,-7 8-2,-4 0 2,-7 4-2,7-8 2,4 9 2,7-1-2,-1-4 3,6-8-3,-1-4 0,7-1 0,-1 14 1,6-5-1,0 4 1,11 0-1,5 0-1,6 4-1,5 1 2,6-1 2,11 0 2,11 0-4,6 1 3,5-1-3,6 13-1,5-1 1,0-3 4,0 0-4,0 3-1,0-7 1,-5 7 1,-6-7-1,0 3-2,-5-3 2,-1-1 3,-5 1-3,0 3 2,0-3-2,-5-5-1,-1 0 1,1 9 3,-1 3-3,-5 1 2,0 8-2,-5-4 3,-1 0-3,1-4-3,-6-1 3,0 1 2,5-4-2,1-1 2,-1-3-2,6-5-1,-5 0 1,5-8 1,0 0-1,0 0 2,0 0-2,0 4-2,0-4 2,0 0 0,0 0 0,0 0 0,-6 4 0,6-4 0,0 0 0,0 0-1,0 9 1,0-5 1,0-4-1,0 0 0,0 0 0,0 0 2,0 0-2,0 0-2,0 0 2,-11 12-1,0 1 1,-6-1-1,1 0 1,5-3-2,0-5 2,11-4 2,0 0-2,-11 4 1,11-4-1,0 0-1,0 0 1,0 0 1,0 0-1,0 0-6,0 0 6,-11-8-5,5-1 5,1-3 1,-1-5-1,1 1 10,-6-5-10,0 1-1,-1 3 1,1 0-1,6 5 1,-1 0 2,1 3-2,-1 1 1,6 0-1,0-1 2,0 1-2,0 0 5,-5 8-5,5 0 4,0 0-4,0 0 0,0 0 0,0 0-2,0 0 2,0 0 0,0 0 0,0 0 2,0 0-2,0 0-1,5 12 1,1 5-3,-6-1 3,0 1-1,0 0 1,0-1 1,0 1-1,0 3 0,0-3 0,0-1 0,0-7 0,0 3 0,0 1 0,0-5 0,0 0 0,0-8-1,0 4 1,0-4 2,0 0-2,0 9 1,0-9-1,5 12 0,1-4 0,5 1 0,0-1 0,0 0 1,0-4-1,0 5-1,0-5 1,0 0 2,-5 0-2,-6-4 0,0 0 0,5 4-2,-5-4 2,11 4 1,0 0-1,6 5-1,-1-9 1,1 8 2,0 0-2,5 1-1,-6-5 1,1 4 1,-1-4-1,1 4-1,0-3 1,-1-5 2,1-5-2,5 14-1,5-5 1,1 0 3,0-4-3,-1 4 2,6 4-2,0-12 0,1 4 0,-7 4 0,1-4 0,5 5 2,0-14-2,0 9 0,6-12 0,-6 8-4,0-5 4,0 9 4,0-8-4,6 4 0,0 0 0,5 4-4,-6-4 4,1 4 6,-6-4-6,6 8-2,0-4 2,-1-4-2,-5-1 2,0 10 1,1-5-1,10 8 2,0 0-2,11-4-1,0-8 1,1 0-2,-1 12 2,0-4 1,0-4-1,-5-4 2,0 4-2,-1 0 1,1 0-1,0 4 2,-6-4-2,0 0-1,11 0 1,6 0 1,0 0-1,0-4 0,-6 0 0,-6 0 0,-4 12 0,-1-4 1,0 1-1,-5 3-1,-1 0 1,1-4 0,5 5 0,0 3 1,0-12-1,6 8 1,-6-4-1,0-4 0,6 0 0,0 0-1,5 0 1,0 5 1,1-1-1,-1 4 0,5 0 0,7 1 0,5-1 0,5 0-2,-5-4 2,10 0 2,1-4-2,6-4 0,-7 4 0,-10 0 2,-6 4-2,1 5-1,-7-5 1,7-4 1,-7 0-1,7 0 2,-1 4-2,-11-12-1,6 4 1,0-1 0,5-3 0,0 4-3,0 4 3,-10 4 3,-1 0-3,-5 5 2,-1-5-2,1 4-2,0 0 2,-1-4 0,7-4 0,-1 9 0,0-9 0,0-5 2,0 5-2,1 0 2,-1 9-2,0-9-2,0 0 2,-5 0 0,-6-4 0,0 4 4,1-5-4,4 5-4,1-4 4,5 4 1,0 0-1,1 0-2,-1 0 2,-5-4 1,-1 0-1,1 0 1,0 4-1,5-4 0,-5 0 0,-1 0-1,1-5 1,5 1 1,0 0-1,1-5-1,-1 5 1,-6 0 0,-4-1 0,-7 5-1,-5 4 1,-10-4 1,-1 4-1,-6-4 1,1 4-1,5-4 0,0 0 0,0 0 0,0 4 0,0-5 1,0-3-1,-5 4-1,-1 8 1,1 0 0,0-8 0,5 0 0,5 4 0,12-4-1,5 4 1,0-4 0,0 0 0,-5-5 0,-6 5 0,-5-4 1,-1 8-1,-5-4 0,-5 4 0,-6-4 0,0-1 0,0 10-1,-5-5 1,-6 0 1,0 0-1,0 0 9,0 0-9,0 0 1,0 0-1,0 0-3,0 0 7,0 0-4,0 0 0,0 0 2,0 0-2,0 0-3,0 0 3,-11-5 1,11 5-1,0 0-1,-11-12 1,-6 0-1,-5-1 1,0-8 0,-6 1 0,6-1 2,0 0-2,6 1-6,-1-5 6,0 0 5,1 0-5,-6-4-1,5 0 1,1 4 0,-1 0 0,6 1 2,0-1-2,5 8-2,1 1 2,5-5 0,0 0 1,5 0-1,1-3 0,-6 3 0,0 4 0,0 1 0,0 3 0,0 9 0,0 4-1,5-4 1,-5 0 0,0 4 0,0-4 1,0 4-1,0 0-2,0 0 2,0 0 0,-22-4 3,6-1-3,-1 1-6,1 8 6,-6 1 5,5 3-5,0-12 0,1 8 0,-1 0-1,1-8 1,-1 0-3,-5 4 3,0 0 3,-6-13-3,6 5 0,-5 0 0,-1 8 2,1-4-2,-7 0-5,1-5 5,0 9 3,-6-4-3,1 4 0,-6 0 0,-12 4-3,1-4 3,6 9-1,-1-1 1,0 4 1,0-8-1,-5 5 10,-6-1-10,1-8-6,-7 0 6,7 0-4,-12 0 4,0 8 0,-5-8 0,5 4 3,0-4-3,6 4 1,0 5-1,5-5-4,0-8 4,1 8 3,-7 0-3,1-4-3,0 4 3,-12-4 3,-4 0-3,-1-4 2,0 4-2,-5 4-2,-45-4 2,-60 0-2,22-12 2,27 3 1,12 18-1,43-5 1,-10 0-1,-45-8-2,6 0 2,55 0 3,-5 4-3,5 0 0,11 0 0,-5 4-3,5-8 3,1-1 0,-1 5 0,-5 5 0,5-5 0,-6-5-1,1 1 1,-6 0 1,6 0-1,5 4-1,11-4 1,6 0 1,6-5-1,-1 5 2,0 0-2,-5 0-2,0 0 2,-6 4 1,-5 0-1,-1 8-2,-10-8 2,0 4 3,5 0-3,6 1 0,11-1 0,5 0-3,6-8 3,5 12 1,0-4-1,1-4 1,5 0-1,-6 0-2,0-4 2,6-4-1,-5-1 1,4-3 1,-4 4-1,5 0 0,0-5 0,-1 9-2,1 4 2,0 0 6,0 0-6,0-4-4,0 4 4,0-4 0,5 0 0,0 4-1,6 0 1,6-5 1,-1 1-1,6 0 0,0 4 0,11 0 0,0 0 0,0 0-1,0 0 1,-11-4 1,6 4-1,5 0-2,0 0 2,0 0-1,0 0 1,0 0-3,0 0 3,0 0 2,0-4-2,0 4-3,16-8 3,12-9-4,5 0 4,0 9-1,6 0 1,5-5 0,5-7 0,12 11-1,5 5 1,1 0-1,-1 4 1,11 0 0,12 4 0,54 0 1,1 5-1,-1-5-1,-5-4 1,-5 4 0,-45-4 0,6 0-1,50 12 1,-6-12 1,-11 13-1,-44-13 1,-1 4-1,18 4 1,60-8-1,-17 0-2,-4 4 2,-1-4 1,-6-4-1,-60 0 1,5 0-1,6 8 0,5 0 0,1-4 0,5 4 0,55 5-4,-11-9 4,-11 0 4,-44-4-4,10 4-1,45-5 1,-5 10 2,-50-5-2,0 4-2,-1 4 2,-4-16 0,-12 4 0,0-1 1,1 1-1,4 4-1,1-4 1,-6 4 0,6 8 0,0-3-1,0-1 1,-1-4 0,-4 0 0,-1 4 2,-5 0-2,-12-4-1,1 0 1,5-4-1,1 8 1,4 4 2,7-8-2,-1 0-2,-5-4 2,-1 12 2,-4-12-2,-7 8 1,-5 13-1,1-9-3,-7 1 3,1-5 3,0-4-3,-1 12-1,1-8 1,-6-4 0,0 0 0,-5 9-1,-1-9 1,-5-9-1,-5 9 1,0 4 1,-6-4-1,0-4 2,0 0-2,0 0-3,0 0 5,0 0-2,0 4 1,-6-4-1,1 8 0,-6-4 0,5-4 0,6-1 0,0-3 1,6-4-1,0 8-1,-1-5 1,1 1 1,-1 0-1,-5 12 0,0-4-1,-5-4 1,-1 8-1,1-4 1,-1 0-1,1 0 1,0 0 1,-1 4-1,1-8 1,-1 4-1,-5 0 2,0 0-2,0 0 2,0 0-2,0 0-1,0 0 1,0 0-1,0 0 1,0 0 0,0 0 0,0 0-2,0 0 2,6 8 2,-1-4-2,1 5 0,-1-5 0,1 4-1,-1-4 1,-5-4 1,6 8-1,-6 1-1,0-9 1,0 8 0,0-8 0,0 12 1,0 5-1,0-1-1,0-3 1,0-1 1,0 1-1,-6 3 1,1-3-1,-1-1-2,-5 1 2,0-5 4,-5 0-4,-1 5-1,-5-1 1,0-4 1,0 1-1,0-1 1,0 0-1,5 0 0,0 1 0,6-5-1,0 4 1,0-4 1,0 0-1,11-4 1,0 0-1,-22 0 1,0-4-1,0 4-2,0 0 2,5-4 1,1 4-1,5-4-1,0 0 1,11 4 0,0 0 0,0 0 1,-28 4-1,0-4-1,1 0 1,-17 0 1,-6 0-1,-5 4 0,-12 0 0,-10 0 1,0-4-1,0 5-1,-6 3 1,-6-8 0,-10-4 0,-61 4 0,-11-4 0,11-5-1,-23 5 1,1 0 1,-17 0-1,6 8-1,5-4 1,1-4 2,10 8-2,-5-8-1,16 0 1,0 4 0,-5-4 0,6-9 0,-18 9 0,7-4 0,-7 4 0,1 4 0,-6-5 0,12 5 0,10 5 0,6-5 0,11 0 0,16 0 0,45-5 0,-6 1 15,0 4-15,11 4-12,-5 1 12,0-5-1,-6 0 1,0-9 0,6 9 0,5 0-1,0-4 1,6 4 2,5 4-2,6 0-2,5 1 2,11-1 0,12-4 0,4 0-1,1 0 1,6 0 1,10 0-1,1 0 0,5 8 0,0-8-1,11 0 1,0 0 0,0 0 0,0 0-2,0 0 2,-12 0 2,12 0-2,0 0 1,0 0-1,0 0-1,0 0 1,0 0 1,0 0-1,0 0-1,0 0 1,0 0 1,0 0-1,0 0 0,0 0 0,-11 4-1,11-4 1,0 0 0,0 0 0,-11 4 2,11-4-2,-5 0 0,5 0 0,0 0-2,0 0 2,0 0 0,0 0 0,0 0 0,0 0 0,0 0 1,0 0-1,0 0 0,-11 9-1,0-5 1,5 0 1,6-4-1,0 0-1,0 0 1,-11 4 0,11-4 0,0 0 0,0 0 0,-5 4-2,5-4 2,0 0-27,0 0 27</inkml:trace>
</inkml:ink>
</file>

<file path=ppt/ink/ink1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0:27.40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144 307 0,'0'0'43,"0"0"-43,-6-12-8,1-1 8,-1 9-4,6 4 4,-6-9 16,6 1-16,0-1 15,0-3-15,0 3 5,0 13 4,0-4-9,0 0 0,0 21 4,0 1-4,0-1 6,0 0-6,0 4 3,6 1-3,0-5 8,-1 9-8,1-9 6,11 17 8,0-4-14,0-5-8,-6 5 8,0-4 2,1-1-2,-1 5 1,-6 9-1,1-5 0,0 4 0,-1-12 0,1 4 0,0-9 3,-1 9-3,-5 4 0,0-4 4,-5-5-4,-1-3 1,6-1-1,0 5 0,0-5 0,-6 1 0,6-5 0,0 4 0,0 1 0,6-9 1,-6 4-1,0-4 0,0 0 0,0 0 1,0 4-1,0 0-1,0-4 1,0 8 0,0-4 0,0-4 0,0 5-1,0-1 1,0-9 2,0 5-2,0 4-3,0 1 3,0-14 0,6 9-1,-6-4 1,5 8 0,1-8 1,-6-1-1,6 9-1,-1-4 1,-5-8-1,0-5 1,0-4 2,0 9-2,0 3-1,0 5 1,0-21 2,6 4-2,-6 0-2,0 0 2,0 0 1,0 0-1,0 0 0,0 0 0,0 0 1,0 0-1,6 4 9,-6 0-9,0-4-9,0 0 9,5 5 0,-5-5 0,6 8 1,0-4-1,-6-4-1,0 0 1,0 0 0,0 0 0,0 0 1,5 5-1,1-1 7,-6-4-7,0 0-1,0 0 1,11 4 0,6 5 0,0-1 3,0-8-3,0 4-1,5 0 1,7-8-1,4 4 1,1-4 4,6 0-4,-1 0-1,7 4 1,-1-9 2,5 5-2,7 0 0,-1 12 0,6-12 0,1 0 0,-1 4-2,5 4 2,7-4 2,10 0-2,7-4 0,5-5 0,67-4-1,-27-16 1,-1 29 1,-44-4-1,5-1 0,39 1 0,-50 4 0,5 4 0,0-8 0,1 8 0,-12-4 0,0 5 0,0-5 2,5 0-2,1-9 0,-6 1 0,6 8 0,-6-5 0,5 1 1,-5 4-1,0 4 1,-11-4-1,0 9-1,5-5 1,1 9 0,5-5 0,0 1 1,0-5-1,0-8 0,5 8 0,1-8 2,0 0-2,-6-1-1,0-3 1,5-1 2,1-3-2,0 7 0,-1 1 0,7 0 0,-1 4 0,6-4 2,40-22-2,-12 14-1,-45-1 1,5 4 0,1 5 0,0 0 1,5 0-1,0 8-1,1-4 1,-7-8-1,1 8 1,5-5 3,6-3-3,45-1-1,-16 1 1,-46 4 0,0-1 0,5-3-2,1 8 2,-12-4 2,1 4-2,5 0-1,0 4 1,0-4 0,-6 4 0,1 0 1,5 5-1,-6-5 0,6-4 0,0 0-2,-6 4 2,-11-4 4,1 0-4,-1 5-4,0 7 4,0-7 0,0-1 0,-6 4 3,-5 1-3,0-5-1,0 4 1,0 1-1,-1 4 1,1-9 1,0 4-1,0 1 0,0-14 0,-1 1 0,-5 4 0,1 0 1,-1-12-1,6 3-3,5 9 3,0 0 3,1 0-3,-6 4 0,-6-4 0,0 5-3,0 3 3,0 0 0,6-3 0,0-1 0,0 9 0,5-13 0,1 0 0,-12-5 2,6-3-2,-1 4-2,1-1 2,0 5-1,0 0 1,0-4 4,-1 4-4,1 0-3,0-17 3,0 13 0,0 4 0,-1 0-1,1-8 1,0 8 2,-6-5-2,6-3 0,-6 4 0,-5-5 1,-7 5-1,1 0-2,0 0 2,0-1-1,-6 5 1,6-4 4,0 0-4,0 0-3,0-1 3,0 5 2,-1-4-2,-4 0-1,-1 4 1,-5-4-4,5-1 4,-6 5 4,1 0-4,-1 0 1,1 0-1,0 0 1,-6 0-1,-1 0-3,-4-4 3,-7 4 0,7 0 0,-1 0 0,-5 0 0,-6 0-1,0 0 1,11 4 1,-5-4-1,-1 0 0,7 0 0,-7 0-2,1 5 2,-6-5 1,5 4-1,-5-4-1,0 0 1,12 4 1,-1-4-1,0 0 0,1 9 0,-1-9 0,0 0 0,6-5 3,0 5-3,-6 9-7,1-9 7,-1 4 4,0-4-4,0 0 1,-5 0-1,5 0-1,-5-4 1,5 4 1,-5-4-1,0 4 3,-6 0-3,0 0 1,5 0-1,-5 0 6,0-5-6,0 5 2,0 0-2,0 0 3,6 0-3,-6 0 0,0 0 0,0 0 1,6-8-1,-1 8 1,1-9-1,0-3 1,-1-5-1,6 0 0,-5 0 0,0-8 2,-1-1-2,1 1 0,0-1 0,-1 1-1,1 0 1,0-1 1,-1 5-1,1-13 0,0 0 1,-1 13-1,1 0-1,-1 0 1,1 4 1,-6 0-3,0-9 2,0 5 4,0-4-6,0-9 3,0 0-1,0 9 0,0-9 1,0 4-1,0-4 0,0 1 2,0 3-2,0 9-2,0 0 2,-6 4 0,6-13 0,0-4 0,-5 9 0,-1-5 0,6 0 0,0 5 0,-5 4 0,5 4-1,0 0 1,0 4 1,0 5-1,-6-1 0,6 1 0,0-1 0,0 1 0,0 4-1,0-5 1,0 1-2,0-1 2,-6 1 1,6-1-1,0-3 4,-5 7-4,5 5-4,0 0 4,0 0-3,0 0 3,0 0 0,0 0 0,0 0 1,0-4-1,0 0-1,0 0 1,0 4 0,0-9 0,0 1 0,0-1 0,0 1 1,0 4-1,0 4-1,0-5 1,-6-3-1,0 8 1,6 0 0,-11-4 0,11 4 0,-17 0 0,11-9 1,-5 5-1,0-4-2,0 3 2,-6-7 0,0 12 0,0-9 0,-6 5 0,1 0 1,-7 4-1,1-9-1,0 9 1,-6-4 1,0 0-1,6 0-1,0 4 1,0-5 1,-1 5-1,1-4-2,-6 0 2,0-5 1,-5 9-1,-1 5 0,1-10 0,-6 1-2,11-9 2,-6 13 3,-5 0-3,0-12 1,-11 12-1,-1-4 0,-5 4 0,0 8-1,0-12 1,-6 4 0,-5 4 0,-1 0 1,7 0-1,5-8-1,-1 0 1,1 0-1,0 4 1,0-9 0,0 9 0,0-4 2,6-4-2,5 3-2,0-3 2,0-1 1,0 5-1,1 0 0,-1 0 0,6-5-1,-1-3 1,1 3 2,6 1-2,5-1-1,0-8 1,0 9-1,-5-5 1,-1 9 2,-5-5-2,0 1 0,-6-1 0,-5 5 0,5 0 0,-6-9-2,-5 9 2,0 0 0,-6 8 0,1-4-1,10 8 1,-5-3 1,-6-1-1,1 0 0,-7-8 0,1 4 2,5 8-2,0-3-2,1-1 2,-7-4-1,1 8 1,0-8 2,11-4-2,-1 8-5,1 1 5,0 3 3,-5-4-3,-7 1 1,1-1-1,-1 0-1,1 9 1,-6-1 0,0-3 0,0 4-1,11-5 1,0 9 1,-5 0-1,0-9 0,-6 1 0,0-5 0,5 5 0,1-9 1,0 8-1,-6-4-2,0 0 2,5 1 0,6-1 0,-5-8 2,0 8-2,-1-4-1,1 0 1,-6 0 0,11 4 0,-5-4 1,-1 4-1,-5-8-3,0-4 3,6 12-1,5 0 1,0 5 1,-5-1-1,0-8 0,5 4 0,0-8 4,6 4-4,0-4-2,0 4 2,0 0 0,-6 0 0,6 0-1,0 4 1,0 0 0,0-4 0,0 9 0,0-9 0,0 8 2,-6-4-2,0 5-3,0-9 3,-5 4 2,-6 0-2,-6 5-2,6-5 2,0 5 0,-5 3 0,-1 1 1,-5-9-1,5 0 1,6 1-1,-6-1-2,1 0 2,-1 0 0,0 1 0,12 3 0,-6-8 0,0 4-2,0-4 2,0-4 2,0-4-2,5 3-2,1-3 2,0-1 2,-1 5-2,1 0 1,5 0-1,6 0 0,11-1 0,-5 1-1,5-4 1,0 8-2,6-9 2,-6 5 2,6-5-2,0 5 1,5-9-1,1 9-1,-1-8 1,7 12 1,-1-5-1,0 5-2,0-4 2,0 4 1,0-4-1,6 4 1,0-4-1,0 4-1,-1 0 1,-5 0 2,6 0-2,0 4-4,0 0 4,0 0 1,5-4-1,6 5 1,0-5-1,0 4-1,0-4 1,0 4 0,-5-4 0,5 8 0,-6-3 0,6-1-1,-5 4 1,-1 5 0,-5-9 0,5 9 0,1-4 0,5 3 0,0-8 0,0 5-1,0-5 1,0 9 1,0-9-1,0 5 0,6-5 0,0 0 0,11-4 0,0 0-1,-12 4 1,-5 5 1,6-5-1,11-4-3,0 0 3,0 0 0,0 0 0,0 0-6,0 0 6,0 0-2,0 0 2,0 0 0,0 21 0,6 0-1,5 0 1,0-4-1,6 5 1,0 3 2,6-4-2,5-4-3,6 4 3,5 0 0,1-12 0,5-1 1,6-3-1,11 3 1,6-4-1,-1 0-2,1 1 2,0 3 2,5 1-2,1 12-1,-7 4 1,7-8 1,-12 4-1,0-4-2,0 0 2,0 4 0,0-4 0,0 0 2,0 4-2,-5-4-2,-1 4 2,-5-4 1,6 5-1,-1-10 0,0-3 0,1-1 1,5-4-1,-6 5 0,1-13 0,5 8 0,0 0 0,6-4 0,-1 0 0,1-4 0,0 4 0,0-4 0,5 4 0,0-5 0,1 1 0,-6-4-1,-1 4 1,7-1 1,5 1-1,0-4 1,-6 3-1,12 1 0,-1 4 0,7-8-1,-1-5 1,40-12-1,-51 16 1,0-8 1,0 0-1,0-4-2,-6 17 2,-11-5 1,0 5-1,1 4 0,-1 4 0,0-4 1,-6 5-1,1-10-2,-7 5 2,-4-8 1,-7 8-1,-5-9-3,-6 9 3,-5 0 3,-6 5-3,-6-5 2,-5 4-2,-6-4-1,0 0 1,-23 0 1,-5 0-1,-12-9-1,-10 5 1,-1 0 10,-17 4-10,-11 0-10,-11 13 10,-1-1 0,-10 5 0,-69 9 0,24 8 0,-1-13 0,0 8 0,12-7-2,50-1 2,-5 0 1,-12 0-1,-50 0 1,-1-12-1,7 16-1,16-21 1,51 9-8,-6-9 8,-5 5 8,-1-14-8,12 14 0,0-9 0,6 4 1,0-4-1,5 4 0,6-8 0,5 4-2,1 4 2,5-4 2,6 0-2,5-4-1,7 8 1,-1-8-2,0 0 2,0 8 1,6-4-1,-6 0 0,6 4 0,-1-4 1,1 5-1,0-1 1,5-8-1,1 8-3,-1-4 3,1 0 3,-1 4-3,1 5-2,-1-9 2,6 4 0,0 0 0,0 0 1,0 0-1,0 5-2,0-5 2,6 0 0,-6 1 0,6-1 0,-6 0 0,6 5-1,-1-5 1,1 0-1,-6 0 1,0 5-1,0-5 1,0 4-1,0 1 1,0-1 0,1 1 0,-1 4 0,-6-1 0,6 1-1,0 0 1,6-1 0,0-3 0,5-1 0,-5-3 0,11-5 0,0 0 0,0 0 0,0 0 0,0 0 0,0 0 0,0 0 2,0 0-2,0 0-1,0 0 1,0 0-1,0 0 1,0 0 0,0 0 0,0 0 0,0 0 0,-6 12 0,6 1 0,0-5-4,0 1 4,0-9-2,0 0 2,11 8 1,1-3-1,4-1 0,1 13 0,6-9 0,0 1 0,5-1 1,11 1-1,1 3 3,11 1-3,11-9 1,5 0-1,7-4 0,-1-4 0,12-4 0,11 4 0,56-1 0,-11-7 0,6 3 3,-6 1-3,0-9-2,12-4 2,5 4 3,5-5-3,7-3 2,-12 0-2,11-5 2,-5-4-2,5 9-1,1-5 1,-18 5 6,12 8-6,-6 4-4,-6 13 4,0 0-2,1-13 2,-12 18 2,11-10-2,-5 5-1,6 0 1,-1 0 1,-5-8-1,-12-1-1,-45 5 1,12 4 3,50 0-3,-5-4 0,-6 8 0,-5-12 1,-57 12-1,11-4-3,63 0 3,-24 0 4,-44 0-4,5-4-1,1 12 1,-1-4 1,0-8-1,6 4-2,51 0 2,-17-4 2,-51 12-2,0-3 0,0-1 0,6 0-3,-1-4 3,-10 4 2,-1 1-2,6-5-4,0 8 4,0-4 0,-6 1 0,-5-1 0,0 4 0,0 1 5,-1-1-5,-5 1-3,0-1 3,1-4 1,-7 5-1,0-5-2,1 0 2,5-4 3,0 0-3,6 0 0,-6 0 0,-6 0 0,6 5 0,-5 3 1,5-4-1,0 5-1,0-5 1,12-4-4,-7 0 4,1-4 4,11-5-4,0 5-3,0-4 3,-11-1 4,0 5-4,-1 4 3,-5 0-3,0 0-3,1 0 3,-1 0 1,-6 0-1,-5 0-3,-6 0 3,0 0 2,-5-4-2,-1 4-2,-5 0 2,0 0 0,-6 0 0,0 4-1,1 0 1,-1-4 3,-6 0-3,1 0 0,0-8 0,-1 8 0,1 0 0,-1 0 0,-5-5 0,0 5 1,0 0-1,-6-4-1,1 8 1,-1-8-5,0-4 5,1 3 7,-7-3-7,1-1 4,-1 1-4,7 4 4,-7-5-4,7 5 3,-1 0-3,-5 4 3,5-9-3,-5 5-3,5-9 3,-6 9 0,-5 4 0,6 0 0,-6 0 0,6-8 1,-1 4-1,1-1-1,0 1 1,-1-4 0,-5-5 0,6 17 2,-6-4-2,0 0 0,6 0-1,-6 0 1,5-8-1,1-14 1,0 18 2,-6 4-2,0 0 1,0 0-1,0-8 1,0-1-1,0 1-2,5-5 2,-5 13 2,0 0-2,0 0 1,0 0-1,0-4 0,0 4 0,0-25 2,-5 3-2,-1 1 4,0 0-4,-5 4 0,-12 9-5,1-14 5,-12 10-3,-6-1 3,-10 9 0,-7-9 0,1 9 1,5-9-1,-5 9-1,-1-5 1,1 14 0,-6-22 0,-1 4 3,1 5-3,6-1-1,-1 1 1,-5 3-1,-5-3 1,-7 12-1,1-8 1,5 12 0,-5-12 0,-1 8-1,-5-12 1,0 4 1,0-5-1,12 5 1,-7 0-1,1 4-1,-6-4 1,0 4 1,5 0-1,1 4 0,-6-4 0,-6 0-1,-5 0 1,11 0 1,-6-4-1,1-1-1,-7 5 1,1 0 1,5-4-1,1 8 0,-7-8 0,-5 4 0,1-8 0,-1 12 0,-57 4 0,12-3-1,62-1 1,-6 4-1,-5 1 1,0 3 2,-6-7-2,5 7-2,1-3 2,-6 8 2,0-13-2,12 0 0,-7-4 0,-5 13 0,0-9 0,0 13 2,-39-34-2,50 21-3,-5-4 3,0 5-2,5-10 2,12 14 4,-6-13-4,5 8-1,1-4 1,-6 0-1,5-9 1,7 5 0,-1-4 0,0-5 1,1 5-1,-1 12 0,0-13 0,0 1 0,12-1 0,5 9 0,0-12 0,0 3 2,1 5-2,5-4-2,-1 3 2,7 5 0,-1-4 0,6 8-1,6-8 1,-6 0 1,12 4-1,-1 0-1,1 0 1,5 0 1,5-4-1,1 8-1,0-4 1,11 0 4,-11 0-4,11 0-3,0 0 3,0 0-1,0 0 1,0 0-1,0 0 1,0 0-1,0 0 1,0 0 0,-17 0 1,5-4-1,1 4-2,11 0 2,0 0 1,0 0-1,-23 8 0,1 5 0,-6-5-2,-1 5 2,-4 4 1,-1 4-1,0-4-1,0 0 1,0-4 1,0-1-1,6-7 0,5 7 0,7-12-6,-1 9 6,5-14-16,1 10 16,11-5-40,-28 8 40,-17-12-75</inkml:trace>
</inkml:ink>
</file>

<file path=ppt/ink/ink1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0:34.730"/>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E5E0B6CC-3CCE-4C93-8A8C-ABC423FAE822}" emma:medium="tactile" emma:mode="ink">
          <msink:context xmlns:msink="http://schemas.microsoft.com/ink/2010/main" type="inkDrawing"/>
        </emma:interpretation>
      </emma:emma>
    </inkml:annotationXML>
    <inkml:trace contextRef="#ctx0" brushRef="#br0">96 240 0,'0'0'45,"0"0"-45,5 13 7,1-5-7,0 1 10,-1-5-10,-5-4 2,0 0 2,0 13-4,0-9 2,0-4-2,0 12 0,6-3 0,-6-9 7,0 0 0,6 34-7,-6 8 2,0 0-2,0 9 3,-6 0-3,0-4 2,1-5-2,-1 9-2,0-9 2,6 13 0,0-8 6,6 12-2,5 4-4,1-8 1,-1-12-1,0-1 4,1 0-4,-1 5 1,0 0-1,0 3 0,1-3 0,-1 0-1,-5-5 1,-1 0 2,1-8-2,0 4 0,-1-4-3,1-9 3,-1 14 0,1-6 2,0-3-2,-1 4 2,-5 4-2,0 9-2,0-5 2,0-4 2,0-4-2,0-4 0,0-9 0,0 0-1,0-4 1,0-9 0,0-8 1,0 9-1,0-9 2,-5 4-2,5-4-1,0 0 1,-6 8-1,6-8 1,0 0 7,0 0-7,0 0 0,0 0 0,0 0-1,0 0 1,0 9-1,0-9 1,0 8 1,0-3-1,0-5-2,0 0 2,0 0-1,0 0 1,0 0 2,0 0-2,0 0 0,0 0 0,6 8 0,-1-4 0,1 5-2,0-5 2,-1 4 1,1-3-1,0-1-1,-6-4 5,5 4-4,7 0 0,-1 1 0,0-1 0,0 0 0,1 0 0,-1 1 0,6-1 1,-6 0-1,1 0-1,-1-4 1,6 0 0,5 0 0,7 0 3,4 0-3,1 0 1,6 0-1,5 0 1,0 0-1,-5 0 1,5 4-1,6 5 1,-1-5-1,1 5 3,0-5-3,0 0-3,0-4 3,-6 0 1,-6 4-1,1 1 0,5-5 0,0 4 0,0 4 0,6-3 2,5 7-2,1-3 0,-6 3 0,5-3 0,1 4 0,-1-1 2,0 1-2,1 4-1,5-4 1,-6-5 0,7-4 0,4-4-1,7 0 1,5-4 3,5 4-3,1 0 1,5-4-1,1 4 1,44-4-1,-62 4 2,6-5-2,1 5 0,4 5 0,1-5-1,-6 0 1,6-5-1,5 1 1,0 0 1,-5-5-1,-1 1 1,7-5-1,-1 5 1,0-1-1,-5 5-2,-6 4 2,0 4 0,0 5 0,0-1 2,0 1-2,-5-5-1,-1 0 1,6-4 1,0-4-1,6-5 0,-6 1 0,5-5 0,1 1 0,5-5 1,40-4-1,-56 8 2,-1 0-2,0 0-1,6 9 1,6 0 0,-6 0 0,6-1-1,5 1 1,6-4 1,45-1-1,-22 1 0,-40-1 0,0 1 0,28 4 0,45 8 1,-16 0-1,-57 5 1,-6-1-1,1-8 1,-1 4-1,0 1 0,1 3 0,5-4 1,0 0-1,-6 1-1,0-1 1,6 4-2,0 1 2,1-5 1,-1 0-1,-6-4 1,6-4-1,6 4 0,5 0 0,-5-4 2,-1 4-2,1 0 1,5 4-1,1-4-2,-7 0 2,-5 0 2,0 0-2,6-4-1,0 4 1,-1 0 1,-5 0-1,0 4 0,0 5 0,0-5 2,-5-4-2,5 0 1,-6-4-1,-5-5-3,5 5 3,6 0 1,0-1-1,-5-3 2,-1-1-2,0 1 1,6 8-1,-5-8 1,-1-1-1,-5-8 2,-6 9-2,-6 8 0,1-5 0,-1 1 0,-5 4 0,-6 0-1,0 0 1,-5 0 14,-1 0-14,1 0-13,-6-8 13,0 12-1,-6-8 1,0 0 1,0 4-1,-5-5 0,5 5 0,0 5 1,1-10-1,-1 5 1,6-4-1,0 0 0,5 4 0,1 4-2,-1-4 2,1 0-1,-7 0 1,-4 0 2,5 0-2,-1-8 1,1 12-1,0-8 1,6-1-1,5 5-1,0-4 1,6 0 0,-12 8 0,-5-8 0,0-5 0,-6 5 1,-5 0-1,-6 4 1,0 0-1,-6-4-1,0-9 1,1 9 0,-7 4 0,-5 0-1,0 0 1,0 0 1,0 0-1,0 0 1,6 0-1,0 0 0,-6 0 0,0 0 3,0 0-3,0 0 5,0 0-5,0 0 3,5-4-3,1-5 3,-1 5-3,-5 4-1,0 0 1,0 0 4,0 0-4,0 0 4,0 0-4,0-17 0,0 4 0,0-12 1,0-5-1,0 5 0,0-22 1,6 9-1,-6 0 0,0-4 0,0-9-1,0 0 1,0 0 1,0 0-1,-6 5 2,1-5-2,-1 17 0,1-4 0,-1 9-1,0 3 1,1 5 2,-1 4-2,-5-8 0,5-18 0,0 14 0,1-22 0,-1 4 1,6 9-1,0-8 0,0 8-2,-6 8 2,-5-4 0,0 0 2,0 0-2,-1-8-2,1 4 2,-6-4 1,6-1-1,-1 1 0,1 8 0,-6-4 0,6 4 0,0 4 1,-1 1-1,1 3-2,5-8 3,1 18-1,-1-14 2,1 0-2,-1 5-1,0 4 1,1-5-1,-1 5 1,0 0 1,1 4-1,-1 0 0,6 4 0,0 1-1,0 3 1,0-3 0,0 7 0,0 5 0,0-4 0,0 4 0,0 0 0,-6 0-3,6 0 3,0 0 0,0 0 0,0 0 2,0 0-2,0 0 1,-5 0-1,5 0-2,0 0 2,0 0 1,-12-8-1,-5-1-1,1 5 1,-1-5 0,0 9 0,-12 0-1,1-12 1,-11 8 1,-1 4-1,-5-5 0,0 5 0,-6 0 1,0 0-1,1 0 0,-7-4 0,-5-4-1,-6 8 1,-5 0 0,5-5 0,-11 10 0,-6-1 0,-11-4 0,6 0 0,-6 8-1,-62-8 1,17 17 1,11-4-1,40-5 4,-6-3-4,-51 3-5,12 5 5,50-13 0,-11 4 0,6-4-1,-6 4 1,-6 0 1,-61-8-1,21-4 1,47 4-1,-7 4-3,-45-9 3,12-4 3,50 9-3,-5 4 0,-12-4 0,-39-9-2,51-4 2,-6 5 0,-45-5 0,56 17 0,-11-5 0,-62 10 2,17-1-2,51-4 0,-6 4 0,-62 5-2,28-1 2,45 5 0,-5-1 0,-6 1 2,5 0-2,1-5-3,0-3 3,-6-1 1,6 4-1,11-4 1,-6-4-1,0-4 0,1-4 0,-7 8 0,7-4 0,-7 4-1,-5 4 1,0 0 0,-39 4 0,50 1-1,-5-5 1,0 9 2,-6 4-2,-34-4-1,45-9 1,0 8 0,-5-7 0,11 3 0,-6-8 0,-5 9 1,-6-1-1,-5 1-1,-40-1 1,50 0 0,-10 1 0,-46 4 1,11 4-1,46-13-1,0 0 1,-6 0 0,-6 1 0,-50-1 1,11 4-1,62-12 0,0 4 0,-6-4 0,-5-5 0,-1 1-2,7 4 2,-1-5 2,-5 1-2,-1-5 0,1 9 0,11-5 0,6 5 0,5 4 0,0-4 0,6 4 0,0 0 0,0-4-2,6-9 2,5 13 2,6-4-2,-1 4 0,7-5 0,-1 5-1,7 0 1,-1-4 1,5 0-1,1 0 2,6 4-2,5-5 1,0-3-1,0 8-3,0-8 3,0 3 1,0 1-1,0 0 1,0 4-1,0 0 1,6-4-1,0 4 0,-1 0 0,-5 0 1,6-9-1,-6 9-3,6 4 3,0-8-1,-1 4 1,1 0 0,0 0 0,11 0 2,-17 4-2,6-4-1,11 0 1,0 0-1,0 0 1,-17 0 3,0 5-4,0-5 1,0-5 0,0 5 0,0 0-1,0 0 1,0 0 1,-6-4-1,1 0-2,-1 0 2,1-1 2,5 5-2,0-4-2,0 4 2,0 4 1,6-12-1,-1 8 0,1 4 0,0 0 1,11-4-3,-11 5 2,-1-14 1,1 13-1,11-4 1,-6 0-1,6 0-2,0 0 2,-11-4-1,5 0 1,6 4 0,-11-13-15,0 5 15,-6 12-40,-11 9 40,-6-1-57</inkml:trace>
  </inkml:traceGroup>
</inkml:ink>
</file>

<file path=ppt/ink/ink118.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00:38.21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6DCB7827-F3FD-47D9-BC01-C54106841ABE}" emma:medium="tactile" emma:mode="ink">
          <msink:context xmlns:msink="http://schemas.microsoft.com/ink/2010/main" type="inkDrawing" rotatedBoundingBox="9940,12942 10800,11111 10813,11117 9952,12948" semanticType="callout" shapeName="Other">
            <msink:sourceLink direction="with" ref="{24229C9B-F573-4E1B-A66D-3B6E88D46414}"/>
            <msink:sourceLink direction="with" ref="{7927AC4F-FA2A-46BA-885C-F16621534A01}"/>
          </msink:context>
        </emma:interpretation>
      </emma:emma>
    </inkml:annotationXML>
    <inkml:trace contextRef="#ctx0" brushRef="#br0">0 0,'0'0,"0"0,0 0,0 0,0 0,0 0,0 0,0 0,0 0</inkml:trace>
    <inkml:trace contextRef="#ctx0" brushRef="#br0" timeOffset="1081.6551">853-1816,'0'0,"0"0,0 0,0 0,0 0,0 0,0 0,0 0,0 0,0 0,0 0,0 0,0 0</inkml:trace>
  </inkml:traceGroup>
</inkml:ink>
</file>

<file path=ppt/ink/ink1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3:48.83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D9A4D20B-F009-4398-ADB0-4A20F78A89A8}" emma:medium="tactile" emma:mode="ink">
          <msink:context xmlns:msink="http://schemas.microsoft.com/ink/2010/main" type="inkDrawing" rotatedBoundingBox="8798,5735 8845,12039 8739,12040 8693,5736" semanticType="callout" shapeName="Other">
            <msink:sourceLink direction="with" ref="{24229C9B-F573-4E1B-A66D-3B6E88D46414}"/>
            <msink:sourceLink direction="with" ref="{D7FA8171-912B-4B9A-BDBF-99510D1A437C}"/>
          </msink:context>
        </emma:interpretation>
      </emma:emma>
    </inkml:annotationXML>
    <inkml:trace contextRef="#ctx0" brushRef="#br0">73 0 0,'0'0'47,"0"-9"-47,0 30 0,0-16 0,0-5 4,0 0-4,0 0 2,0 0-2,0 0 3,0 0-3,0 0 11,0 0-3,0 0-8,0 0 2,0 0 0,0 0-2,0 0 2,0 0-2,0 12 0,0 1 0,0 0-1,0 8 1,0 0 1,0 4-1,0-8 2,0 5-2,6-10 0,-1 35 0,1 12 0,-1-4 3,-5 0-3,0-4 0,0 0 0,0-13 3,0 0-3,0 13 4,0 0-4,0-5 2,0-12-2,0 21 0,-5 4 4,-6-8-4,-1 0 4,1 0-4,0 4 0,-1-9 0,1 9 0,5 0 0,1-4 2,-1 0-2,1 0-2,5 0 2,0-18 1,5-11-1,1 7-1,-1 5 1,1-4 0,5 12 0,1 0 0,-7 5 0,1-5 2,0 1-2,-1-10-1,1-3 1,0-5 1,-6 9-3,0 4 2,5-4 2,-5 9-4,6 3 2,-1-3 0,1 3 0,0 5 2,-6-9-2,0-8 0,0 17-1,0 0 1,0-5 1,0 5-1,0-4-1,0 3 1,0-7 1,0-14-1,0 10 0,0-6 0,0 1 0,5 0 0,-5 8 0,0 1 0,0 3 0,0-3 0,0 3-5,0-8 5,0-4 0,0 4 5,0-4-5,0 0 0,-5 0 0,-1 0-2,0 8 2,1-4 2,5 0-2,0 13-1,0-9 1,0 1 0,0-5 0,0-4 0,0 0 0,0-1 0,0 1 0,5 4-1,-5 5 1,0-1 0,0-4 0,6 0 2,-6-4-2,0 0 0,0 0 0,0-4 0,0 3 1,-6 10-3,1-5 2,-1 4 1,1-12-1,5 8-1,0-4 1,0-9 0,-6 1 0,6-1 1,-6 9-1,6-9-1,0 9 1,0-8 1,0-5-1,0 0 2,0-4-2,0 0-4,0 4 4,6 0 0,0 0 0,-1 0 0,1-4 0,-1 4 2,1-8-2,0 4-5,-1 0 5,1 0 3,0 0-3,-6 0 0,0 4 0,0 4 4,0 1-4,0-1-4,0 5 4,0-5 0,0 1 0,0-1 1,0-4-1,0 5 0,-6 7 0,0-7 0,1 4 0,-1 3 1,6-11-1,0 7 1,0-3-1,0 7 0,0 10-2,0-18 2,6 1 1,-6-5-1,5-9 0,1 10-1,0-5 1,-1-9 1,-5 0-1,0-8 0,6 9 0,-6-9 0,0 21 0,-6 5 0,6 3 0,0-3 0,-5 3 1,-1-3-1,6 3 1,-6 1-1,6-1-1,-5 1 1,5-4 0,0-1 1,-6 0-1,6-8 0,0 0 0,0-8-1,0-9 1,0 12-1,0 1 1,0-9 0,0-4 0,0 0 1,0 9-1,0-9 0,0 12 0,0-3 0,0-9 0,0 17 0,0 0 0,0-5-1,0-7 1,0-5 1,6 17-1,-6-5 1,5 1-1,-5 0 0,0-1-3,0-3 3,0-1 4,0-8-4,0 13 1,-5 0-1,5-5-2,0-8 2,0 13 1,0 0-1,0-5-1,0 5 1,0-9 0,0-4 0,0 9-1,0-9 1,0 8 4,0-8-4,0 17-3,0-4 3,0 4 2,0-1-2,0-7 2,0-1-2,0 1-2,0-5 2,0-4 1,0 4-1,0-4 0,0 0 0,0 0-1,0 0 1,0 0 0,0 13 0,0 4 0,0-17 0,0 0 0,0 0 0,0 13-11,-6-1 11,6-7-89,0-5 89,-22 0-8</inkml:trace>
  </inkml:traceGroup>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7T11:31:02.899"/>
    </inkml:context>
    <inkml:brush xml:id="br0">
      <inkml:brushProperty name="width" value="0.15875" units="cm"/>
      <inkml:brushProperty name="height" value="0.15875" units="cm"/>
      <inkml:brushProperty name="color" value="#FF0000"/>
      <inkml:brushProperty name="fitToCurve" value="1"/>
    </inkml:brush>
  </inkml:definitions>
  <inkml:trace contextRef="#ctx0" brushRef="#br0">-14-13 0,'11'4'107,"11"4"-107,1-8-106</inkml:trace>
</inkml:ink>
</file>

<file path=ppt/ink/ink1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3:52.84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24229C9B-F573-4E1B-A66D-3B6E88D46414}" emma:medium="tactile" emma:mode="ink">
          <msink:context xmlns:msink="http://schemas.microsoft.com/ink/2010/main" type="inkDrawing" rotatedBoundingBox="8855,11836 20883,11833 20884,12175 8856,12179" shapeName="Other">
            <msink:destinationLink direction="with" ref="{6DCB7827-F3FD-47D9-BC01-C54106841ABE}"/>
            <msink:destinationLink direction="with" ref="{D9A4D20B-F009-4398-ADB0-4A20F78A89A8}"/>
          </msink:context>
        </emma:interpretation>
      </emma:emma>
    </inkml:annotationXML>
    <inkml:trace contextRef="#ctx0" brushRef="#br0">0 273 0,'0'0'28,"0"0"-28,0 0 6,0 0-6,0 0 21,0 0-21,0 0 11,0 0-11,0 0 3,0 0-3,0 0-1,0 0 1,0 0 1,0 0-1,0 0 0,0 0 0,0 0 3,0 0-3,0 0 7,0 0-7,0 0 2,0 0-2,6 8 5,-1-8-5,-5 0 5,11 0-5,1 5 2,-1-5-2,-5 8-1,5 0 1,0 1 0,6-1 0,6 1-1,5-5 1,6-4 4,11 4-4,6-8 3,5 0-3,1 0 2,5-1-2,6 5 3,5-4-3,-5 0 2,-1-5-2,7 1 2,5 4-2,5-9 4,7 5-4,56-22 3,-6 21-3,-6-3 0,-56 3 0,11-8 1,63-12-1,-12-5 1,57 8-1,-35 5 4,-27 9-4,-52-1 0,7 9 0,-1-5 1,-5 5-1,5 4 2,-5-4-2,-1-5 1,1-8-1,-6 9 2,-6 8-2,-5-9 0,0 14 0,-6-5 2,0 4-2,-6 4 0,1 1 0,-1 4-1,-5-1 1,0 1 0,5 0 0,1-1-1,5 1 1,0-9 2,0 0-2,0 5 3,0-9-3,6 4-2,5 0 2,6-4 1,0 5-1,0-5 1,6 0-1,0 0-11,-1 0 11,-5 0 12,-5 0-12,-1 0-1,1 4 1,-1 0 1,0 5-1,-5-5-3,5-4 3,1 13 2,-1-5-2,6-4-1,0 0 1,-5 1 2,-7-1-2,1 4 1,5-3-1,1 3-2,-1-8 2,1 4 2,5 1-2,5-1-1,1 0 1,5 0-1,-11 0 1,6 1 1,0-1-1,5 0 1,-5-4-1,-6-4 0,5 4 0,1 4-1,0 0 1,-1 1 0,-5 3 0,6-4 0,0-4 0,-1 0 1,1-4-1,-6 0 0,6 0 0,-6 4 0,0-5 0,0 5 2,-6-4-2,0 4-2,-10 0 2,-1 0 0,0 0 0,0 0 1,0 0-1,0 0 1,-6 0-1,-5-4 0,0 8 0,0-8 0,5 0 0,-5 8 0,6 0 0,-1-4 1,6 4-1,-5-8 1,-7 0-1,1 8 0,6-4 0,-1 0-1,0-4 1,1 4 1,-1 0-1,-10 0 1,-1 0-1,0-4-1,0-1 1,-6 5 0,1 0 0,0 0-1,-7 0 1,1 0 4,0 0-4,0 5-3,0-10 3,0 10 0,0-5 0,-1 0 2,-4-9-2,-1 18-2,0-5 2,0 0 2,6-8-2,0 8-2,0-8 2,0 8 1,5-12-1,1 12 1,-1-8-1,1 4-1,5-5 1,0 5-1,0 0 1,0 0 2,1 0-2,-1 0 1,-6 0-1,-5 0-1,6 0 1,-6-4 1,-1 0-1,-4 4 0,-1 0 0,0 0-1,0-4 1,1 0 1,-1-1-1,0 5-1,0-4 1,0 0 1,1 4-1,-1-4-1,6 4 1,-6-5 0,0-7 0,-5 7-1,-1 1 1,1 0 2,-6-13-2,0 17-1,5 0 1,-5 0 0,0-8 0,0 3 0,0 10 0,6-10 0,-1 5 0,1-4-3,-1 4 3,1 0 3,0 0-3,-1 0-1,1 0 1,-6-4 1,0 8-1,-6-4 1,0-4-1,0 8-1,-5-8 1,5 8-3,-5 0 3,-6-4 3,11 0-3,-5 0-2,-6 0 2,0 0 2,6 0-2,-6 0 0,5-4 0,-5 4-1,0 0 1,0 0-2,0 0 2,0 0 2,0 0-2,0 0-2,0 0 2,0 0-13,0 0-66,-34 9 79,-5-18-43</inkml:trace>
  </inkml:traceGroup>
</inkml:ink>
</file>

<file path=ppt/ink/ink1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05.10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4019A95-F9A0-45EA-B052-79F43A0F5A66}" emma:medium="tactile" emma:mode="ink">
          <msink:context xmlns:msink="http://schemas.microsoft.com/ink/2010/main" type="inkDrawing"/>
        </emma:interpretation>
      </emma:emma>
    </inkml:annotationXML>
    <inkml:trace contextRef="#ctx0" brushRef="#br0">12 0 0,'0'0'34,"0"0"-34,0 0 9,0 0-3,0 0-6,0 0 2,-12 0-2,12 0 2,0 0-2,0 0 0,0 0 0,0 0 0,0 0 0,0 0 0,0 0 0,0 0 3,12 9-3,-1 4-1,6-1 1,0-3 0,0-1 0,0 5 0,0-13 0,0 4 1,-12 0-1,-5-4 0,11 0 0,1-4-1,-1-9 1,0 9 0,-5 4 0,5 0-7,1 0 7,-1-4-47</inkml:trace>
  </inkml:traceGroup>
</inkml:ink>
</file>

<file path=ppt/ink/ink1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17.049"/>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7927AC4F-FA2A-46BA-885C-F16621534A01}" emma:medium="tactile" emma:mode="ink">
          <msink:context xmlns:msink="http://schemas.microsoft.com/ink/2010/main" type="inkDrawing" rotatedBoundingBox="10789,8521 10927,11846 10871,11849 10732,8524" semanticType="verticalRange" shapeName="Line">
            <msink:sourceLink direction="with" ref="{379B27CE-1119-48DF-B58B-E8B2A6A90134}"/>
            <msink:destinationLink direction="with" ref="{6DCB7827-F3FD-47D9-BC01-C54106841ABE}"/>
          </msink:context>
        </emma:interpretation>
      </emma:emma>
    </inkml:annotationXML>
    <inkml:trace contextRef="#ctx0" brushRef="#br0">17 80 0,'0'-8'20,"0"4"-20,0-5 3,0 9-3,0 0 15,0 0-2,0 0-13,-6-4 11,6 4-11,0 0 2,0 0-2,0 0 3,0 0-3,0 0 0,-5-4 0,5-5 0,0 14-1,0-5 1,0-9 1,0 5-1,0 4 1,0 0-1,0 0-1,0 0 1,0 4 1,0-4-1,0 4-1,0-4 1,0-4-15,0 4 15,0 0 14,0 0-14,0 0-1,0 0 2,0 0-1,0 0 1,0-17-1,0 13 3,0 4-3,0 0 1,0 0-1,0 0 3,0 0-3,0-9-2,0 1 2,0 4 2,0 4-2,0 8 0,0-8 0,0 0 2,0 13-2,0 4 0,0 0 0,0 0 3,0 0-3,0-5 1,0 22 2,0 0-3,0 0 1,-6-4-1,6 8 2,0-4-2,0-5 2,0 1-2,0-1 3,0-3-3,0 16-2,0 0 2,0 5 2,6-5-2,-6 9 3,0-4-3,0-1 0,0-33 0,0 25 1,0-8-1,0-1 1,5-3-1,1-1 1,0 1-1,-1-1-2,1 5 2,-6 3 2,0 1-2,0 4-1,0 5 1,0-1 0,0-8 0,0 0 4,-6 0-4,6-5 3,0-3-3,0-5 0,0 17-4,0-8 4,0 12 0,0 0 4,6 5-4,0-1-4,-6-7 4,5-1 5,-5-4-5,0-9 2,0-4-2,0 0-2,0 0 2,0 1 0,0-5 0,0-1 0,6-3 0,-1 4 0,1 4 0,-6 0 2,6 5-2,-6-1 0,5 5 0,-5-1 0,0 1 0,0 0 0,0-5 0,6 1-2,-6-1 2,0-8 1,6 0-1,-1-4 1,-5 3-1,6-3-1,0 4 1,-6 4 0,0-4 0,0-4-1,0 8 2,0 4-1,0-3 3,0-1-3,0 8 0,0 5-2,0-8 2,5-1 1,-5 5-1,6-9-2,-6 4 2,0-12 0,6 0 0,-6-1 0,0-3 0,0-5 1,0-4-1,0 0 0,0 0 0,0 25 2,0-3-2,0-1-4,5-4 4,-5-5 1,0 5-1,0-4 0,0 4 0,0 0 0,0 0 0,0 0 0,0 0 0,0 4 2,0 0-2,0-4-1,6 0 1,-6 0 2,0 4-2,0-4-3,0-4 3,0-1 0,0 5 0,0-4 2,0 4-2,0-9-2,0 5 2,0 0 1,0-5-1,0 1 0,0-5 0,0-4-1,0 0 1,0 8 1,0-8-1,0 0 0,0 0 0,0 0 1,0 22-1,-6-10-2,1 9 2,-1 1 2,0 3-2,1-4-1,-1 5 1,6-9 0,0-5 0,0 1 0,0 4 0,0-13 0,0-4 0,0 0 0,0 0 0,0 0-1,0 0 1,0 0 1,0 0-1,0 0 0,0 0 0,0 0-1,0 0 1,0 0-1,0 0 1,0 0-36,0 0 36,0 0-67</inkml:trace>
  </inkml:traceGroup>
</inkml:ink>
</file>

<file path=ppt/ink/ink1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20.49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FC4EC20-7BB0-4753-BAB8-61093A5A046A}" emma:medium="tactile" emma:mode="ink">
          <msink:context xmlns:msink="http://schemas.microsoft.com/ink/2010/main" type="inkDrawing" rotatedBoundingBox="12037,8273 12930,11548 11773,11864 10880,8589" semanticType="verticalRange" shapeName="Other">
            <msink:sourceLink direction="with" ref="{379B27CE-1119-48DF-B58B-E8B2A6A90134}"/>
          </msink:context>
        </emma:interpretation>
      </emma:emma>
    </inkml:annotationXML>
    <inkml:trace contextRef="#ctx0" brushRef="#br0">4 31 0,'0'0'45,"0"0"-45,0 0 2,0 0-2,0 0 5,0 0-5,-6 0 4,6 0-4,0 0 3,0 5-3,0-5 2,0 0-2,0 0 0,0 0 0,0 0 1,0 0-1,0 0 6,6 4-6,5-4 3,0-4-3,1-1 5,-1-3-5,0 4 3,6 4-3,0 0 4,0 4-4,0-8 1,0-5-1,0 5 1,0 0-1,0-5 1,0 9-1,0 5 0,0-1 0,0 0 3,-1 5-3,1-1-2,0 0 2,0 5 0,6-9 0,-1 5 4,-5-1-4,0 1-3,6-1 3,-6-4 1,5 9-1,1-13 0,0 0 2,-1 4-2,1-4-1,-6 0 1,-6 5-1,0-14 1,1 9 0,-1-13 0,0 22 3,-5-9-3,-1 4 0,1 0 0,-6-4 0,11 13-1,1-4 1,5-1 3,-1-4-3,1 9-4,0-43 4,0 43 3,0-4-3,0 3 0,0-8 0,-6 1 0,1-1 0,-7 0 1,7 0-2,-1 1 1,0 3 4,0-4-4,1 5-4,-1-5 4,0 0 0,1-4 0,-1 4 0,0-8 0,0 8 1,-5-25-1,0 26 1,-1-1-1,1 0-2,0-4 2,-6 0 2,0 0-2,0 0-1,0 0 1,5 0 0,-5 0 0,0 0 0,12 0 0,-1 0-1,-5 0 1,-6 0 1,11 0-1,-6 0 1,-5 0-1,12-4 0,-7 12 0,1-12-2,0 4 2,-6 0 0,5-4 0,1 0 1,0 4-1,-6 0 0,0 0 0,0 0-1,0 0 1,5-9 0,1 13 0,-6-4 1,0 0-1,0 0-1,0 0 1,11-4 1,-5 0-1,5-5-1,0-3 1,-5 3 10,5 5-10,-5 0-10,0 0 10,-1 4 0,-5 0 0,0 0 0,0 0 0,0 0 0,6 8 0,5-8 0,-5 0 0,0 4 0,-6-4 0,0 0-1,0 0 1,0 0 2,0 0-2,5 0-1,-5 0 1,11 0 1,-5 4-1,-6-4-2,0 0 2,6 5 1,5-5-1,0 0 0,-5-5 0,0 5 2,-1 0-2,-5 0-3,0 0 3,0 0 1,0 0-1,0 0 1,0 0-1,0 0-1,0 0 1,6 0 0,-6 0 0,0 0 2,0 0-2,0 0 0,0 0 0,0 0 0,0 0 0,0 0 1,0 0-1,0 5 1,0-5-1,0 0 0,0 21-2,0 0 2,0 13 0,0 0 0,-6 4 2,6 0-2,0-4-1,0-13 1,0 9-1,0-1 1,6 5 5,0 8-5,-1-3-3,-5-6 3,6 6 0,-6 11 1,0-12-1,0 1-1,0-1 1,-6 0 3,6-4-3,0 8 0,0 0 0,0 1-2,0-5 2,0 4 0,6-12 0,-6 8-1,0-9 1,0 1 0,-6 4 0,6-9 2,0 5-2,6 0-2,-6 8 2,0-4 3,5-1 1,1 31-4,0-22-6,-6-4 6,0-4 4,5-13-4,-5 9-4,0 4 4,0 0 1,0 4-1,6-4-1,0 0 1,-6-1 1,0-3-1,5-5 1,1-8-1,5 17 0,-5 0-1,0 0 1,-1 4 0,-5-4 0,0-9 0,6 1 0,-6-1-1,0 1 1,0-5 0,0 4 0,0-4 2,6 0-2,-6 1 3,5 7-3,1-8-3,-6 13 2,0 13 1,0-9 0,5-25 0,1 12 0,-6-8 0,6 0-1,-6 0 1,0-4 0,0-9 0,0-4 2,0 0-2,0 0-3,0 12 3,0-3 1,5 4-1,1-5 3,-6 9-5,0 0 2,0 0-2,-6 0 2,6 0 2,0 0-2,0-5 0,0 5 1,0 5-1,0-6 0,0 10-3,0-1 3,0-4 3,0 1-3,0-1 0,0 0 0,6-4-2,-6 0 2,0-5 0,6 5 0,-1 0 0,-5 0 2,0-4-2,0-9-2,0-4 2,0 0-1,0 13 1,0-9 1,0-4-1,0 0 2,0 0-2,0 0-1,0 9 1,0-9 1,0 0-1,0 0 0,0 17 0,0-9 3,0-4-3,0-4-4,0 0 4,0 0 1,0 0-1,0 9 0,0-9 0,0 0 0,0 0 0,0 0 0,0 12 0,0-3-13,0-9-73</inkml:trace>
  </inkml:traceGroup>
</inkml:ink>
</file>

<file path=ppt/ink/ink1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24.25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3BB4B5F4-5813-4FB3-BC04-E65BEC13FFA1}" emma:medium="tactile" emma:mode="ink">
          <msink:context xmlns:msink="http://schemas.microsoft.com/ink/2010/main" type="inkDrawing" rotatedBoundingBox="16482,8599 16541,11957 16421,11960 16363,8602" shapeName="Other"/>
        </emma:interpretation>
      </emma:emma>
    </inkml:annotationXML>
    <inkml:trace contextRef="#ctx0" brushRef="#br0">0 0 0,'0'0'46,"0"0"-46,0 0 7,0 0-7,0 0 9,0 0-9,0 0 4,0 0-4,0 0-2,0 0 2,0 0 1,0 0-1,0 0-1,0 0 1,6 9-1,-1 3 1,1 1 4,0 4-4,-1 0 1,1 0-1,0 0 3,-1 4-3,1 4 3,-6 1-3,0 8 4,0-1-4,0 6 2,0-6-2,0 1 4,5-8-4,1 8 0,0-13 0,5 13-1,-5-13 1,-1 8 4,1 5-4,0-4-1,-1 8 1,1 4 3,-6-12-3,0 4 2,0 4-2,0-4 2,0 4-2,0 0 2,0 4-2,6 5 1,-1 4-1,-5-1 0,0 1 0,6-8 2,-6-1-2,0 9 1,-6 4-1,6-13 1,0 13 3,0-8-4,0-5-4,0-4 4,0-4 5,0-4-5,0-1-6,0-3 6,6-5 4,-1 8-4,1 1-3,-6-4 3,0-1 1,6 0-1,-6 9-1,5 0 1,-5 0 4,0 4-4,-5 0-4,5 0 4,0-8 4,-6 8-9,6-4 5,0 8 0,0-4 1,6-8-1,-1 4 0,-5 4 0,0 0 0,0-8-1,0 12 5,0-4-4,0-4 0,0-13 0,0 9-3,0-5 3,0 5 4,0-5-4,0 5-1,0-1 1,-5 1-1,-1 0 1,0 8 0,1-4 0,-1-1-3,1 1 3,-1 0 4,0-8-4,1-5 1,5-9-1,0 5-1,0-4 1,0 0 0,0-5 0,0-8 2,0 0-2,0 0-2,0 0 2,0 17 1,0-8-1,0-9-1,-6 25 1,0-8 1,6-9-1,0-8 1,0 17-1,0-4-1,0 4 1,0 0 2,6-4-2,-6 4-1,0 4 1,6 0 0,-1 0 0,1-4-2,-6 0 2,0-9 2,0-3-2,0-5 0,0 12 0,0-7 0,0-5 0,0 0 0,0 0 0,0 0 0,0 4 0,0-4 0,0 0 0,6 13-1,-6 8 1,0-17 3,0-4-3,0 0-2,0 0 2,0 4-1,0-4 1,0 0-4,0 0 4,5-38-99</inkml:trace>
  </inkml:traceGroup>
</inkml:ink>
</file>

<file path=ppt/ink/ink1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27.37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49B29023-EA7F-4D5D-8839-82CE73E3008B}" emma:medium="tactile" emma:mode="ink">
          <msink:context xmlns:msink="http://schemas.microsoft.com/ink/2010/main" type="inkDrawing" rotatedBoundingBox="17455,8356 18228,11784 17206,12015 16432,8586" shapeName="Other"/>
        </emma:interpretation>
      </emma:emma>
    </inkml:annotationXML>
    <inkml:trace contextRef="#ctx0" brushRef="#br0">-7 28 0,'0'0'4,"0"0"-4,0 4 3,0-4-3,0 0 7,0 0-7,0 0 20,0 0-20,0 0 10,0 0-10,0 0 12,0 0-12,0 0 13,0 0-13,0 0 5,0 0-5,6 4 5,-6-4-5,11-8 4,1 4-4,-1-13 3,6 17-3,0 0 5,0-4-5,0-1 1,0 5-1,0 5 2,-6-1-2,6-4 1,0 0-1,-6-4 3,0 4-3,1 0 1,-1 0-1,0 0 0,6 4 0,0-4 4,6-9-4,-7 9 0,7 0 0,0 0 2,-1 0-2,1 5 2,5-1-2,-5 0 0,-1-8 0,1 4 0,-1 0 0,-5 4 0,0-8 0,0 8 3,0-8-3,0 0 0,0 4 0,0 0 0,0 0 0,0 0 0,0-5 0,-6 5 0,6 5 1,0-1-1,0 4 0,0-8-1,-6-8 1,0 8 4,-5-9-4,5 14 0,-5-1 0,-6-4 0,0 0 0,11 4 0,0-8 0,1 8 2,-1-8-2,6 8 0,-6-4 0,6 4 0,-6-8 0,1 8-1,-1 0 1,-5 1 1,5-5 0,0 4-1,-5-4 0,0 0 0,-6 0 1,0 0-1,5 0 0,1 0 0,-6 0 0,0 0 0,0 0 0,5 4 1,-5-4-1,0 0 1,0 0-1,0 0 0,0 0 1,0 0-1,0 0 1,6-8-1,-6-1 0,0 5 0,6 0 0,5 0-1,-11 8 1,0-4 0,6 8 0,-1-4 0,-5-4 0,0 0 1,0 0-1,6 0-1,0-4 1,-1 4 1,1 9-1,-6-9-1,0 0 1,6 4 0,-6-4 0,5-4 1,1 4-1,-6 0-1,0 0 1,0 0 0,0 0 0,0 0 1,0 0-1,0 0 2,0 0-2,0 0-2,0 0 2,0 0 2,0 0-2,0 0 1,0 0-1,0 0 0,0 17 0,5 4-1,1 4 1,-6-4 0,0 5 0,0 3 0,0 5 0,6 0 2,-6 4-2,5-4 0,1 0 0,0-9-1,-1 5 1,1-9-1,-6 9 1,0 12 1,0 9-1,0-9 1,0 9-1,6-13-2,-6 4 2,0-8 1,0-4-1,5-5-1,1 18 1,0-9 0,-1 12 0,-5 1 2,0-1-2,0-3-1,6-1 1,-6 0-1,6-8 1,-1 0 0,1-4 0,-1-9 2,1 0-2,0 0-1,-1 5 1,1 7-1,0 1 1,-6 4 1,0 0-1,0 1 1,0 11-1,0-16 2,0 0-2,0-4-5,0-5 5,0-4 1,0 0-1,5 1 1,1 3-1,-6 0-1,6 5 1,-1 0 1,-5-1-1,0 1-1,0 0 1,0 3 2,6-3-2,0 4-2,-1 0 2,1-9 2,-1-4-2,7 5-2,-7-5 2,7-4 0,-7 4 0,1-4 0,0 8 0,-1 5 0,1 0 0,0-5 1,-1 0-1,1 5 0,-6-9 0,5 0-1,-5-4 1,6 5 0,-6 11 0,0-7 0,0-5 0,0 0 0,0-4 0,0 0 0,0-4 1,0 8-1,0 4 0,-6 1 2,1-1-2,5 5-1,-6-1 1,6-3-2,0-1 2,0-4-2,0 0 2,-5 1 2,5-5-2,0 4 0,0-4 0,0 0 1,0 0-1,-6-5 0,6 5 0,-6 0 1,6-4-1,0-5 0,0-8 0,0 9-1,0-1 1,0 1 0,0-9 0,0 0 0,0 0 0,0 8 0,0 1 0,0-9-1,0 0 1,0 0 1,0 0-1,0 0 1,0 12-1,0-3-2,0-5 2,0-4 0,0 0 1,0 13-1,0 4-1,0 0 1,0-9 0,0-8 0,0 13 2,0-5-2,0 1-1,0-1 1,0-8 1,0 0-1,0 0-1,0 4 1,0-4 1,0 17-1,0-8-1,0 3 1,0-3-1,0 4 1,0-1 2,0-3-2,0-9 0,0 4 0,0-4-1,0 0 1,0 9 3,0-9-3,0 0-2,0 12 2,-5-3 2,5-9-2,0 0 1,0 0-1,0 0-1,0 0 1,0 0 1,0 0-1,0 0 2,0 0-2,0 0-2,0 0 2,0 0-1,0 0 1,0 0-10,0-9 10,0 5-20,0 4 20,0 0-5,0 0 5,0 0 0,0 0-1,0 0 1,0 0 1,0 0-1,0 0 1,0 0-1,0 0-4,0 0 4</inkml:trace>
  </inkml:traceGroup>
</inkml:ink>
</file>

<file path=ppt/ink/ink1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53.681"/>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258 931 0,'-6'30'33,"0"37"-33,1-7 2,-1 62 4,-11 77-6,11-55 3,1-72-3,-1-21 5,-5-17-5,5 4 3,-5-17-3,5 0 0,1-12 0,5-9-3,0 4 3,0-4-1,0 0 1,5-30 1,-5-25-1,0-25-1,6-39 1,-6-12 0,0 4 0,-6 38 2,-5-17-8,-17-76 6,-1 47 1,13 54-1,4 43 10,1 9-10,0-1 8,5 5-8,6 8 0,0 0-3,6 17 3,-6 0-1,17 51 1,0 25 2,11 72-2,-6 9-2,-5-39 2,0 85 0,-6-8 1,1-17-1,-1-43-1,0-33 1,-5-47-5,0-25 5,5 16-16,0-12 16,1-9-10,-1-12 10,0-13-5,-5-8 5,-1-22 0,-5-4 0,0-12 0,0-22 0,0-21 1,-5-51-1,-1-4 2,0-4-2,1 13-1,-6 20 1,-1 27-1,7 28 1,-1 5 10,0 4-10,1 9-1,5 4 1,0 17 3,0-5-3,0 22-1,0 17 1,5 17 1,-5 3-1,6 31 2,-6 21-2,-6 54 1,-11 14-1,6 20-4,0 18 4,-12 3 6,12-50-6,-12-17 2,6-21-2,0-42 0,6-18 0,0-12 8,5-13-8,1-16 2,5-5-2,0-30-1,0-29 1,5-26-3,7-50 3,-1-26 0,6-21 0,-6 21-4,-5 34 4,5 68 1,-5 12-1,-1 5-1,1-1 1,-6 18 3,0 4-3,-6 29 0,6-8 1,-5 38-1,5 43 1,0 50-1,0 13 0,5 38 0,-10-4 0,-7-5 0,-5 26 1,-5-51-1,5-25-2,0-21 2,6-51 0,5-9 0,12-59 0,5-4 0,6-38 0,5-35 1,41-138-1,-7 33-2,-16 42 2,-24 127 1,-10-20-1,0 7-4,-6 1 4,0 16 5,0 10-5,-6 16 0,6 0 0,0 0 0,-11 59 1,5 9-1,1-9 0,5 4 0,0-16 1,0-5-1,0-21 1,0-4-1,5-12 2,-5-5-1,11-81-1,6-33 0,-5-13 0,-7 17-1,1 29 1,0 47 0,-6 22 0,0 41 1,0 18-1,0 21-2,0 21 2,5 38 2,7 12-2,-7-24-2,12-18 2,-11-46 1,5-9-1,0-12 0,1-9 0,-1-17-2,0-12 2,0-26 3,1-4-3,-1-9-1,0 5 1,1 16 1,-1-3-1,-5 12 0,-1 0 0,-5-4 1,0 21-1,0 0 0,0 0 0,0 0 0,0 0-1,-11 34 2,0 4-1,5-13-1,-5 0 1,-1-3 1,-5-1-1,1-4 1,-1 4-1,0-4 2,0 8-2,-6 1 0,-5 12 0,0-9 0,0-3 0,-1-9 1,7 4-1,-1-8 4,1-1-4,5-3 4,5 3-4,7-7-2,5-5 2,0 0 2,17 12-2,11-12-3,11 0 3,1-8 0,5-1 0,6-7 0,-12 3 0,12-13 0,-6 5 0,0 4 0,1-4-3,-1 4 3,-6 5 3,1 7-3,-6 10 3,0 7-3,-1 1-2,-4 21 2,4-17-5,-4-5 5,-7 5 4,1-4-4,-6 0 3,-6-1-3,-5-7 0,-6-5 0,0 0 0,0 4 0,0-4 0,0 0 0,0 0 1,0 0-1,0 0-1,0 4 1,0-4-1,0 0 1,0 0-1,11 4 1,0-4-1,1 0 1,5-4 0,-1-4-4,1 3 4,-5-3-1,5 0 1,-6-5 1,6 9-1,-12-1-4,7-3 4,-1 4-2,0-1 2,6 1 1,0-4-1,0 3-7,-6-7 7,6 12-2,0-4 2,-5-5-6,-1 9 6,0-4-2,0 4 2,-5 0 1,0 0-1,-6 0 1,0 0-1,0 0 2,0 0-2,5 4 3,-5-4-3,0 0 2,0 0-2,0-13-1,-5-8 1,-7 0 0,1 4 2,0-4-2,5 4 8,-5-4-8,0 0 3,-1-5-3,1-8 1,0 5-1,-1 3 1,-4 5-1,4 9 4,-5-35-2,0-12-2,6 4 0,0 4 2,0 9-2,-1-1 0,1 5 0,0 8 0,5 1 0,0-5 2,1 4-2,5-16 0,-6-1 2,0 5-2,6 4 2,0 0-2,0 0-1,-5 8 1,-1-12 0,6 16 2,0-16-2,0 29 0,0-8 0,0 4 2,-5-4-2,5-21-4,-6 42 4,6 0 3,-6-39-3,1 23-1,5-23 1,0-11 0,0 7 0,0 5 1,0 9-1,5-5 0,-5-4 0,6-5 0,0-3 0,-1-5-2,-5 4 2,6-3 1,-1-6-1,1 10-1,0 12 1,-6 9 1,0 3-1,0-3-1,-6 4 1,6-4 0,0 8 0,0-17 0,0 4-1,0 0 1,0 5-3,0 12 3,0-4 4,0 5-4,0-1 1,6 5-1,-6-1-3,0-4 3,0 13 1,0 0-1,0 0 0,0 0 0,0 0 0,0 0-1,0 0 2,-6-12-1,6-5-1,0 4 1,0-4-1,-6 4 1,6 5 0,0 4 0,0 4 1,0 0-1,0-13 1,-5 5-1,-1 3 0,6 5 0,-5-12 0,-1 12 0,6 0-1,0 0 1,0 0-1,-6-9 1,1 5 2,-1-5-2,0 5 0,6 4 0,-5-4 0,5 4 0,-12 8-1,7-8 1,5 0 0,0 0 0,0 0-1,-6-8 1,0 0 0,1-5 0,-1 4 2,0 1-2,1 4 0,5 4 0,-6 0-1,6 0 1,0 0 3,0 0-3,0 0-2,0 0 2,-5-5 1,5 5-1,0 0 0,0 0 0,0 0-1,0 0 1,0 0 2,-12-4-2,1 4 2,11 0-2,-11-4 1,-6 0-1,0 4 2,0 4-2,0-8 2,0 8-2,-6-4 4,1 0-4,5 4-3,0-4 3,0 0 5,0 0-5,0 0-2,0 0 2,6-4 1,-6-5-1,6 5 0,-1 0 0,1 0 1,0-5-1,5 9 0,6 0 0,0 0 1,0 0-1,-11 0-2,0-4 2,-1 4 1,-5-4-2,1 4 1,-7-4 1,0 4-1,1 4-1,-1 0 1,1-4 1,-1-4-1,0 4 2,1 0-2,5 0 1,0 0-1,0-4-1,0 4 1,-5 0 4,5 0-4,0 8-4,0-4 4,0-8 0,0 0 0,6 4 3,-1 4-3,12-4 3,0 0-3,0 0 1,0 0-1,-11-4 3,0 4-3,-1-4-3,1 4 3,0 0 3,0 0-3,-1 4 0,12-4 0,0 0 0,-11 0 0,0 4 0,-1 0 0,12-4 0,0 0 0,0 0 0,0 0 0,0 0-3,0 0 3,0 0 3,0 0-3,0 0 0,0 0 0,0 0-3,0 0 3,0 0 0,0 0 0,0 0 0,0 0 0,0 0 3,0 0-3,0 0-4,0 0 4,0 0 4,0 0-4,-11 0-3,0 5 3,11-5 0,0 0 0,0 0 0,0 0 0,0 0 3,0 0-3,0 0 0,0 0-4,0 0 4,0 0-3,0 0 6,-6 55-3,6-5 5,6 10-5,0-5-4,-1-13 4,6 5-1,-5 8 1,0 12-2,5 10 2,0 54 3,1-38-3,-7-4 0,1 51 0,-6-43 0,0-38-1,-6 0 1,1-4 0,-1-12 0,6-5 0,0-13 0,0 1-2,0-18 2,0-12 0,6-5 0,-1-7 0,1-65-1,5-46 1,-11-21 1,0 4-1,6 4-3,11 34 3,-12 5-1,1 50 1,0 9 0,-1 12 0,-5 9-2,0 38-2,6 17 4,-6 21-1,0 29 1,6 60 0,5 9 0,-5-9-2,-1 21 2,6 42-2,-5-50 2,-6-13-2,6-85 2,-6-21-5,5-8 5,1-22-6,5-16 6,6-30 0,0-39 0,17-41-1,-6-68 1,6-9-12,-6-21 12,-5 21-5,5 34 5,-17 47-3,6 17 3,-11 50 4,0 9-4,-6 13 2,5 54-2,1 9 0,0 39 0,5 113 0,0 30 0,1-12 0,-1 41 0,-6-50 0,1-25 2,-6-60-2,0-12-1,6-64 1,-6 9 0,0-52 0,0 5 4,11-46-4,0-26 1,6-85-1,0-8 0,0 4 0,-6-34 0,1 5 0,-1 21 1,-5 54-1,-1 35 3,-5 50-3,0 9 8,-5 85-10,-1 20 2,0 98 3,1 47-3,-1 8 1,6-8-1,-6-69-3,1-11 3,-1-48 1,6-50-1,0-9 0,6-25 1,-1-34-1,7-21 0,-1-21 0,0-13 1,6-72-1,0 13 1,-6-22-1,-5-20-2,0-22 2,-6 13 0,0 47 0,0 54 0,0 47 0,-6 34 5,6 0-5,6 89-1,-1 76 1,7 85-1,5 13 1,0-26 1,5 0-1,1-34 0,-1-38 0,-5-76-2,-6-47 2,12-71 0,0-14 2,-1-37-2,12-106 2,-6-81-2,-5 13-1,-23 25 1,0-63 2,-17 64-2,0 16-5,0 68 5,11 72 3,6 38-3,0 76 0,6 56 0,11 97 0,11 42-5,12 38 5,-12-47-11,-5-3 11,-7-73 1,1-50-1,-11-47-3,0-34 3,-1 9 6,-5-22-6,0-8 2,0-68-2,-5-42 0,-7-89 0,-10-25 0,-1 38 0,-5-9 2,5 26-2,7 63 0,-1 13 0,5 59 5,1 8-5,0 5 2,-1 9-2,-10 50 0,5 17 0,0 25 0,-11 22-1,11-26 1,-11 38 0,11-33-2,5-52 2,1-29-3,11 0 3,-11-51 1,0-29-1,-12-77-1,-11 1 1,6 16 0,-6-12 0,0 20-1,6 52 1,11 46 2,-6 13-2,-5 29-8,-6 43 8,0 21-1,-16 85 1,4 16 0,18-24 0,11-18 3,6-42-3,5-34 0,12-47 0,0-33 1,-1-9-1,1 0-1,5-46 1,6-47 1,-6 29-1,-5 43 0,0 13 0,-1 8 1,1 17-1,-6 4 1,0 13-1,0 0-2,6 47 2,-1 4 0,7-5 0,-1 1 0,-5-9 0,5-8-4,-6-5 4,1-8 3,0-13-3,-6-4 1,0 0-1,0 0 1,-6 13-1,0 8-14,1-8 14</inkml:trace>
</inkml:ink>
</file>

<file path=ppt/ink/ink1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5:00.315"/>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138 150 0,'0'0'20,"-5"-8"-20,5-1 16,0 1-16,0 0 11,-6 3-9,6 5-2,0 0 2,0 26-2,0 16 4,-6 30-4,6 25 5,-5-33-5,5 12 2,0 72-2,0-25-1,-6-9 1,6-16 0,0-35 0,0-16 2,0 12-2,0-29-4,0-5 4,-6-4 0,6 0 1,0-21-1,0 0 3,0-50-3,0-35-3,0-72 3,6-8 2,-6 13-2,0 33-3,0 9 3,0 30 2,0 46-2,0 4-3,6 81 5,-1-4-2,1 80 0,5 76 0,-11-8 0,0-35 0,-5-41 0,-7-26 0,12-46 0,-5-18 2,5 1-2,5-102 0,12-34 0,6-25 0,-1-13 0,1 38 0,5-72 0,0-16-4,-5 12 4,-6 46 1,0 60-1,-11 46 0,-1 26 0,-5 4 4,0 76-4,0 81-1,-5 54 1,-7 14 5,1 42-5,-6-73 1,6-75-1,5-39 0,0 18-2,1-52 2,16-50 0,6-30 7,6-17-7,5-29-1,23-102 1,-1 8 0,-4-54 0,-7-22 0,-11 59-3,-5 60 3,-17 76 2,-12 59-2,6-4-2,-11 55 2,-1 22 1,-5 45-1,6 43 0,-6 39 0,12-27 2,5-11-2,5-23-2,-5-49 2,6-35 2,-1 4-2,1-12-2,5-13 2,1-17 0,5-25 0,0-8-1,-1-5 1,13-68 0,10-110 0,-11-42 0,-11 38-5,-11 13 5,0 59-8,-12 46 8,6 43 2,0 9-2,0 8 0,-6 63 0,1 47 7,-1 101-7,12 22 6,-6 0-6,11-56 2,-5-20-2,5-9-7,0-13 7,1-25 5,-7-38-5,6-17 0,6-34 0,0-26 0,0-33 0,0 0 2,6-90-2,5-160 0,-11 26-2,-11 67 2,-1 21-1,-5 68 1,0 55 2,0 47-2,-5 16-1,5 14 1,0-5 0,-12 160 2,1 61-2,0-44-1,5 1 1,0 0 1,1-38-1,5 8 1,0-8-1,0-30-1,0-9 1,0-58-2,0 3 2,0-12 0,0-9 0,5-16 2,7-9-2,-1-30-1,0-29 1,1-13 1,10-38-1,-11-64 0,-11-8 0,0-4-3,-5 34 3,-1 63 3,6 51-3,0 4 0,0 68 0,0 29 0,0 1 0,6 20 0,5 56 0,-5 25 0,5 43 0,-11-22 0,0-42 0,0-13 0,0-29 1,-6-56-1,1-4-1,-1 5 1,0-17 2,1-5-2,-1-8-1,6-17 1,0 0-1,0 0 1,0 0 0,11-68 0,-5 5 1,0-1-1,-6 1-1,5 4 1,-5 12-1,6 17 1,-6 18-1,0 16 1,0-4-1,0 55 1,0 13-1,0 4 1,0 0 1,0 4-1,0 34-1,0-21 1,0-47 0,0-8 0,0-13-5,0-17 5,0-4-2,6-34 2,5-4 1,0-21-1,6 4 0,-6 4 0,1 9 0,-1 8 0,-5 26 0,-6 20-1,0 1 1,-6 38 0,6 4 0,0 4 0,0 0-1,0-12 1,0-9 1,0-8-1,0-1 0,0-8 0,0 1 0,0-10 0,0 5 0,0 0 0,0 0-2,0-4 2,0 0 2,0-5-2,-6 0 2,6-8-2,-5 17 8,-1-4-8,0-13 4,6 0-4,0 0 0,-11 30 8,6-5-8,-1 1-9,0 3 9,1-3 1,-1-14-1,0 9 2,1-12-2,5-9 2,0 0-2,0 0 0,-12-30-2,1 5 2,5 8 3,6 13-3,0 4-1,0-17 1,0 8 0,-5 1 0,-1-1 5,-5 9-5,11 0 1,0 0-1,-17-4 2,-6 0-2,1-9 1,-1 9-1,-5-5 1,0 1-1,0 4 3,-6 8-3,-6-8-3,1 4 3,-7-4 1,1-1-1,-11 10-1,-1 3 1,1-4 3,5 5-3,12 3 0,5-7 0,0 3 3,6-8-3,5 0 3,6-8-3,6 3-2,0 1 2,5-4-1,0-1 1,1 5 0,5 4 0,0 0-2,17-8 2,0 3-1,11-3 1,6 4 0,5-5 0,6 1 0,0-5 0,6 0-2,0-8 2,-6 0 2,-5-9-2,-6 9-2,-6 0 2,-11-4 2,-6 3-2,-5 5 0,-6 1 0,-12 7 0,-10 9 0,-1 13-4,-5-1 4,-6 10-4,-5-1 4,-7 4-2,7 1 2,-1-5 2,7-4-2,4-9-2,7 9 2,5-8-1,6-1 1,5-4-3,6-4 3,17-25-2,5-9 2,7-8-1,5-9 1,-1-4-5,7 0 5,-1-17-1,12-51 1,-6 9 0,-11 38 0,-22-5 0,-1-29-1,-11 4 1,0 9 1,-11 38-1,-6 16 2,0 5-2,0 4-2,0 5 2,6 3 1,-1 18-1,1 4 1,5 8-1,6-4 0,0 161 0,0 55 0,0-34 1,0-22-1,-11 27-1,0-56 1,-1-42-1,7-51 1,-1 0 2,0-17-2,-5-21 1,11 0-1,-11-72 0,-6-34 0,0-50 2,0-52-2,-5-16 0,-7 25 0,1 0-2,0 51 2,11 55 1,0 59-1,6 9 1,-1 8-1,1 63-1,0 22 1,5 33 0,-5 69 0,5 67-1,1-55 1,-1-42 3,6-22-3,0-16-2,0-60 2,0-4-1,6-34 2,-6-4-1,11-29-2,0-73 3,12-114-1,-6-4 0,-6-8 0,0 58-4,-5 60 4,-6 30-1,0 42 1,-6 50 0,1 31 2,-1 24-2,0 31-1,1 50 1,-1 38 1,0-12-1,6-39 0,0-20 0,0-27-1,0-49 1,6-10-2,5-50 4,1-26-2,5-29-1,5-89 1,1-47 2,-12 1-2,-11-22-2,-23-199 2,-5 30 0,17 262 0,0 77 0,5 59 7,6 4-7,0 88-1,0 86 1,6 93-1,-1-43 1,7 5 0,-7-60 0,1-25 0,-6-26 0,0-16 0,0-47 0,0-8-2,6-43 0,-6-4 2,5-42 0,-5-30 0,0-51 3,0-42-3,-11-30-1,-6 38 1,-6 13-5,-5-21 5,6 26-4,-7-26 5,7 4-1,-1 72 5,12 55-5,5 4 3,1 1-3,-1 20 2,0 13-2,6-4 2,-5 9-2,5-1 0,0-8-6,-6 5 6,6-5 3,0 0-3,-11-5-1,5 1 1,0-9-1,1 9 1,-1 0 2,6 4-2,0 0 0,0-13 2,6-8-2,-1 8-2,1 9 2,0-9 0,-1-3 0,7-10-2,-7 5 2,1 0 3,0 8-3,-1 5-2,-5-1 2,0 1-1,0 3 1,0 1 2,0 4-4,0 0 2,0 0 0,0 0 0,0 0 2,0 0-2,0 0-3,6-4 3,0 4 3,-6 0-3,0 0 3,5-4-3,-5 4-2,0 0 2,0 0 1,0 0-1,0 0 0,6 4 0,-6-4-1,5-4 1,1-5 0,0 1 0,-1-5-1,7 9 1,-1-5 1,6 5-1,0 8 1,5 9-1,1 0-3,5 0 3,6 3 2,0-3-2,0 0 3,5-13-3,1-9 1,5-3-1,-5-1-1,-1 0 1,-11 1 2,-5 3-2,-1 1-1,1 3 1,-6 5 3,5 0-3,-5 5-3,0-1 3,-5 0 0,-1-4 0,-5 4 1,-1 1-1,-5-5 0,0 0 0,0 0 0,0 0 0,6 4-1,5 0 1,0 0 2,-5 1-2,-6-5-2,0 0 2,11 4 2,1 4-2,-7-8-1,-5 0 1,6 4 1,0 1-1,-6-5-1,0 0 1,0 0 2,0 0-2,0 0-1,0 0 1,0 0 0,0 0 0,0 0 0,0 21 2,5-13-2,1 18 0,0-22 0,-6-4 1,0 0-1,5 4 1,-5-4-1,0 0 0,0 26 0,0-9 4,-5 25-6,-1 4 2,-5 5-1,-1-4 1,1 4 1,5-1-1,1 1 2,-1 0-2,6 0 1,0 0-1,0 4-2,6-5 2,-1-7 3,1-1-3,0 5-1,-1 20 1,1-3-2,-6 12 2,0-4 0,0-34 0,-6 0 1,1 5-1,-1 3-2,0 5 2,-5 0 3,5 16-3,6-7-1,0 3 1,0-25 0,0 5 0,6-1 0,0-4 0,-6 13 0,0 8 1,0-4-1,0 0-1,0-25 1,5 4-1,-5 0 1,0 4 2,0-9-2,-5 14 0,5-1 0,5-8 0,1 0-1,0-9 1,-1 1-1,-5-14 1,6 5 0,-6-13 0,0-4 2,0 0-2,0 0 0,0 0 0,0-12-3,-6-14 3,1 14 5,-1-5-5,6 12-5,0 5 5,0 0 0,0 47 0,0-9 0,0 9 0,6-9 0,-1-4 0,1 0 3,-6-9-3,0-8-3,0-13 3,0-4 0,0-25 0,0-1 0,0-16 0,0 12 0,0 1 0,0 12 0,-6-4 0,6 8 1,-5 4-1,-1 22 0,0 8 1,1 0-1,-1 5-2,6-5 2,0 0-1,0-4 1,0-4-2,-6 4-1,1 0 3,-1 0 1,-5 4-4,5 0 3,1-4 3,-1 4-3,0-12 2,1 3-2,5 5-2,0-17 2,0 0 1,0 0-1,0 0 3,0 0-3,0 0-1,0 0 1,0 0 0,0 0 0,0 0-1,0 17 1,-6-13 3,6-4-3,0 0 0,0 0 0,0 0 3,0 0-3,0 0 4,0 0-4,0 0 3,0 0-3,-17 13-1,6 0 1,-6-1-1,6-3 1,-1-1 2,1 5-2,5-4-1,1-5 1,5-4-1,0 0 3,0 0-2,0 0 0,0 0 0,0 0-1,0 0 1,0 0 2,0 0-2,0 0-1,-6 12 1,6-12-2,0 0 2,-6 0 1,6 0-1,0 0 0,0 0 0,0 0-8,0 0 8,0 0-38,0-12 38,6-1-48</inkml:trace>
</inkml:ink>
</file>

<file path=ppt/ink/ink1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06.53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89A538F-71FE-40CE-A746-E9BAF5C7A465}" emma:medium="tactile" emma:mode="ink">
          <msink:context xmlns:msink="http://schemas.microsoft.com/ink/2010/main" type="inkDrawing"/>
        </emma:interpretation>
      </emma:emma>
    </inkml:annotationXML>
    <inkml:trace contextRef="#ctx0" brushRef="#br0">-4 1 0,'0'-5'49,"0"5"-49,0 0 10,0 0-10,0 0 0,0 0 0,0 5 1,0-5-1,0 0 2,0 0-2,0 0 0,0 0 0,0 8 1,0-8-1,0 0 5,6-4-5,0 12 2,-1-3-2,-5-5 4,6 4-4,-6-4-1,6 8 1,5-3 2,-6 7-2,1-8 1,-6-4-1,0 0 2,11 9-2,1-5 1,-1 5-1,0-5-3,-5 4 3,5-8 2,0 5-2,1-1-3,-1 0 3,0-8 8,1 0-8,-1-1-3,0 1 3,1 4 0,4 0 0,1 4 1,0-8-1,-5 4 1,-1-4-1,0 4-2,6 0 2,-6 0 1,1-4-1,-1 4 2,0-5-2,1 10-1,-1-14 1,0 9 0,-5-17 0,5 21-1,-5-8 1,-1 4 1,-5 0-1,0 0 1,6-4-1,0 8-1,-1-8 1,1 4 0,5 4 0,-5 0 0,5-4 0,-5-8 0</inkml:trace>
  </inkml:traceGroup>
</inkml:ink>
</file>

<file path=ppt/ink/ink1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09.14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1DA3E1A0-5714-4A69-A22C-F3CDF1355794}" emma:medium="tactile" emma:mode="ink">
          <msink:context xmlns:msink="http://schemas.microsoft.com/ink/2010/main" type="inkDrawing" rotatedBoundingBox="13336,9675 13804,11878 13264,11993 12796,9790" semanticType="verticalRange" shapeName="Other">
            <msink:sourceLink direction="with" ref="{379B27CE-1119-48DF-B58B-E8B2A6A90134}"/>
          </msink:context>
        </emma:interpretation>
      </emma:emma>
    </inkml:annotationXML>
    <inkml:trace contextRef="#ctx0" brushRef="#br0">0 52 82,'5'0'0,"-5"0"0,6 9 0,0-5 2,-1-4-2,-5 0 0,0 0 0,12-4-1,-1 4 1,0-5-1,0 5 1,-5 0-1,-6 0-5,0 0 6,6 9-8,-1-1 8,7 1 0,-1-5-11,0 0 11,1-4 2,-1-4-2,0 4-1,0 4 1,1-12-1,-1 8 1,0-5-1,-5 1 1,0-4 2,-1 4-2,7-9 0,-1 9-2,6-9 2,-6 13-2,0-13 2,1 17 1,-1-16-1,0 3 1,0 14-1,1-10 0,-1 10 0,0-1 0,1-4 0,-1 0 0,0 0 1,0 4-1,1 0 1,-7-4-1,-5 0 9,6-4-9,0 0 4,-1 4-4,-5 0 0,0-4 1,0 4-1,0 0-3,0 0 3,0 0 2,0 0-2,0 0 0,0 0 0,6 4-1,-6-4 1,0-9 0,0 18 0,0-9 4,0-4-4,0 4 4,0 0-4,6 0 1,-6 0-1,0 0 0,0 0 0,0 8 1,0-8-1,0 0-3,0 0 3,0 0 0,11 0 0,-5 4 0,-1-8 0,1 0 1,0 8 1,-6-4-2,0 0 1,0 0-1,0 0-1,0 0 1,0 0 0,0 0 0,11 8-1,0 1 1,-5-5 1,5 0-1,-5 1-1,-1-1 1,-5-4 0,0 0 0,0 0 0,0 0 0,6 0 6,-6 0-6,6 0 4,-6 0-4,0 0-1,0 0 1,0 0-1,0 0 1,0 0 0,5 0 0,-5 0 0,6 4 0,-6-4 0,0 0 0,0 0 0,0 0 0,0 0 0,0 0 6,0 0-4,0 0-2,0 13 2,0-5-3,0-8 1,0 0-1,0 0 1,0 0 1,0 0-1,0 0-3,0 0 3,0 0 1,0 0-1,6 13 0,-1-5 0,1 5 0,-1 0 0,1-5 0,-6 1 0,0-1 1,0-8-1,0 9 0,0-1 1,0 9-1,0-4-1,6 8 2,-6 4-1,0-3-1,0 11 1,0-16 1,0 0-1,0-4-1,0 4 1,0 0 1,0-4-1,0-5 0,0 13 3,0-8-3,5 4-3,-5-9 3,0-8 1,0 0-1,0 0 0,0 38-1,0-8 1,6-9 0,-6 9 0,6-9 0,-1 17 0,1-4 1,0 4-1,-1-8 0,1-1-1,0-3 1,-1-5 1,1-4-1,-1 0 1,-5-9-1,6-8 0,-6 0 0,0 4 0,0-4 0,0 13 1,0 4-1,0-8 2,0 7-2,0-7-1,0-1 1,6 5 0,-6 0 0,0-1 0,0 1 0,0 0 0,0 8 0,0 0 0,0-4 0,0 9 0,0-5 0,0 4 0,0 1 0,0-1 1,0 0-1,0-4-2,5 1 2,-5-14 0,6 9 0,0 4 0,-1-12 0,-5-9 1,6 8-1,0 9 4,-6-8-4,0-9-4,0 21 4,5 8 0,1 1 0,0 0 0,-1-9 0,1 4 4,-6-4-4,0 1-3,0-10 3,0 9-1,0 5 1,0-1 0,0-12 0,0 8 0,-6-8 0,6-1 4,0 1-3,0-13-1,0 0-5,0 0 5,0 17 0,0-13 0,0-4 0,0 0 0,6 17 0,-6-4 0,6 0 0,-6-5 0,0-8 0,5 9 0,-5 3 4,0-7-4,0-5-3,6 8 3,-1 5-1,1-5 1,-6 1-1,0-9 1,0 12 1,0 1-1,0 0 0,0-5 0,0-8 0,0 17 0,0 0 0,0 0 0,0 0 0,0-4 0,0-1 0,0 1 1,-6 0-1,6-1-1,0-3 1,0 4-3,0-5 3,0-8 3,0 0-3,0 0 0,0 0 0,0 0 0,0 0 0,0 0 0,0 13 0,-5-1 0,5-3-1,0-5 1,0-4 1,0 13-1,0-5 0,0 5 0,0-5 0,0-8 0,0 0 0,0 0 0,0 9 1,0-5-1,0-4-5,0 17 5,0-8 5,0 3-5,0-7-1,0-5 1,0 0 0,0 0 0,-6 8 5,6-8-5,0 0 1,0 17-1,0-13-1,0-4 1,0 0 1,0 0-1,0 0 1,0 0-1,0 4 2,0-4-2,0 0 3,0 0-3,0 0 0,0 0 0,0 0 1,0 0-1,0 0-2,0 0 2,0 0-12,0 0 12,0 0-51,0 0 51,-5-38-45</inkml:trace>
  </inkml:traceGroup>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48:50.569"/>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275D4CC4-9840-44FF-BF27-09076C3FFAB7}" emma:medium="tactile" emma:mode="ink">
          <msink:context xmlns:msink="http://schemas.microsoft.com/ink/2010/main" type="inkDrawing" rotatedBoundingBox="1562,371 23987,287 24002,4402 1577,4486" hotPoints="26298,1972 14466,4697 2396,3379 14228,654" semanticType="enclosure" shapeName="Ellipse"/>
        </emma:interpretation>
      </emma:emma>
    </inkml:annotationXML>
    <inkml:trace contextRef="#ctx0" brushRef="#br0">127 147 0,'0'0'34,"0"0"-34,0 0 6,0 0-6,0 0 3,-11 5-3,11-5 6,0 0-6,0 0 1,-11 0-1,11 0 0,-6 0 0,6 0 2,0 0-2,0 0 5,0 0-3,0 0-2,0 0 3,0-5-3,0 18 5,0-4-5,0 3 0,0 9 8,0-4-8,6 4 0,-6 5 5,5-5-5,1-4 2,-6 0-2,6 8 1,-1 1-1,1-5 2,0 13-2,-6 0-1,5 12 1,1-3 1,-1 7-1,1-12 2,0 13-1,-6-4-1,0 8 2,0 0-2,0-4 1,0 4-1,0-5-1,0-3 1,-6-13 3,0 0-3,6 0-2,0 0 2,-5-1 0,5 1 0,0 0 1,0-8-1,0 3 0,5 9 0,1 0-1,0-4 1,-1 4 0,-5-4 0,6 4 0,0-4 0,-1 4 1,1-4-1,0 8-1,-1-8 1,1 0 1,0-8-1,-6 3-1,0-3 1,5 7 1,-5-3-1,0 4-1,6-13 1,-6 5 0,5-18 0,-5 5 0,0 8 0,0-8 1,6-1-1,-6 1-1,0 0 1,0-1 0,0-3 0,6 4 0,-1-1 0,-5 1 1,6-5-1,0 1 0,-6-1 0,0 1 1,0-1-1,0-8-2,5 9 2,-5-9 1,0 0-1,6 8-1,-6-8 1,0 0 0,0 13 0,6-5 1,-6-8-1,0 0 0,0 0 0,5 9-1,1-1 1,-6-8 2,6 13-2,-6-5-2,0-8 2,0 0 2,0 0-2,5 13-1,1 0 1,-1-5-1,7 1 1,-1-5 3,0 5-3,1-1-1,-1-4 1,-5 0 0,-1 1 0,7 3 4,-1 1-4,0-5 2,6 0-2,0 0 3,0 1-3,5-1 1,7 0-1,-1-4-4,-6 0 4,7 0 5,5 0-5,5 0 1,1 0-1,10 0 0,1 0 0,6-4 1,-1 8-1,6-4 0,0 4 0,12-8-2,-1-4 2,-5-1 0,5 1 0,12-5 2,5 4-2,0 1 0,1 0 0,-1 3-2,0 1 2,6-4 2,40-1-2,-52 1 0,12-1 0,51-8-1,-17 9 1,-45 8 1,5-4-1,57-13-1,-23 4 1,-45 9 0,6-5 0,5 5-1,-5 0 1,-6 4 0,5 4 0,-5 0 2,0 0-2,0-4 0,-11 5 0,5-1-1,1-4 1,5 4 1,0 0-1,0-4 0,-6 5 0,-11-1-2,6 0 2,-6 0-1,-5 5 1,-1-5 1,-5 4-1,0-8 0,-1 5 0,-4-1 2,-1-4-2,0 0-2,0 0 2,0 4 0,0-4 0,1 4 1,-1 1-1,0-5-2,0 4 2,-5 0 1,-7 5-1,1-5-1,0 4 1,0-3 1,-6-1-1,0 0 1,1 4-1,-1-3-1,-6-1 1,7 0-1,-1 0 1,-6 1 1,1 3-1,5-4 0,0 5 0,6-9 1,-5-4-1,4-1-2,7 1 2,5 0 0,6-5 0,5 1 1,1-1-1,-6 5-1,-1-4 1,1 4 0,-6 4 0,1 0 0,-1 0 0,-6 0 0,1 0 0,-6 0 2,-1 0-2,1 0-2,-11 0 2,-1 0 0,-5 0 0,0 4 0,-5-4 0,-7 0 0,1 4 0,-6-4 0,6 4 0,-6-4 0,0 0 0,0 0-3,0 0 3,0 0 3,0 0-3,0 0-1,0 0 1,0 0 1,5 4-1,6 5 0,1-1 0,-7 1 1,1-1-1,0 1-1,5-1 1,0 5 1,1 4-1,-7 0 2,1 0-2,-6-9-1,5 9 1,1-4-1,0 4 1,-1 8 2,7 5-2,-1 4 2,0 0-2,-5-1-1,0 1 1,-1 4 0,1-4 0,0 0 0,-1 0 0,1-9 1,-1-8-1,7 4 0,-7 1 0,7 3 2,-1 0-2,0 5 0,1 0 0,-1 4 0,6-5 0,0 1 0,-6-1 0,0 1 0,1 0 0,-1-5 0,0 5 0,0-5 0,1-8 0,-1 0 0,0 0-1,-5-4 1,5-1 2,1 1-2,-1 4-1,0 0 1,0 0 1,1 0-1,-1 0-1,0-9 1,1 5 0,-1 0 0,0 8 1,6 0-1,-6-4 0,12 4-1,-6 0 1,0 0 2,0 5-2,0-9-2,0 4 2,-6 9 2,0-18-2,0 5-1,6 0 1,0-4-1,-5-5 1,-1 1 1,0-1-1,6 1 0,0-1 0,-6-4 0,1 1 0,-1-1 1,0 0-1,0-4-1,6 4 1,0-4-2,-5 0 2,5 5 0,0-1 3,-1-4-3,1 8-1,6 1 1,0-1 0,5-4 0,0 1 1,6-1-1,5 0-1,1 5 1,-1-1-1,-5-4 1,0 0 2,6 1-2,5-1-2,-6 0 2,6 0 1,1 5-1,-1-5 0,6-4 0,-1 4 1,-4 1-1,4-5 0,7 4 0,-1 0 0,6 0 0,0 1-1,0-1 1,6 0 1,0 0-1,5 0 1,1 1-1,-1-10-2,-5 5 2,11-4 1,0 4-1,6-4-1,-1 0 1,-5 4 1,6 0-1,0 4 1,-1 4-1,1-3-1,-6-5 1,0 0 0,6 4 0,-1 0 1,1 0-1,-6 5 0,0-1 0,0-3-2,6-1 2,-1 0 2,-5-4-2,0 0-1,40 0 1,39 0-1,-17-8 1,-11 8 1,-51 4-1,0-4-1,0-4 1,0 4 2,6-9-2,5 9-1,45-8 1,-56 12 1,0-4-1,6 0-2,0 4 2,-1-8 3,-5 0-3,0 4-2,1 0 2,-1-5 0,0 1 0,-6 0 1,-5 0-1,-1 4 0,-5 4 0,1-8 1,-1 4-1,0 0 0,0-5 0,-6 1-2,-5 0 2,-6 4 2,0-4-2,1 4 1,-1 0-1,6 0-1,-1 0 1,1-4-1,0 4 1,-6-5 0,0 5 0,6-4 0,0 4 0,-6 0-1,0 0 1,0 0 2,0-4-2,1 0-2,-1-1 2,-6 1 2,-5 0-2,0 0-2,0-1 2,0 1 0,0 4 0,-1-4 1,-4 0-1,-1-1 2,6 1-2,-6-4-1,0 4 1,0-1-1,1 5 1,-7-4 2,1 4-2,-1 0 1,-5 0-1,0-4-1,-5 0 1,-1 4-1,0-9 1,0-4 0,-5 9 0,0-4 4,-1 4-4,7-1 0,-7 5 0,-5 0 3,6 0-3,0-4 0,-1 4 0,-5 0 3,6 4-3,-6-4 0,0 0 0,6-4 0,5 0 0,-6 4 0,7-4 2,-7 4-2,7-5 0,-1 1 0,-5 4-2,-1 0 2,1-8-2,5 3 2,0 5 4,-5-4-4,0 0 0,-1-5 1,1-3-1,5 3-2,-5-3 2,5-5 0,1 0 0,-7 0 2,6 8-2,-5-8-2,5 5 2,-5-9 0,5-9 1,1-12-1,-7 8 2,1 4-2,0 0-1,-6 5 1,5-5 3,-5 1-3,0-5 0,0 4 0,0-4 2,-5-4-2,5 4 1,-6 1-1,6-1-2,0-4 2,6 4 2,-1 4-2,1 9 0,0 0 0,-6-5 3,5 1-3,1-5-3,-6 1 3,0-5 0,0 8 0,0-12 0,0 0 0,0-8-2,0 12 2,0-4 3,0 12-3,-6 1 0,6 0 0,0-1-1,0 1 1,-5-5 0,5 0 0,0 1-1,0 3 1,0-3 3,0 8-3,0-1 0,0 1-2,0 4 2,0 5 1,0 3-1,0 1-2,0-1 2,0 1 1,0 4-1,0 4-2,0 0 2,0-9 0,0 1 0,0 3 2,0 5-2,5-8-1,-5 4 1,0 4-1,0 0 1,6-5 0,5 1 0,-5 4 0,-6 0 0,11-4-1,0 0 1,6-5-1,0 1 1,0 8 0,0 0 0,0 0 0,6-4 0,5-1 0,6 1 0,5 4-2,6 0 2,0 0 2,1-4-2,-1 8 0,6 0 0,-1-4 0,7 0 0,5 0 0,0-4 0,0 0 0,-5 0 0,5 4 0,0 0 0,5 0 1,1 0-1,-6-5-1,0 5 1,0 0 1,1 5-1,-1-5-3,0 0 3,5 4 1,-4-8-1,-1-1 1,0 5-1,0 0 0,6-4 0,-1 4 0,7 4 0,-12-4 0,5 5 0,1-1-2,6 0 2,-1 0 2,0-4-2,-5 0-2,5 0 2,6-4 1,0 4-1,6 0 0,-11 0 0,5 4 0,0-4 0,5 5-2,1-10 2,0 1 1,-6 4-1,0-4 0,5 0 0,1 4 3,-6-5-3,0 1-1,0 8 1,0-4-2,0-4 2,-6 0 3,6 0-3,-11 4-4,6-9 4,-1 5 1,0 4-1,1 0 1,-7 4-1,1-4 0,0 0 0,0 0-1,-6 4 1,0-4-1,6 0 1,-1-4 1,-10 0-1,-1 4-3,1 0 3,-1 0 3,1 0-3,-1 0-2,0-4 2,1 0 3,-12-5-3,0 9-2,6-4 2,0 8 1,0 0-1,-1-4 1,1-4-1,0 0-2,5 4 2,-5-4 1,0 8-1,0-8 0,0-1 0,5 1 0,0 0 0,1 0-1,-6 8 1,-12-13-1,1 9 1,-1 0 2,1 0-2,-1 0 2,6-4-2,-5 8-1,-6 1 1,0-10-1,-6 1 1,0 4 1,0-4-1,1 8-2,-1-4 2,0-4 1,0 4-1,0-4 0,-5 0 0,-6-9 1,0 9-1,0-1-2,0 1 2,0-9 0,0 13 0,0-12 2,0 12-2,-1-9-1,-4 9 1,5-8-1,0 8 1,-6 0 0,0-4 0,0-5 0,1 5 0,-1 0 2,0-1-2,1-3 0,-1 4 0,-5-1 1,-1 1-1,1 0 1,-1-4-1,1 3-1,-6 5 1,0 0-2,0 0 2,0 0 2,6-4-2,-1 0 0,-5 4 0,0 0 0,0-17 0,0-9 1,0 10-1,0-14 0,0-4 0,0 4 0,0 9 1,0 4-1,-5-12 0,-1-5 0,0-9 0,1 1 2,-1 0-2,-5-9-1,0 0 1,-1 0-1,1 9 1,0 8 0,-1 0 0,1 0 0,6-4 0,-7-4 1,7-5-1,-7 1 0,7 4 0,-7-1 1,7 5-1,-1 4 0,0 9 0,-5-5 0,6 1 0,-1-1 1,0-4-1,1 4 1,-1 1-1,0-1-3,1 1 3,5-1-1,-6 5 1,6-5 3,-6 5-3,6 3-2,-5-3 2,-1 4 2,0 0-2,1-5 0,-7 5 0,1 13 0,6-1-2,-7-4 2,1-12-2,0 21 2,-1 0 1,1-1-1,0-7-1,0-1 1,-1 0 1,1 5-1,5-1 0,1-3 0,-1-10 0,0 22 0,6 0 0,-5 0 0,5 0 0,-12-8 0,7-13 0,-1 8 0,1 0 0,5 9 0,0 4 0,-6-13 0,-5 1 0,5 16 0,6-4-2,-6-8 2,1-5 0,-1 9 0,6 4 0,-6-5 0,6 5 1,-5 0-1,5 0-1,-6-8 1,0 4 0,6 4 2,-11-5-2,0-7-1,0 3 1,-1-8-2,7 17 2,5 0 1,0 0-1,-12-4-2,-5 0 1,0 8 1,-5-12 1,-1 8-1,6-5-2,-11 5 2,0-4-1,-6 0 1,-5-5 2,-1 9-2,-5 0-1,5 5 1,1 3 2,-6-8-2,5-4 0,-5 12 0,0-8-3,-6 9 3,-5-5 2,-1-4-2,1 0-2,11 0 2,-17-4 0,-6 4 3,0-4-3,0 8-2,6 9 2,-6-9-2,6 13 2,-11-22 1,0 5-1,-6-8 1,5 21-1,7-22 1,-7 5-1,1 12-1,-1-8 1,1 0 1,0 5-1,5 3-2,-5-4 2,-7-8 0,1 13 0,0-5 0,12 4 0,-7-12 0,-5 4 0,-5 4 0,5-8 0,0 4 0,-12-4 0,1 0 0,-6 4 0,6-13 1,-1 9-1,-10-1 0,-57 5 0,22 0-1,52 0 1,-7 13 0,-5-17 0,-39 0 0,45-1 0,-12 5 0,-50-8 0,16 12 0,46-4 0,-12 4 1,-50-8-1,16 13 0,40-9 0,-5 0 1,-35-5-1,46 18-2,-12-17 2,-50 17-1,22-22 1,46 13 1,-7-8-1,-5 4 0,-39-4 0,50 0 1,0-5-1,-5 9 0,0-8 0,11 8 1,-6-13-1,-5 9 0,0-9 0,5 9-1,6-9 1,-6 9-1,0-9 1,1 13 1,-1-12-1,6 7 1,6-7-1,-6 12-2,-6-5 2,-5 5 2,11-4-2,-6 4 3,0-4-3,1 17-2,-1-9 2,0 4-1,1-8 1,-7 5 0,1-5 0,-6 4 0,6-4 0,0 13-1,-6-9 1,-51 17 1,23-21-1,45 8-1,-12-3 1,1 3 0,0-4 0,5 5 1,-5-1-1,-6 1 0,-51-14 0,28 18-1,35-17 1,-7 12-1,1-3 1,6-10 2,-7 10-2,-5-5-1,0-9 1,-45 5 0,57-9 0,-7 5 1,-5 4-1,0 8 2,-39-21-2,50 21-2,-5-12 2,-6 12 1,6-8-1,-6 4-1,-57-22 1,6 27 0,23-1 0,45 0 0,-11-8 0,-6 12 0,-45-16 0,51 12 1,-6-8-1,-57 12 1,29-8-1,34 17-2,-6-12 2,0 3 3,-51-16-3,6 16-1,45-12 1,6 16-1,-6-16 1,0 17 1,-57-26-1,24 22 0,50-18 0,-12 13-1,-5-16 1,6 16 2,5-25-2,1 17-1,-1-9 1,-5 13-2,-1-21 2,-38-9 2,49 17-2,-4 5 0,-1-5 0,0 9 0,6-4 0,-5 3 0,-1-3 0,0 8-1,1-4 1,5 4 2,-6 0-2,0 0 0,-5-5 0,0 14-1,11-9 1,-6 13 1,0-13-1,-5 8-2,5 0 2,1 5 1,-6-9-1,-1 9-2,1-9 2,5 18 2,6-18-2,-5 13 1,-1-9-1,-5 5 0,5-9 0,0 5-2,1-9 2,-7 12 2,1-12-2,0 9 0,11 3 0,0-3-2,0-5 2,0 9 0,5-13 0,-5 13 1,6-18-1,-1 14 1,1-9-1,0 17 0,-1-13 0,1 4 0,11 1 0,5-1-2,-5 1 2,0 3 2,0-16-2,0 8-2,0-4 2,5 0 1,1 0-1,-6 0 1,0 0-1,0 0 0,0 0 0,0 5 0,5-5 0,6 0-3,-11 8 5,6-8-2,-6 0-1,5-4 1,1 0 1,5 4-1,0-5-1,6 10 1,6-10-1,-7 5 1,1-4 3,0-4-3,-6 8-2,0-4 2,1 8-1,-1-8 1,0 8 2,12 0-2,-12-8 0,0 25 0,6-30 0,0 14 0,-1-10 0,7 10 0,-1-5 0,7 0 1,-1 0-1,0-5 0,0 5 0,6-8-2,0 0 2,5 8-1,-5 0 1,5 0 2,-5 0-2,5-5 0,1 1 0,-1-4-1,6 16 1,0-8 1,6 0-1,11 0-2,0 0 2,-11 0-1,11 0 1,-6-4-32,6 4 32,0 0-70,-17-4 70,-34-9-22</inkml:trace>
  </inkml:traceGroup>
</inkml:ink>
</file>

<file path=ppt/ink/ink1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13.43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FFF55513-5614-4989-9FC3-92EEBD34AB31}" emma:medium="tactile" emma:mode="ink">
          <msink:context xmlns:msink="http://schemas.microsoft.com/ink/2010/main" type="inkDrawing"/>
        </emma:interpretation>
      </emma:emma>
    </inkml:annotationXML>
    <inkml:trace contextRef="#ctx0" brushRef="#br0">-3 0 0,'0'0'25,"0"0"-25,0 0 1,0 4-1,0-4 3,0 4-3,0-4 9,0 0-9,0 0 12,0 0-12,0 0 9,0 0-9,0 13-2,0-9 2,0-4 1,0 0-1,0 0 1,0 26 11,0 3-12,6 5 7,0 9-7,-1-1 1,1 9-1,0-1 1,5-11-1,-6-1-1,1-4 1,0-5 1,-1 30 2,1-16-3,0 12 0,-1-17 0,-5 4 1,0-4-1,6 0 1,-6-4-1,0 4-1,0 1 1,0-6 0,0 5 0,0 1 1,0-1-1,0 0 0,0 0 0,0 0 2,0-8-2,0 3 3,0 1-3,0-4-2,0-5 2,0 1 0,0-1 2,0 1-2,0-18 1,0 1-1,0 3-2,0-12 2,0 0 0,0 0 0,0 0 1,0 0-1,0 0 0,0 26 1,0 3-1,0-3 0,0 8-2,0-5 2,0 1 0,0-1 0,-6 1 1,1 4-1,5-9 1,-6-4-1,0-4 0,1-8 0,5 4-1,-6 4 1,6-5 0,0 1 0,0-5 1,0 1-1,0-5-2,0-4 2,0 0 0,0 0 0,0 0 1,0 13-1,0-1-1,0 1 1,0 0 1,0 8-1,0-8 0,0 4 0,-6 0 0,6 0 0,0-5 1,0 1-1,0 0-1,0-1 1,0 1 1,0 0-1,0-1-1,0 5 2,6 9-1,0-9-2,-6 0 2,0-5 0,0 5 0,0-4 0,0 0 0,0-5 2,0-8-2,0 21-1,5-8 1,-5-9 0,0-4 0,0 13 1,0-5-1,0 14 0,6-18-2,-6-4 2,6 8 1,-6 1-1,0-5 2,0-4-3,0 25 1,0-3-2,-6 3 2,0 9 0,1-9-5,-1 1 5,6 3-12,0 1 12,0-26-21,0-4 21,0 0-50</inkml:trace>
  </inkml:traceGroup>
</inkml:ink>
</file>

<file path=ppt/ink/ink1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18.33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0E14780F-E5B7-41AE-B4C8-E028F873D6E7}" emma:medium="tactile" emma:mode="ink">
          <msink:context xmlns:msink="http://schemas.microsoft.com/ink/2010/main" type="inkDrawing" rotatedBoundingBox="18821,6090 19291,11958 18015,12060 17545,6192" shapeName="Other"/>
        </emma:interpretation>
      </emma:emma>
    </inkml:annotationXML>
    <inkml:trace contextRef="#ctx0" brushRef="#br0">-1 30 0,'0'0'43,"0"0"-43,0 0 15,0 0-15,0 0 8,0 0-8,0 0 9,0 0-9,0 0 6,0 0-6,0 0-1,0 0 2,0 0-1,0 0 0,0 0 0,0 0 1,0 0-1,0 0 2,-6 4-2,6-4 2,0 0-2,0 0-1,0 0 1,-6 4 2,6-4-2,0 0 2,0 0-2,12-8 2,-1-5-2,0 13-1,6-8 1,0 12 2,0-8-2,0 0-1,0-1 1,5 10 1,1-10-1,0 10 0,-1-1 0,1-8 1,5-1-1,0 10 1,0-10-1,1 10 0,-1-1 0,-6-8 0,1 12 0,0-4-1,-1-8 1,-5 8 0,0 0 0,0 1 1,0-1-1,0 0 4,0-4-4,-6 4-2,0-8 2,1 8-1,5-4 1,-6 9 1,0-5-1,0 0 0,1-8 0,-1 8 1,0 1-1,1-5-2,-1 4 2,0-4 1,-5 0-1,5 0-1,-5 0 1,5 4 1,-5-4-1,-6 0 0,5 0 0,-5 0 1,6 4-1,-6-4-2,11-4 2,1 4 4,-7-4-4,1 8-1,-6-4 1,11 0 0,0 0 0,-5 0-1,-6 0 1,6-4-2,-1 8 2,-5-4 2,6 0-2,-6 0 1,0 0-1,0 0 2,0 0-2,11 0-3,1-4 3,-1 0 6,-5 4-6,-6 0-3,0 0 3,5 0-2,-5 0 2,6 4-5,-1 0 5,-5-4 7,0 0-7,12 0-1,-7 0 1,1 0-1,0 0 1,-6 0 6,0 0-6,0 0-6,11 4 6,-5 0 1,5-4-1,-5 0 0,-6 0 0,11 0-1,0 5 1,-5-5 5,5 4-5,-5-4-5,5 4 5,-5-4 0,-1-4 0,1 4 0,0 4 0,-1 0-1,-5-4 1,0 0 0,6 0 0,-6 0 1,0 0-1,6-4 0,-1 8 2,6-12-2,-5 12-1,-6-4 1,6-4-1,-1 0 1,1 4-1,-6 0 1,6 0 0,-1 0 0,-5 0 2,0 0-2,12 0-2,-7 4 2,1-4 1,-6 0-1,0 0 2,0 0-2,0 0-2,0 0 2,0 0-1,0 0 1,0 0 0,0 0 0,0 0 1,6-4-1,5 8 0,0 0 0,0-4-1,-5 4 1,-6-4 2,0 0-2,0 0 0,0 0-3,6-4 3,-1 0 3,1 0-3,0-1-1,-1 5 1,7 5-1,-7-10 1,1 5 0,-6 0 0,5 0 0,-5 0 0,0 0 0,0 0 0,6 0-1,5 0 1,-5-8 0,0 12 0,-6-4 0,5 0 0,-5 0 0,6 0 0,-6 0-1,0 0 1,0 0 1,6 0-1,-1 4 1,-5-4-1,0 0 1,0 0-1,0 0 2,0 0-2,0 0-2,0 0 2,0 0 1,0 0-1,0 0 2,0 0-2,0 0 2,0 0-2,0 0-1,-5 13 1,-1 13 0,-5-9 3,5 4-3,0-4-1,1 0 1,-1-5-1,6 1 1,0-5 2,0 1-2,0-9 0,0 0 0,0 17-2,0 0 2,0 4 0,0 0 0,0 4 2,0-3-2,0-1 0,0 4 0,0-4 0,0 5-2,0-5 2,0 0 1,0-4-1,0 4 1,0 5-1,0-1 0,-6-4 0,1 22 0,-1 3-1,1 5 1,-1-9-1,0 1 1,6-5 1,0-4-1,0-1-1,0 1 1,0 0 0,0 4 0,0-4 1,0 0-1,0 0 1,0 0-1,6 0-2,-6-5 2,0 5-2,0 0 2,6-13 3,-6 0-3,0 0-4,0-4 4,0-4 3,0 17-3,0 4 0,0 4 1,0 4-1,0-4-1,0 0 1,0-4 0,0 0 0,0-4-2,0-9 2,0 4 3,0 5-3,-6 4-1,0-5 1,6 1 0,-5 4 0,-1-5 0,6 5 0,0-4 0,-6 8 0,1-4 1,-1 0-1,0-5-2,6 5 2,0-4 1,0 12-5,0 1 4,0-1 5,0 0-5,0-12-1,0 12 1,0-4 0,0 0 0,0-4 0,0-8 0,0 3 0,0-3 0,0 3 0,0-3 0,0-1 0,0-4 0,0 5 0,0-1 0,6 5 0,0-1 0,-6 1 0,0 4 0,0 0-1,0 4 1,0-4 3,0-9-3,0 17 0,0 9-2,0-8 2,0 3 1,0-8-1,0 21 0,0-12 0,0-13 0,0 4 1,0-4-1,0 0-3,-6 4 3,6-4 2,-6 4-2,6 0 1,0 0-1,0 0 0,0 4 0,0 1 0,0-9 0,0 4 0,6-9 0,0 14 0,-1 7 1,1-7-1,0-1-1,-1-4 1,1-8-1,0 4 1,-1 4 0,1-4 0,-1 4 1,-5-9-1,6 14 0,0 3 2,-1-3-2,-5 3 0,6 1 0,0-1 0,-1-8 0,-5 1-1,6-1 1,-6-9 2,0-3 0,0-5-2,0-4-1,0 4 1,0 0 0,0-4 0,6 17 0,5 13 5,-5-18-5,-1 13-1,1-16 1,0-1-1,-1 1 1,1-5-1,-6-4 1,0 4 3,0-13-3,0 9-1,0-4 1,-6 0 2,1 4-2,-1-5 0,6-3 0,0-1 0,0-8 0,0 9 1,-6-1-1,1 5-1,-1-5 1,6-8 1,0 9-1,0 12 1,-6-8-1,1 8-1,5-8 1,0 8-1,-6-4 1,0 4 0,1 4 0,5 1 0,0-9 0,0 4 0,0 0 1,0-4-1,0 0 0,0-9 0,0 9-1,0-8 1,0-9 2,0 12-2,0 1-2,0-9 2,0-4 2,5 5-2,-5-5 1,0 8-1,0 9-1,0-4 1,6-1 0,0 1 0,-6 0 0,0-1 0,5 1 0,-5-4 0,6-5 0,-6-4 1,0 0-1,0 0 0,0 0 0,0 0-1,0 0 1,0 0 2,0 0-2,0 0-4,0 0 4,0 0 3,0 0-3,0 0 0,0 0 0,0 0 2,0 0-2,0 0 0,0 0 0,0 0 0,0 0 0,0 0 1,0 0-1,0 0 3,0 0-3,0 0 1,0 0-1,0 0-1,0 0 1,0 4 1,0-4-1,0 0 0,0 0 0,0 0 1,0 0-1,0 0 0,0 0 0,0 0 0,0 0 0,0 0-2,0 0 2,0 0 2,0 0-2,0 4-2,0-4 2,0 0 2,0 9-2,0-9 0,0 0 2,0 0-2,-6 12-2,1 5 2,-1-12-12,6-5 12,0 0-90,0-22 90,-11-11-23</inkml:trace>
  </inkml:traceGroup>
</inkml:ink>
</file>

<file path=ppt/ink/ink1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33.707"/>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440-1 0,'0'0'80,"0"0"-80,0 0 1,-5 34-1,5 8-2,-6 13 2,6-8 3,6 55-2,5 50-1,0 0 0,-5 13 0,-6 5-1,0-47 1,0-5-1,0-16 1,0-60-4,0-8 4,-6-38 0,6 4 8,-11-55-8,-6-43-3,-6-54 3,-5-30 1,0 4-1,5 89-2,12 34 2,-6 0 3,6 4-3,0 5 5,-1 8-5,1 8 8,0 5-8,5 3 6,0 5-6,1 9 2,-6 16-2,-1 26 0,1 9 0,0 33 1,-1 64-1,7 20-1,-1 27 1,6-39 2,0-17-2,0-34-2,0-50 2,0-9 0,6-17-2,-1-55 5,-5-25-3,0-30-1,0-42 1,-11-34 1,-11 0-1,5 12-1,5-7 1,-5-1 1,6 63-1,5 56 2,1 8-2,-1 13 4,0 21-4,6 0 2,-5 63-2,5 9-3,11 81 3,6-26-2,0 8 2,6-8 2,-6-12-2,-1-31-1,-10-37 1,0-13-5,-1-5 5,1-20-1,5-26 1,-5-34-1,0 9 1,-6-77 0,-6-46-3,-11 21 7,0 30-4,6 33 3,5 39-3,-5 12 0,5 5 0,-5 17 0,5 16 0,-5 30-2,5-12 2,6 71 0,0 47 0,6 12 0,5 27-10,-5-73 10,5-9-1,-5-42 1,0-16-4,5-9 4,-6-17-1,7-17 1,-7-5 0,1-45 2,0-14-2,-6-4-9,-6 9 9,0 17 12,1 8-12,-1 4 9,0 9-9,1 4 5,-6 0-5,-1 4 1,1 9-1,0 4-2,-6 38 2,5 22 0,1 3-2,0-4 2,5 9 0,1-4 0,-1 3 0,0-3 0,6-9-2,0-13 2,0-4-5,0-12 5,0-1 1,0-4-1,0-38 0,0-12-2,0-9 2,0-5 0,0-12 0,-5 4-1,-1 1 1,0 3 4,1 5-4,-1 12 5,6 5-5,0 8-1,0 17 1,0 0 2,0 29-2,0 5-2,0 4 2,6 17 0,-1 13 0,-5 0 1,0-5-1,6 1-1,0-5 1,-1-4 1,1-8-1,0-9-6,-1-9 6,1-3-4,-1-13 4,1-9 0,-6-4 0,6-17-2,-1-9 2,1 14 1,0-1-1,-6-8 0,0 4 0,0 4 3,0-4-3,0 9 2,-6 8-2,6 0-1,0 0 1,0 0 0,0 55 1,6 17-1,-1 4 0,7 26 0,-1-39-1,-5 9 1,5 0 0,-5-4 0,-1-5 0,1-8 0,-6-12-1,0-5 1,0 8 0,0-8 1,0-4-1,0-4 1,0-5-1,0-8-2,0-4 2,0-5-1,0-24 1,0-6 0,0-7 0,0-14 0,0-3 0,0 4 0,0 3 2,0 6-2,0 7 2,0 13-2,0-8 7,0 13-7,0 4 1,0 4-1,0 0-8,0 42 8,5 4 5,1 1-5,0 17 6,-1 16-6,12 47-7,-5-30 7,-1-37 1,0-10-1,0 10-7,1-5 7,-1-4 8,0-9-8,1-8-2,-1-5-4,-5-3 6,5-9-2,-6-9 2,1-4 1,0-4-1,-1-12 2,-5-14-2,0 5 1,-5 0-1,-1-9 6,0 13-6,1 0 5,-1 1-5,1 7-1,-1 26 3,0 8-2,1 13-1,5 5 1,0 3 0,0-8 0,5-8-1,-5 29 0,0 9 1,0 4-2,6-4 2,-12 4 3,6-26-3,6 9-3,0-25 3,-6 8-2,0-12 2,0-10 0,0 1 0,0-4 1,0-4-1,5 3 0,-5-16 0,0 4-2,0 0 2,0 0-5,0 0 5,0 0 0,0 0 0,0 0 0,0 0 0,0 0 0,0 0 5,0 0-5,11 17-6,1 8 6,-1 1 6,0 8-6,-5-9-5</inkml:trace>
</inkml:ink>
</file>

<file path=ppt/ink/ink1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42.23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320 4697 99,'6'21'0,"-1"-8"5,1-1-5,0-7 0,-6-5 0,0 0 0,0 0 0,0 4 0,0-4 0,0 0-6,0 0 6,0 4-2,0-4 2,0 0-2,0 0 2,0-13-6,0-4 6,0-21-7,-6 9 7,0-1-3,1 0 3,-7-12-5,1-17 5,0 4-5,5 0 5,0 8-6,1 9 6,-1 13-7,6 4 7,0 8-7,0 0 7,0 5-3,0-5 3,0 5 1,0-5-1,0 9 3,0-1-3,0 5 4,0 0-4,6 34 5,5 9-5,-5 3 9,-1 1-9,1-13 1,5-5-1,-5 1 3,0-13-3,-1-5 1,-5 1 3,0 13-4,0-5 0,0 4 0,0-8 3,6 4 1,0 9-4,-6-13-1,0 4 1,0 13 2,0-9-2,0-8 2,0 0-2,0-4 0,0-9 0,0-4 2,0 13-2,0 8 1,-6-8-1,6 4-1,0 4 1,-6-13 2,6 5-2,-5 0 2,-1-5-2,6-8 0,0 0 3,-11 4-3,11-4 2,-6 17-2,-5 4-2,5 1 2,-5-6 3,5-3-3,0 4 1,1-8-1,-1 3 6,1-3-6,5-9 2,0 0-2,-6 12 0,0 1 0,1 4 0,-1 13 0,0-1 0,1-3 0,5-9 0,0-5-2,0-3 2,0-9 0,0 8 0,0-3 1,0-5-1,0 0 1,0 0-1,0 0-2,0 4 2,0-4 2,5 4-2,-5-4-1,6 4 1,-6-4-1,0 0 1,6 9 1,-1-5-1,-5-4 0,0 0 2,12 8-2,-7-3-1,6-1 1,-5 9 0,0-9 0,-6-4 9,11 0-9,0 8-9,1-4 9,-1 1 0,0-10 0,1 5 0,4-4 0,1 0 0,0-4 0,-5 3 1,5-7-1,-6 3-1,6 1 1,-6 3 1,6 1-1,0 0 0,0-4 0,0 8 1,0-9-1,0 5 0,-6 8 0,0-8-1,1 0 1,-1-1-1,0 5 1,0 5 2,-5-10-2,0 10 0,-6-5 0,11 4 0,0-4 0,1 0-1,-1 4 1,-6 0 1,7 1-1,-7-1-1,7 0 1,-7 0 0,1 0 0,0 1 0,-1-1 0,-5-4 2,6 8-2,0 1-2,-1-9 2,-5 0-2,0 0 2,11 0 2,1-4-2,-1 4 0,0-5 0,1 5 0,-1 0 0,0 0-1,1 0 1,-1 0 0,0 0 0,-5 0 1,-1 0-1,1 0-1,5-4 1,1 4 0,-7 0 0,1 0 2,5 0-2,-5 0-2,-6 0 2,0 0 2,0 0-2,0 0-1,0 0 1,0 0 4,0 0-4,0 0 0,5-8 0,1-1 2,-6-3-2,0-1 1,0-4-1,0 4 0,0-4 0,0 0 0,0-4 0,0 0-1,0-4 1,0 3-1,0 1 1,0 0 1,0 0-1,0 4 2,0 9-2,0-5-2,0 0 2,0 5 0,-6-9 0,6 4 2,0 0-2,0-12 1,0-5-1,0 5 1,0-9-1,-5-4 0,-1 4 1,1-4-1,5 8-1,0 9 1,0 0 1,0 8-1,-6-4 2,6-4-2,0 4 0,0-8-1,0-5 1,0 5 3,-6-5-3,6 5 0,-5-1 2,5 1-2,0 0 1,-6 3-1,0-7-2,6 3 2,-5-3 2,-1-1-2,0 13 0,1-4 0,-1 0 0,0 0 0,1 12 2,-1-3-2,1-10-1,5 14 1,0-5 1,0-8-1,0 0-2,0 0 2,0-13 0,0 8 4,-6-3-5,0 3 1,1-7 0,5-1 0,0 4-1,0 5 1,0 8 0,0 4-1,0-4 1,0 0 1,0-4-1,0-4 0,0-5 0,0 0 0,0 5 0,0-1 0,0 5 0,0 0 1,0 0-1,0 4 0,0 0 0,0 0-2,0-4 2,0-4 1,0 3-1,0-7 1,0 8-1,-6-1 0,6 1 1,0 4-1,-6 0 0,6-8 0,0 4 0,-5 4 0,-1-13 0,6-4-2,0-4 2,0 0-1,0 4 1,0 1 0,-6-1 0,6 4-2,0-4 2,0 9 4,-5-5-4,5 5-2,0-1 2,-6 1 1,0-5-1,6 5-1,0-1 1,-5-3 2,5-1-2,-6 1-1,6 3 1,0-12 0,0 13 3,0-1-3,0 5-3,0 4 3,0-12 0,0 3 1,0-8-1,0-8 1,6-13-2,-6 4 1,0 13 1,0 0-1,5 8 0,1 1 1,-6 3-1,6-12 0,-1-4-2,1 4 2,0-5 0,-1 1 0,1 4 0,0 4 0,-6 0 0,0 0 0,0 0 0,0 5 1,0-1-1,0 5-1,0 8 1,0-4 2,0 4-2,0 0 0,0 0 0,0-13-2,0 5 2,0 4 3,0 4-3,0 0 0,0-9 0,0 1-1,0 4 1,0 4 2,0-8-4,0-9 3,0 4-1,0 9-1,0 8 1,0 0 0,0 13 1,0 0-1,0 0-1,0-12 1,0-5 0,0-4 0,0-5 1,0 1-1,0-1-1,5-3 1,-5-1 0,0 1 0,0-1 0,6 5 0,-6-1 0,0-3 0,0 7 0,0 1 0,0 0 0,0-4 0,6 8 1,-1-9-2,1-8 2,-1-4-1,-5 9-1,0 3 1,0 5 0,0 4 0,0-4-1,6 0 1,-6 0 1,0-5-1,0 5 1,0 4-1,0-8 0,0 16 0,0-16 0,0 16-2,0 1 2,0-5 1,0-8-1,0 8-1,0 1 1,0 3 1,0-3-1,0 7 2,0 5-2,0-4-1,0 0 1,0 4 4,-6-4-4,6 4-4,-5-9 4,5 1-2,0-1 2,-6 1 2,6-1-2,-5 5-1,5 0 1,0 0 2,0 4-2,0 0-2,-6-5 2,6 5 4,-6-8-4,6-1-4,0-3 4,0-1 0,0 5 0,0 3 0,0 1 0,0 4 1,0 0-1,0 0-1,0 0 1,0 0 2,0 0-2,0-8-2,0 3 2,0 5 0,-5-8 0,5 4 3,0 4-3,0 0-1,0 0 1,0 0 1,-6-5-1,0 1 1,6 4-1,-5-4 0,5 4 0,0 0 1,0 0-1,0 0 0,0 0 0,0 0 1,-12-8-1,1 8 3,0-5-3,-1 1-1,1 4 1,-6 0-1,0 4 1,6 1 1,0-5-1,11 0 0,0 0 0,-12 8 0,-4 0 0,4 1 1,1-5-1,0 0-1,-1 1 1,12-5 1,0 0-1,-11 0 3,11 0-3,-11 0-1,0 0 1,-1-5 2,1 5-2,11 0 0,-11 5 0,-6-5-1,5-5 1,-5 5 1,1 0-1,4 0 3,1 0-3,-6 5-1,6-5 1,-6 0 3,6 4-3,11-4-2,-17 4 2,5 0 0,-5 1 0,0-1-1,6 0 1,-6 4 1,6-8-1,-6 9 1,0-5-1,0 0 1,6 1-1,-6-1 0,0-4 0,6 0 0,-6-4 0,5-1 2,1 1-2,0 4-2,0 0 2,-1 0 0,12 0 0,0 0 1,-11-4-1,11 4 1,0 0-1,0 0-2,0 0 2,0 0 2,0 0-2,0 0-3,0 0 3,0 0 2,0 0-2,0 0-2,0 0 2,0 0 1,-11-4-1,-1-1-1,12 5 1,0 0 2,0 0-2,-11-8 1,0 8-1,11 0 0,-11-4 0,-1 0 1,1 8-1,11-4-1,0 0 1,0 0 1,-6-4-1,6 4 0,0 0 0,0 0 0,0 0 0,-5 0-2,5 0 2,0 0 2,-6 0-2,6 0 0,0 0 0,0 0-4,0 0 4,-6-5 1,6 5-1,-5-4 0,5 4 0,0 0-4,0 0 4,0 0 6,0 0-6,0 0-3,0 0 3,0 0 3,0 0-3,0 0-1,-12-8 1,7 3 0,-1 5 0,6 0 0,0 0 0,0 0 0,0 0 0,0 0-3,0 0 3,0 0 3,0 0-3,0 0 0,0 0 0,0 0 0,0 0 0,0 0 1,0 0-1,0 0 0,0 0 0,0 0-3,0 0 3,0 0 0,0 0 0,0 0-9,0 0 9,0 0 7,0 0-7,0 0-2,0 0 2,0 0 0,0 0 0,0 0 0,11 9 0,1-1-5,-1 9 5,0 0 5,1-4-5,5-5 0,-6 5 0,6 0 0,-6-1 0,0-7-1,1 7 1,-1 5-4,-5 17 4,5 0 0,0 8 0,0 5 4,1-9-4,5-4 0,-6-9 0,0 1-3,1 3 3,-7-7 1,1 20 1,-1 9-2,1-1-2,0 10 2,-1-1 3,1 4-3,0-20-4,-1-14 4,1 1 4,0 4-4,-6 0-2,5-9 2,1 13 0,0 13 0,-1-9-6,1-3 6,5-6-3,-5-3 3,-1-9-5,1-8 5,11-34 0,-6-17-1,1 8 1,5-42 0,11-42-2,-11 21 2,-6 38 0,0 12 0,-5 1 0,0 12 0,-6 5 0,5 4 0,1 0 0,-6 8 0,0 4 0,5 5 0,-5 4-1,12 42 1,-1 14-2,-5-6 2,5 14 0,-5 8 0,-1 51 1,-5-22-1,6-46 0,-6 4 0,0 9-1,6 4 1,-1 47 1,-5-18-1,6-50 1,0 17-1,-1 12-4,1 39 4,11-22 3,-17-42-3,5-4-1,1 0 1,-6 4 0,0 4 0,0-8 1,-6 8-1,6 5 0,0-14 0,0-7-2,0 25 5,0-1-3,0-7-3,0 7 3,0-7 4,0-5-4,0-9-3,0-4 3,0 5 0,0-5 0,0-4-1,0 1 1,0-1 1,6-4-1,0 4-2,-12-5 2,6 6 0,0-6 0,-6 10 2,1-14-2,-1 5 0,-5 4 0,5 5 0,1 8 0,-1-9 1,0 0-1,6 13-1,-5-21 1,-1 4-2,6 0 2,-6 5 2,6-1-2,0 5 0,0 3 0,0 1-2,0 4 2,-5-8 2,5-5-2,0-4 1,5-8-1,1-5-1,-6-4 1,0-8 0,0 0 0,0-5 0,0 5 0,0-5 1,0-8-1,0-4-3,0 4 3,0-51 0,0-21 0,0-33 0,-11-18 0,-1-8 0,-5 12 0,-5-21 10,-12-16-10,-17-18-11,12 17 11,-6-12-2,11 42 2,11-13 0,6 9 0,-5 8 0,10 39 0,7 37 0,-1 18 0,0-1 1,6 5-1,-5 8 0,5-5-1,0 6 1,5 16 0,-5 0-5,12 4 5,-1 0 1,11 47-3,1 21 2,11 29-1,-11-33 1,-1 17-1,12 46 1,-11-21 1,-1 0-1,1 4 1,-6 5-1,0-13-1,-1-9 1,-4-25-1,5 51 1,-6-9 0,-5-25 0,-1-47 0,1 5-1,-6 0 1,0-5 2,0 0-2,6 5 0,-1-1 0,1-3 0,5 3 0,0-3-2,-5-5 2,0-9 1,5-3-1,-5-5-2,-1-4 2,1-4 0,-6-1 0,0 1 1,0 0-1,0 8 0,0 0 0,0 13 0,0 4 0,0 0-2,0-13 2,0-3 1,6-5-1,-6-5 1,0-3-1,0 3 0,0 5 0,0 0 2,0 0-2,0-8-1,0-9 1,0 12-1,0-7 1,0-5 2,0 4-2,0-4 1,0 0-1,0 0-3,0 21 3,0-8 2,-6-1-2,6-7 0,0-5 0,-6-22-3,1-16 3,-1 0 1,-5-17-1,-1 9 3,1-1-3,0-4-4,-6-4 4,0 4 1,-6-4-1,1 5 1,-1 3-1,1 5 1,-1 4-1,1 4 1,5 0-1,-6 17 0,0 4 0,7-4 1,4-4-1,1 8-1,0 1 1,-1 3-1,7 5 1,-1-4-1,0 8 1,6 0 1,0 0 0,0 0-1,0 0 0,0 0 0,0 0 0,0 0 1,0 0-1,0 0-1,-5-17 1,-1 4 3,6 0-3,-6 1-3,1-5 3,-1 0-1,6 4 1,-5 9 4,-1-9-4,0 5-2,1-1 2,5-4 0,-6 1 0,6-1 0,0-8 0,-6 4-1,6 4 1,-5 1 0,-1 3 0,0 1 2,6 3-2,0 5 0,0-4 0,0 4-2,-5-21 2,5 8 1,-6-4-1,6-4 1,0 4-1,-6 9 1,1-5-1,-1 5-1,6-5 1,0 9 0,0 4 1,0 0-1,-5-5 1,5 5-1,-6-17 0,6-4 0,0-4-2,-6-5 2,6-4 0,-5 1 0,-1 3 1,6 0-1,0 5 0,-6-1 0,6 5-1,0 0 1,0 0 0,0 0 0,0-9 1,0 9-1,0 0 1,0-5-1,0 1 0,-5-9 0,5 5 1,-6-10-1,0 18 2,6-13-2,0 1 2,0 3-2,0-4-2,0 4 2,0 9 0,0-21 0,0-5 0,0 5 0,6 0 0,-6 4 0,0-5 0,0 5-1,6-4 1,-1 4-1,1 4 1,0 0 1,-1 9-1,1-9-1,0 13 1,-1-9 0,1 9 0,-1-5 0,1 9 0,0 9-2,-1-5 2,1-8-1,0 4 1,-1-4-4,1 13 4,5-5 1,-5-4-1,0 4 0,-1 5 0,-5-1 0,6 9 0,-6 0 2,0 0-2,0 0-2,0 0 2,0 0-2,0 0 2,0 0-3,0 0 3,5 17-3,1-4 3,5 21 0,-5-22-1,5 10 1,1 7 0,-1 9 0,0 0 1,1 5-1,-1-1-1,0 5 1,0 8 2,6-4-2,0-5-2,0 9 2,6 13 1,-6 12-1,11 35 2,-6-22-2,-10-34 1,-1 0-1,0-4-1,1-8 1,-1-5 0,-5-8 0,-1 0-1,1 0 1,0 0-2,-1 8 2,1 5 1,-1-14-1,1-3 0,0 0 0,-1-5-1,1 5 1,0-9 0,-1-8 0,-5-1-1,0-3 1,0-5 2,0-4-2,0 0 3,0 0-3,0 0-2,0 0 2,0 0 1,0 0-1,0 0-14,0 0 14,0 0-14,0-8 14,-5-18 0,-1-12-2,0-4 2,1-5 2,-7-12-2,1 0 2,0 8-2,0-34 0,-6-29-3,5 21 3,1 42-19,0 0 19,-1 5-19,1-1 19,0-4-5,0-12 5,-6-14 3,-12-41-3,13 37 10,-1 39-2,0-13-9,0 0 1,5 4 0,-4-8 0,4 4 0,1 4 0,0 5 5,-1 3-5,1-3 9,5-1-9,1 9 5,-1 0-2,6 0-3,-6 12-2,6 1 2,0 4-2,0-5 2,6-7-1,0-10 1,5 1-10,0 8 10,1 4-37,-1 5 37,0 0-21</inkml:trace>
</inkml:ink>
</file>

<file path=ppt/ink/ink1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7:50.591"/>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235 163 0,'0'0'59,"0"0"-61,0 0 2,0 0 1,0 26-1,0-5 1,5 9 0,1-1-1,0-3-2,-1-5 2,-5 8 0,-5 10 0,5-1 2,-6 0-2,0-9-1,1-3 1,5-9 9,0 4-9,0-17 4,0-4-4,0-17 1,0 4-1,0-8 0,-6-30 0,1 5 0,-1 8 0,0 4 2,-5 4-2,0 1 0,-1 8 0,1-1 4,0 1-4,0 13 8,-1-5-8,1 9 0,5 12 0,6-8-2,-5 55 2,-1-12 1,6 24-2,6 1 1,-1-9 1,1-8-1,0-9-2,-1-12 2,1-4 0,0-10 0,-6-16 0,0 0 0,-6-25 0,0 0 0,1-9 0,-7-9 0,1-12-1,0-4 1,-1 8 0,1 13 0,0 4 0,5 5 1,1-1-1,-1 26 1,6 8-1,0-4-1,11 34 1,1 4-1,-1 0 1,0-8 2,0-5-2,1-4-3,-1-8 3,-5 0-1,-1-5 1,1-4 0,-6-4 0,0 0 0,0 9 3,0-9-3,0 0-1,0-30 1,0-4 2,-6-12-2,1-1-2,-1 5 2,-5 4 2,-1 0-2,1 4 2,0 9-2,0 3-1,5 5 1,0 5 3,1-1-3,-1 5 0,0 3 0,1 1 0,-1 0 0,6 4 0,0 0 0,0 0 2,0 0-2,0 0-1,0 0 1,0 0-2,0 0 2,0 0-1,0 0 1,0 0-1,0 0 1,0 0 2,0 0-2,0 0 1,-6-4-1,6 4 4,0 0-4,-5-9 0,-1 1 0,0 3 2,6 1-2,-5 0 2,5 0-2,0 4 2,0 0-2,0 0-3,0 0 3,0 0 0,0 0 0,0 0 2,0 0-2,0 0-1,0 0 1,0 0-1,0 0 1,0 0 0,0 0 0,17 8-1,5 1 1,-5-1 2,6 1-2,-1-5-3,1 0 3,-6 5 2,0-5-2,0-4-1,0 4 1,0-4 2,0 4-2,-1 9 1,1-13-1,0 0-3,6 0 3,-6 0 1,5 0-1,1 0 1,0-4-1,-1 12-1,-5-12 1,0 4-1,-6 8 1,1-12 3,-7 0-3,1 0-3,5-1 4,0 1-1,1 8-1,-1-4 1,0 9 1,6-13-1,-5-1 1,-1 1-1,0-4-2,0 4 2,1 4 0,-1 4 0,0-8 1,-5 12-1,5-12-1,1 0 1,-7 8 1,-5-4-1,11 4-1,1-4 1,-1-4 2,0 4-2,1-4 0,-1 8 0,0-13 0,-5 5 0,-1 13 0,1-9-5,-6 0 5,0 0 5,0 0-5,0 0-1,0 0 1,11 4 0,-5-4 0,-6 0-1,0 0 1,0 0 2,6-4-2,-6-1-1,0 5 1,0 0 0,0 0 0,0 0 0,5-4 0,-5 4 1,0 0-1,0 0 0,0 0 0,0 0 0,0 0 0,0 0 0,0 0 0,0 0 3,0 0-3,0 0 0,0-4 0,0 4 0,0 0 0,0 0 2,0 0-2,0 0 0,0 0 0,0 0-1,0 0 1,0 0-2,0 0 2,0 0 3,0 0-3,0 0 3,0 0-3,0 0-2,6 13 2,0-1 0,-6 1 0,0 12 1,0 9-1,0-4-1,0 16 1,0-3 2,0-1-2,0-12-2,0 4 2,0-5 1,0-3-1,0-5 2,0 8-5,0 1 3,0-5 1,5 1-1,-5-1 0,6 1 0,0-1 0,-1-4 0,-5 5 2,6 3-2,0 1-2,-1-5 2,-5 5-5,6 4 5,-1-9 9,1-8-9,0 0-4,-6 0 4,0-4 0,0 4 0,0-13 2,0-4-2,5 25-2,-5 5 2,0-5 0,0 1 0,6 3 1,0 1-1,-6-5-1,5 1 1,-5-9 1,0 0-1,0 0-1,0-1 1,0-7 0,0 12 0,0-4 2,0 4-2,0-4 1,0 0-1,0-4 2,0-1-4,0 1 2,0 0-3,0 0 3,0-5 2,0-8-2,0 0 0,0 13 0,0-5 0,0-8 0,0 13 1,0-5-1,0-8-1,0 0 1,0 0 2,0 0-2,0 0-3,0 0 3,0 5 8,0-5-8,0 0-3,0 0 3,0 0-1,0 0 1,0 0 0,6 12 2,0 1-2,-1-5 0,-5-8 0,0 9-1,0-1 1,0-8-1,0 0 1,0 0 3,0 0-3,0 0 3,0 0-3,0 0 1,0 0-1,0 0 0,0 0 0,0 0 8,-5 9-8,5-9 0,-12 4 0,-5 9 0,6-9 0,0 0 1,11-4-1,0 0 1,0 0-1,-17-4 1,0-4-1,0-1 1,0 5-1,6 0 0,-1-1 0,-4 1 0,4-4 1,1 3-1,0 5-2,11 0 2,-17-8 3,0 0-3,-6 3-1,6 1 1,-5 0 0,-1 0 0,1-5 2,-1 1-2,6-1-2,0 1 2,-5-1 0,-1 1 0,6-1 3,-6 1-3,7 12-1,-7 0 1,6-4 2,0-4-2,0 0-2,0 0 2,0-1 4,6 5-4,0-4 0,-1 4 0,12 0 1,0 0-1,-11 0 1,11 0-1,0 0 2,-11-4-2,0 8 0,-1-4 0,12 0 1,0 0-1,0 0 0,0 0 0,0 0-3,0 0 3,0 0 2,0 0-2,0 0 0,-11 0 0,11 0 0,0 0 0,-6 4-2,6-4 2,0 0 3,0 0-3,0 0-1,0 0 1,0 0 0,0 0 0,0 0 0,0 0 0,-11 5 0,11-5 0,0 0 0,-11-5-1,11 5 1,0 0 1,0 0-1,0 0 0,0 0 0,0 0 0,0 0 1,0 0-1,-6 5-2,6-5 2,0 0 0,0 0 0,0 0 0,-6 0 0,6 0-1,0 0 1,0 0 1,0 0-1,0 0 0,0 0 0,-5-5 2,5 5-2,0 0 0,0 0 0,0 0-1,0 0 1,0 0 3,0 0-3,0 0-3,0 0 3,-6-8 1,-5-26 2,5 0-3,1-4-4,-1 0 4,0-4 1,1 4-1,-1 4 0,6 8 0,0 5-1,0-4 1,0 8 0,0-4 0,0-9-2,0-4 2,0-8 1,0-5-1,-6 1 2,1 3-2,-1 5 0,0 4 0,1 1 0,-1 3 0,1 4 0,-1 14 0,0-1-1,1 0 1,-1 1 4,6 3-4,0 1-5,0-1 5,0 1 1,0 8-1,0 0 0,0-9 0,0 5-2,0 4 2,0-4 2,0 4-2,0-9-3,0 9 3,0 0-1,0 0 1,0 0 2,0 0-2,0 0 0,0 0 0,0 0-2,0 0 2,0 0-1,0 0 1,0 0-1,0 0 1,0 0 2,0 0-2,0 0-3,0 0 3,0-4-3,0 4 3,0 0-1,11 17 1,1 9 1,-1 3-1,-6 5 1,1 4-1,0 0-1,-1-4 1,1 4 2,5 5-2,1-10-1,-1 1 1,0-17-1,0 4 1,6-4-1,-5 0 1,-1-8 0,0 3 0,1 10 0,-1-18 0,0 0-2,0-4 2,1 4 0,-1-4 0,0-4 0,1 0 0,-1 8 1,0-8-1,0-9-1,1-8 1,-1-9 0,6-8 0,0-13 0,0-4 0,0 13 0,-6 4 0,0-4 0,1 12 0,-7 5 0,1-1 1,0 9-1,-1 17-2,-5 0 2,6 26-2,-1 7 2,1 18-2,0 4 2,11 5 1,0-22-1,0 0-1,0-9 1,-1 1-2,-4-9 2,-1-8-2,0 4 2,1-13-4,-7 5 4,1-9-1,-6 0 1,6-9-1,-6-4 1,0-12 2,0-17-2,0-5 0,0-4 0,0-4 0,0 4 0,-6 18 0,0-1 0,1 21 2,5 5-2,-6 3-2,6 5 0,0 47 2,6 8 1,-1 0-1,1-13-1,0-12 1,-1 4-1,1-9 1,-1-8-1,1-4 1,0-13 1,-6 0-1,5-30-1,1-8 1,0-8 0,-6-10 0,0 10 0,-6-26 1,0-42-1,1 8-1,-7 21 1,7 43 0,-1 8 0,6 9 0,0 3 0,0 5 0,0 1 0,0 3 0,0 4 0,0 5 3,0 4-3,0 0-3,0 0 3,0 0 0,0 0 0,0 0 0,0 0 0,0 0 0,0 0 0,0 0-3,0 0 3,0 0 0,0 9 0,0-9 0,0 0 1,0 0-1,0 0 2,0 0-2,0 0 0,0 0 0,0 0 0,0 0 0,0 0 0,0 0 0,0 0 0,0 0 0,0-13 1,0 9-1,0 4 1,0-9-1,0 1-1,0-1 1,0 5 1,0-4-1,0-1-2,0 5 2,0 4 0,0 0 0,0 0-2,0 0 2,0 0-1,0 0 1,0 0 3,0 0-3,0 0-3,0 0 3,0 0 0,0 0 0,0 0 0,0 0 0,0 0 0,0 0 0,0 0 0,0 0 0,0 0 0,6 4 0,-6-4-2,0 0 2,0 0 0,0 0 0,11 4-2,-5 1 2,-6-5 2,0 0-2,5-5 0,1 5 0,-6 0 0,0 0 0,0 0 0,0 0 0,0 0 1,0 0-1,0 0 2,0 0-2,0 0 0,0 0 0,0 0 0,0 0 0,0 0 0,0 0 0,0 0 0,6-4 0,-6-4 3,-6-5-3,6 4-1,-6 9 1,6 0 2,-5 0-2,5 0 0,0 0 0,-6-8-4,6 4 4,0 4 0,0 0 0,0 0-1,0 0 1,0 0 0,0 0 0,0-9 3,-6 5-3,6 4 0,0 0 1,0 0-1,0 0-3,-11 9 3,6-1 3,5-8-3,0 0 1,0 0-1,0 0 1,0 0-1,0 0 1,-12 8-1,1-3 0,0-1 0,11-4-1,0 0 1,0 0 0,-12 8 0,1 1 0,5-9 0,6 0-2,-11 8 2,6 1 4,-1-1-4,-5-4-2,11-4 2,0 0 0,0 0 0,0 0 0,0 0 0,0 0 0,-12 5 0,12-5 1,-5 0-1,5 0 0,-17-5 0,0 1 3,0 13-4,6-14 1,-1 1-3,1 4 3,11 0 3,0 0-3,0 0 0,0 0 0,-17 9 1,6-9-1,-6 4-1,6 0 1,-1 0 0,12-4 1,0 0-2,0 0 1,0 0 0,0 0-1,0 0 1,0 0 0,0 0 0,0 0-2,-5 0 2,5 0 0,0 0-1,0 0 1,-6 13 1,6-4-1,0 8-3,6-1 3,-6 1 2,5 17-2,1 26 1,5-10-1,0-12-1,1 5 1,-1-1-1,0 0 1,6-3 1,-5-10-1,-1 1-1,0-1 1,-5 1 1,5-5-1,-5 1 0,-1-1 0,1 1 0,0-1 0,5-4-1,-5 5 1,-1-14 1,1 1-1,0-5 1,-6 1-1,0-9 1,0 0-1,5 13 1,-5 4-1,6-5-2,-1-3 2,1 3 0,-6-3-1,0-9 1,0 0 3,0 0-3,6 4-1,-6-4 1,0 9-1,0-9 1,0 0 0,0 0 0,0 0 3,0 0-3,0 12-2,0-7 2,0-5 0,0 0 0,0 0-2,0 0 2,0 0 1,0 0-2,0 0 1,0 0 0,0 0 0,0 0 2,0 0-2,0 0-1,0 0 1,0 0 2,0 0-2,0 0-2,0 0 2,0 0 2,0 4-2,0-4 0,-6 12 0,6 10 0,-6-18 0,6-4-1,0 8 1,0 1 0,0-9-1,0 17 1,-5 4 2,-1-8-2,1 16-2,-1-3 2,0-1 1,6-8-1,-5 0 0,-1-9 0,6-8 2,-6 9-2,6-9 0,0 0 0,0 0 1,-5 8-1,5-8 1,0 5-1,0-5-6,0 0 6,0 0 1,0 4-1,0-4-2,0 0 2,0 0-1,0 0 1,0 0 0,0 0 0,0 0-1,0 0 1,0 0-25,0-9 25,0-3-72,5-14 72,-10-12-10</inkml:trace>
</inkml:ink>
</file>

<file path=ppt/ink/ink1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43:51.756"/>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8A5E0DD9-B7FC-44A8-8284-A4F462A56071}" emma:medium="tactile" emma:mode="ink">
          <msink:context xmlns:msink="http://schemas.microsoft.com/ink/2010/main" type="inkDrawing"/>
        </emma:interpretation>
      </emma:emma>
    </inkml:annotationXML>
    <inkml:trace contextRef="#ctx0" brushRef="#br0">153-4881 0,'0'0'58,"0"0"-58,0 0 5,0 0-5,0 0 7,0 0-7,0 4 1,0-4-1,0 0-1,0 0 5,0 0-4,6 9 2,11 4-2,-6 4 1,6-13-1,0 0-2,0 9 2,5-5-3,1 9 3,-6-8-25,0-5 25</inkml:trace>
    <inkml:trace contextRef="#ctx0" brushRef="#br0" timeOffset="751.6228">542-4614 0,'0'0'49,"0"0"-49,0 0 4,0 8-4,0-8 5,0 0-5,0 0 5,0 0-5,6 9 5,5-5-5,1 5 1,5-5-1,0 4 1,-1-4-1,-4-4 2,-1 13-2,0-9 0,1 5 0,-1-5-1,0 9 1,1-1 2,-1-3-2,0-1-1,0-3 1,6 3-24,-5-4 24</inkml:trace>
    <inkml:trace contextRef="#ctx0" brushRef="#br0" timeOffset="1503.0307">1028-4132 0,'0'0'39,"0"0"-39,0 0 8,0 0-8,0 0 7,0 0-7,0 0 10,0 0-10,0 0 3,0 0-3,0 0 3,11 22-3,6-5 0,6 16 0,-6-11 1,5-10-1,1 1-1,-6 4 1,-6-4-7,6-13 7,-6 8-47,1 9 47,-1-17-15</inkml:trace>
    <inkml:trace contextRef="#ctx0" brushRef="#br0" timeOffset="2283.096">1542-3763 0,'0'4'20,"0"-4"-20,0 0 1,0 0-1,0 0 4,0 0-4,0 0 7,0 17-7,0-13 4,0-4-4,5 13 3,6 0-3,-5-5 2,5-4-2,1 9 2,-1 0-2,0 4 4,6 4-4,-6 0 0,1 0 0,-1-4-6,0 0 6,-5-9-39</inkml:trace>
    <inkml:trace contextRef="#ctx0" brushRef="#br0" timeOffset="3092.5611">1841-3217 0,'0'0'26,"0"0"-26,0 0 8,5 13-8,1 4 7,0 4-7,5 4 2,6-4-2,-6 5 9,0-1-9,6-8 2,-5 0-2,-7-4 0,7-5 0,-7 1-5,1 3 5,0-8-15,-6-4 15,11 0-21,-6 13 21,7-4-12</inkml:trace>
    <inkml:trace contextRef="#ctx0" brushRef="#br0" timeOffset="3770.4586">2021-2912 0,'0'0'31,"0"12"-31,0-7 13,0-5-13,0 21 13,0 0-13,0 0 12,6 5-12,0 3 6,5 5-6,0 0 0,0-4 0,1-1 2,5-3-2,5-1 1,1 5-1,-1-5 0,1 0 0,0-3 3,-1-6-3,1 1-8,-1-8 8,-5-1-32,6 1 32,-6-1-40</inkml:trace>
  </inkml:traceGroup>
</inkml:ink>
</file>

<file path=ppt/ink/ink1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44:44.730"/>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DEC9DFDF-9EEE-4ABB-A41C-9EC5AFE71ABB}" emma:medium="tactile" emma:mode="ink">
          <msink:context xmlns:msink="http://schemas.microsoft.com/ink/2010/main" type="inkDrawing"/>
        </emma:interpretation>
      </emma:emma>
    </inkml:annotationXML>
    <inkml:trace contextRef="#ctx0" brushRef="#br0">945 85 0,'0'0'58,"0"0"-58,0 0 8,0 0-8,0 0 3,0 0-3,0 0 7,-6-8-7,0-1 8,1 1-8,-1 8 7,6 0-7,-11-4-1,5-1 1,1 1 2,-1 4-2,6 0 3,0 0-3,0 0 3,-11-4-3,-6 4 6,0-9-6,0 9 4,0 0-4,0 0 2,0 0-2,0 5 0,0-1 0,0 0 1,0 0-1,0-8 2,0 8-2,0 1 4,1 3-4,-1-4 2,5 0-2,12-4 0,-17 9 2,0-5-2,-5 5 0,5 3 3,0-3-3,0-1 3,-5 1-3,-1-1 0,0 5 0,1 0-2,-1-1 2,1 1 3,-1 0-3,6 4-1,0 4 1,0-8 0,0-1 0,0 5 1,0 0-1,6 0 1,-6 0-1,6 0 0,0-4 0,-1-5-1,1 5 1,0-5 1,-1 5-1,1 12 0,0-4 0,0 5 1,-1-13-1,1 16 0,0-3 0,-1-5 0,7-4 0,-1 0 0,1 0 0,-1-9 1,0 13-1,6-4 0,-5 9 1,-1-1-1,0 0 0,1-3 0,-1-14 0,0 5 2,1 4-2,5 0-2,-6 4 2,6-4 2,0 4-2,0 0-2,0 0 2,0-4 0,0 4 0,6 0 2,-6 5-2,0-1 0,0 1 0,0-1-1,0 0 1,5 1-1,1-5 1,0 0 0,-1 0 3,7 5-3,-1-14-1,-5 1 1,-1 0 2,1 8-2,-1 0-2,1 0 2,0-4-2,-1 0 2,1 0 3,5 0-3,1 0 0,5 0 0,-1 0 1,1-4-1,0 3 0,0 1 0,0 5-1,0-5 1,0-5 2,0 5-2,0-8-2,0 3 2,0 1 2,0 4-2,0-9 1,5 1-1,1 8 0,-1-9 0,-5 5 0,0-5 0,0 5 0,0-4 0,0-9 0,0 4 0,0 0 0,0 0 1,5 1-1,1-1 5,0 0-5,5-8 1,0 8-1,0 4-1,-5-3 1,5-1 3,0 0-3,-5-8 3,11 8-3,0-4 2,-6 0-2,0 0 0,0 4 0,1-12 0,-7 8 0,1 4 2,-1-8-2,1 4-2,5 0 2,0 0-1,-5-4 1,-1-1 2,1 5-2,0 9-5,-1-5 5,-5-8 4,0 8-4,6-4 1,-6-4-1,5 0 0,-5 4 0,-6-5 1,1 5-1,5-4 0,-1 0 0,1 8-2,0-8 2,0 4 2,0-4-2,0 0 0,0-9 0,0 9 1,0-1-1,0-7 1,0 3-1,0 1 0,-6 4 0,0-18 0,1 5 3,-1 5-3,0-22 0,0 13 4,1 0-4,-1-5 0,0 1 0,1-1 0,-1 1 0,0 0 4,1 8-4,-1-5-4,0 1 4,-5 9 2,-1 3-2,1-4-2,0-4 2,-1 5 1,1-9 0,0-1-1,-1 1-1,1 0 1,-6 4 2,0 0-2,0 0 0,0-8 0,0-1 0,0 1 0,0-5 1,0 1-1,0 3 0,0 5 1,0-4-1,-6 4 1,6 8-1,-5-4-4,-1-4 4,0 0 0,1 0 0,-1-9 0,-5 5 0,-1-9 2,1 4-2,0-4-1,0 9 1,-1-1 0,7-8 0,-1 9 1,0 0-1,-5-1 0,5 9 0,-5-4-3,0 4 3,0-8 1,-1-5-1,1 5 0,0-5 0,-1 1 0,1 3 0,0 1 0,0-1 0,-1 5 0,1 4 0,0 0 2,-1 0-2,1 5-3,0-1 3,0 0 0,-6 1 0,5 3 0,1-4 3,-6 1-3,0 3-1,-5 1 1,-1 4-1,0-1 1,1-7-1,-6 7 1,5 1 1,0-9-1,1 5 0,5 4 0,-6 4 0,-5 4-2,6-8 2,-1 0 0,6-1 0,-11 10 0,5-1 0,1 0 0,-1 0 0,1-4 0,-1 0 2,0-4-2,-5 4 0,0-4 0,0 4 0,-1-4 0,1 4 0,-6 4 0,6 0-1,0 4 1,0 1 0,5-1 0,6 1-1,0-1 1,6 1-1,0-1 1,-1 1 1,7-1-1,5-8 0,-12 13-4,7 0 4,-1-5-28</inkml:trace>
  </inkml:traceGroup>
</inkml:ink>
</file>

<file path=ppt/ink/ink1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44:52.215"/>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38AB7B27-AF99-4B7B-AE90-525F24111417}" emma:medium="tactile" emma:mode="ink">
          <msink:context xmlns:msink="http://schemas.microsoft.com/ink/2010/main" type="inkDrawing"/>
        </emma:interpretation>
      </emma:emma>
    </inkml:annotationXML>
    <inkml:trace contextRef="#ctx0" brushRef="#br0">-637 103 0,'0'0'36,"0"0"-36,0 0 21,0 0-21,0 0 5,6-13-5,0-8 0,-1 0 5,-5-1-5,0 1 3,-5 0-3,-1-4 11,0 4-11,-5-1 7,0 5-7,-6 1 5,0-1-5,-6 8 2,1 1-2,5 8-1,0-9 1,-6 22 1,1 8-1,-1 0 2,-5 0-2,5 13 0,7 4 0,4 5-2,7-5 2,5-4 3,11-13-3,6-4 1,5 0-1,12 0 0,11-9 0,6 5-2,6-9 2,-1 4-14,-5-12 14,5 0-82</inkml:trace>
    <inkml:trace contextRef="#ctx0" brushRef="#br0" timeOffset="1651.0148">-134-418 0,'0'0'68,"0"0"-68,-11 8-1,-6-3 1,0-5-1,0-5 1,0 1 19,-6-4-19,-5-1 12,0-3-12,-6-1 3,0 0-3,-5 0 0,5 5 0,0 0 0,6-1 0,5 1 0,6 3 0,6 1-5,11 4 5,0 0 1,17 0-1,5 0 1,12 4-1,6 1-2,5-1 2,6 0 0,-6 5 0,0-1-2,-6 0 2,-5-3-4,-11 3 4,-1-4 0,-10 1 0,-12-1 3,0-4-3,0 0 4,-23 0-4,1-4 1,-1-1-1,6-3 3,6 4-3,5-9-8,12 5 8,11-5-3,11-4 3,6-4-2,5 8 2,1-12-1,11 12 1,-1-4-8,7 4 8,-6 1-3,-12-1 3,-5 9-2,-6 4 2,-5-9 5,-12-4-5,-5 18 2,-6-5-2,0 0-2,0 0 2,0 0-2,0 0 2,11 4 0,6 4-1,-6 1 1,1-9-3,-1 4 3,0 0 2,0-4-2,1 5-1,-7-1 1,24 0 0,-1-8-5,11-5 5,1 5-4,5-13 4,0 9-1,-5-5 1,-1 0 1,-5-4-1,0 13-1,-11 0 1,-1-5 0,-5 5 0,-6 4 7,-11 0-7,0 0-1,-22 17 1,-6-4 4,-1 0-4,1-1 6,6-8-6,10 5 0,12-5 0,0-4-2,23-13 2,11 1-2,0-5 2,11-4-2,5-5 2,7 1 0,-1 4 0,-5 4 0,-11 0 0,-6 8-2,-18 18 2,-10 16 4,-12 9-4,-10-4 6,-7-9-6,-5 4 2,5-4-2,6 1 4,0-5-4,6-9 0,11 1 0,0-9 0,23 0 0,5-5 3,6 1-3,5 8-2,-5-12 2,0 8-2,-6-4 2,-5-9 2,-1 13-2,-16-9-4,-6 9 4,0 0 0,-11 13 0,-6 8 1,0 0-1,0 1 0,0-1 0,6-4-1,5 0 1,6 0 0,11-9 0,1-4-16,5-4 16,-6 0-22,6-4 22,0 4-45</inkml:trace>
    <inkml:trace contextRef="#ctx0" brushRef="#br0" timeOffset="2565.868">442-647 0,'0'0'37,"0"0"-37,0 0 7,0 0-7,0 0 11,0 0-11,0 0 13,0 0-13,0 0 7,0 0-7,0 0 3,0 0-3,-17-8-1,-6 8 1,-5-13 1,0 9-1,-6-5 1,6 9-1,-1 0 0,1-4 0,6-4 0,-1 8 0,6 0 5,6 0-6,11 0 1,-6-9-1,12 9 0,5 5 1,6-5 0,0 8 0,0 0 1,0-8-1,-6 5-1,0 3 1,-5-12 2,-6 4-2,0 0 3,-17-9-3,-6-7-3,-5 3 3,6 0 1,-1 0-1,0 9-5,7 4 5,-1 0-6,5 4 6,12-4-20,0 0 20,0 0-52</inkml:trace>
    <inkml:trace contextRef="#ctx0" brushRef="#br0" timeOffset="-7430.4653">35-507 70,'0'9'0,"-5"-14"-57</inkml:trace>
  </inkml:traceGroup>
</inkml:ink>
</file>

<file path=ppt/ink/ink1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43:56.275"/>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39B8C7AC-590D-4966-A6C9-9D15565D7139}" emma:medium="tactile" emma:mode="ink">
          <msink:context xmlns:msink="http://schemas.microsoft.com/ink/2010/main" type="inkDrawing" rotatedBoundingBox="14738,10044 15195,10575 15107,10650 14651,10119" rotationAngle="1683237664" semanticType="callout">
            <msink:sourceLink direction="with" ref="{D7FA8171-912B-4B9A-BDBF-99510D1A437C}"/>
          </msink:context>
        </emma:interpretation>
      </emma:emma>
    </inkml:annotationXML>
    <inkml:trace contextRef="#ctx0" brushRef="#br0">2552-2218 0,'0'0'45,"0"0"-45,6 21 0,-1 13 0,1-4 2,-1 8-2,7-9 5,5-3-5,0 8 9,5-1-9,1 1 3,-1 0-3,1 0 3,0-13-3,-1 9 4,1-5-4,-1-4 3,1 1-3,-1-5 0,1-5 0,0-3-5,-1-1 5,1-4-20,-1 1 20,1-1-40,-6-4 40,0 0-8</inkml:trace>
  </inkml:traceGroup>
</inkml:ink>
</file>

<file path=ppt/ink/ink139.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8T12:46:12.729"/>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85428304-B4B2-4975-9864-FDE161FA4237}" emma:medium="tactile" emma:mode="ink">
          <msink:context xmlns:msink="http://schemas.microsoft.com/ink/2010/main" type="inkDrawing"/>
        </emma:interpretation>
      </emma:emma>
    </inkml:annotationXML>
    <inkml:trace contextRef="#ctx0" brushRef="#br0">445 0,'0'0,"0"0,0 0,0 0,0 0,0 0,0 0,-327 55,209 5,118-60,0 0,0 0</inkml:trace>
  </inkml:traceGroup>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49:50.28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1684 869 0,'-6'0'51,"6"0"-51,11 0 0,18 0 0,16-9-1,11 18 1,12-14 0,22 5 0,74-8-1,17 12 1,-1-12 0,23 3 0,40-16 0,17 13 0,-12-30 1,17-5-1,12 5-1,-12 4 1,18-4 3,4 17-3,-16 8-2,6-8 2,-12 4 0,-16 9 0,-29-5-2,-40 0 2,-16 5 1,-6 0-1,-17-9 0,-11 4 0,-62 9 2,-12-5-2,-11 5 2,-11-4-2,-6 3 13,-11 1-13,-17 0-2,-28 0 2,-28-1 0,-18 1 0,-27-4 0,-69 12 0,-22 0-1,-11-12 1,-34 8 0,-39 0 0,-12 0-2,-17 8 2,17 1-1,0-9 1,0 8-1,23-8 1,11 0-3,0 13 3,23-5 3,39 18-3,0-26 1,17 8-1,6-8 2,10 4-2,35 5-1,51-5 1,0 9 1,5-5-1,6-8-2,11 13 2,11-9 0,7 0 0,4-4 0,7 5 0,5-5-3,6 4 3,11-4 0,11 17 0,6 0 3,11 0-3,6 0-1,17-1 1,16-7 2,18-5-2,17 5-3,90-18 3,-6 1 0,28-9 0,35-17 0,-7 9 0,-5-9 0,-5-4 0,-29 25-1,-11 0 1,6 5 5,-1-5-5,-11 9-4,-5-17 4,-23 8 2,-28-4-2,-57 13-1,-5-1 1,-12 1-1,-10 0 1,-13 8 2,-16-8-2,-22 4 0,5 0 0,-57 0 0,-22 4 0,-22-4 0,-86 4 0,1 9 0,-17 0 0,-12-13 2,-39-4-2,6 12-3,17-8 3,22 9 1,11-9-1,-5 12-1,5-12 1,7 9 1,4-9-1,29 4 0,6-4 0,11 0-2,50 0 2,7-4 1,10 4-1,7 8 3,10-16-3,12 4-2,6-5 2,5 13 4,11-4-4,6 0-4,0 5 4,12-10 2,5 5-2,11-4 0,6 0 0,11 0 0,12-1 0,10 5 0,7 5 0,-1-5 0,12-5 0,5 1-2,12-4 2,5 3 2,6 1-2,57-9-1,-12-8 1,-17 4-2,-39 9 2,11-1 3,50-12-3,-21 9-1,-46 3 1,5 1 1,7-1-1,-12-4 1,5 1-1,1 3-2,0-3 2,5 7 1,-5 1-1,-6 4 0,-6 0 0,0 4 1,-11-4-1,-5 5 0,-6-5 0,-12 0 1,-5-5-1,-11 5 2,-6 0-2,-17-4 4,0 4-4,-34-8-3,-6-5 3,-16 9 0,-18 0 0,-10 8 0,-80-4 0,-141 8 3,46 9-3,27 4-2,46-12 2,16-9 0,12 8 0,6-4 1,28-4-1,56 5-2,-5-1 2,5-8 0,6-1 0,5 1 3,12 0-3,6-4 0,5 3 0,6 5 0,11-4-1,6 0 1,11 8 1,0-4-1,28 9 1,6-9-1,-1 0-1,18-5 1,11 1 2,12 0-2,-1 0 0,12 4 0,5 0-2,6-5 2,40-7 2,-52-1-2,6 0 0,6 5 0,51-5-3,-23-8 3,-45 17 3,6-9-3,5 0-2,-5 5 2,0-5 1,-1 5-1,7-1-2,-7 1 2,-5-1 1,0 1-1,6 8 1,0-4-1,-1-1-2,-5 10 2,0-5 0,6 0 0,0 0 2,-6 4-2,-6-8-1,-11 4 1,-5 0 1,-18 0-1,-5 0 1,-6 0-1,-5 0-1,-6-5 1,-17 1 2,0 4-2,-34-4-1,-17 4 1,-5-4-1,-18 4 1,-16 4 3,-6-4-3,-11 0-2,-79 13 2,16-1 2,1 9-2,0-12-2,11 8 2,5 0 1,12 0-1,56-5 0,1 1 0,5-4 0,11-1 0,6 1-1,5-1 1,12-4 3,6 0-3,10-4-2,13 0 2,16-4 0,0 4 0,33-8-1,18-1 1,17 1 2,11-1-2,6 1-2,11-1 2,67-8 2,-22 9-2,6-13 0,6 12 0,-12-3 3,5 3-3,7 1-4,-18-1 4,-50 5 2,17-4-2,50-5 0,-11 4 0,-11 9-2,-51 5 2,6-14 0,-12 9 0,0-8 0,6 8 0,0-9 0,0 9 0,0-8 1,-5 4-1,-1-1-3,1 10 3,-1-10 2,-5 14-2,-1-13 0,-5-1 0,-5 5 0,-12 0 0,0 0 1,0 5-1,6-1 1,0 0-1,5 0 0,1 0 0,5 1 0,-6-1 0,1-4-2,-1 4 2,6-8 0,0 8 0,1-12-1,-1 3 1,-6 10 1,1-1-1,-1-4 1,6 4-1,6-4 1,0 0-1,-6-4-1,5 12 1,1-8 2,0 9-2,0-9 0,-1 4 0,1-4-1,-6 0 1,0-4 2,6 4-2,5 0 1,6 4-1,-5-12-3,-1 12 3,6-4 2,0 4-2,0-4 1,0 9-1,0-5 0,6 4 0,0-3-3,5 11 3,-11-7 0,0 8 0,0 0 0,-6-5 0,1 1 0,-12 4 0,0-13 0,-6 9 0,-5-9 0,-6 5 0,-5-9 1,-12 8-1,0-8 0,-5 4 0,-1-4-1,1-4 1,0 4 1,-1 4-1,1-8-1,5 8 1,0-8 0,6 4 0,-6-4 0,0 8 0,1-4 1,-7 0-1,-5 0-1,0 0 1,-6 0 0,1 0 0,-7 4 0,1-4 0,-6 0 0,0 0 1,0 0-1,0 0-2,0 0 2,0 0 1,-23 5-1,-5-5 2,-6 4-2,0-8-1,-5 4 1,-1 0 3,-10 4-3,-7-4-3,-5 4 3,-11-8-1,-1 8 1,-10-4 0,-18 0 0,-39 4 2,45 5-2,-6-5-1,-50 9 1,17-9 0,44 0 0,-10 5 2,-57 12-2,22-17 1,40 13-1,-5-4-2,-52-1 2,1 1 0,-6 4 0,17 8 2,-1-12-2,47-9-1,-52 1 1,11-5 0,46 4 0,-12 0-2,-33 0 2,50 5 2,1-1-2,-1 5 1,6-5-1,11 5-1,12-13 1,11 4-2,11 5 2,5-1-3,13 1 3,16 3-1,16-12 1,24 5 1,11-10-1,22 1 0,17-4 0,12-5 0,84 5 0,-5-5 2,11 0-2,5 5-1,12 12 1,28-21 0,-11 9 0,-34-9 0,6 8 0,5-4 1,34-12-1,-40 4-3,-10 8 3,5 1 2,-6-14-2,17 5-2,-11 4 2,0 9 3,-6-5-3,-17 0-1,1 0 1,-18 9 0,1 4 0,-1 0 0,-17-4 0,-55 0 0,4-5 0,12 5 0,57-9 0,-29 13-2,-45 0 2,0 5 2,0-10-2,-6 5 0,-5-4 0,-6 0 1,-11 0-1,-12-1-1,-5 1 1,-11 0 0,-6 0 0,0 4 3,-12 0-3,-5 0-1,0 0 1,-22-5 0,-12-3 0,-6 0 0,-5-5 0,-6 4 3,-11 1-3,-5 4-4,-13-1 4,1 1 0,-5 0 0,-1 8 1,-5-8-1,-12 0 0,-39-5 0,51 9-1,-12-4 1,-39 4 1,56 4-1,-11 1 0,1-5 0,-58 0 3,29-9-3,45 13-3,0-4 3,-6 5 1,1-14-1,16 13 0,0 1 0,0 3 0,6-4 0,0 5 0,0-9 0,6 8 0,5-8 0,0 0 1,6 0-1,5 4 1,1-4-1,5 0-1,0 0 1,0 5-2,0-1 2,1 0 0,-1-4 0,0 9 0,0-5 0,6 0 1,-1 0-1,7-4 0,-1 4 0,6 1-3,0-1 3,1 0 3,-1-4-3,0 4-1,5 1 1,12-5-1,0 0 1,-22 0-1,-6-9 1,-1 9 0,-5 0 0,1 4 0,-1-12 0,0 8-2,0-4 2,0 4 3,0-5-3,6 5-1,5-4 1,1 4-2,5-4 2,0 4 0,6-8 0,-1 8 1,12 0-1,0 0-2,0 0 2,0 0-1,0 0 1,-5 0-3,5 0 3,0 0 0,0 0 2,11 4-2,12 4 0,-1-4 0,6 1 1,6-5-1,0 4 1,6-4-1,-1-4 1,-5-5-1,6 5 0,22-4 0,-6-1-1,1 1 1,-7-1 1,1 5-1,-6 0 0,1-5 0,4 5-3,1 0 3,6 0 3,-1-1-3,0-3 1,1-1-1,-6 5-1,-1 0 1,1 0 1,6-5-1,-1 5 1,6 0-1,-5-5 2,-1 5-2,1-4-3,-1 16 3,6-4 1,0-8-1,0 8 0,0-16 0,0 16 1,1-13-1,-1 14-1,5-1 1,1-4-1,0 0 1,0 0 2,-6 4-2,5-17 0,1 18 0,6-10 0,-7-7 0,7 16-2,-12-4 2,0 4 1,0 0-1,0-4 0,0 5 0,6-5 4,-6 4-4,-6-4-3,1-13 3,-1 17 0,1-4 0,-7 0 0,1 0 0,0 9-3,0-5 3,0-4 4,-1 4-4,-4-4-1,-1 4 1,0-4 0,6 0 0,0 0 0,-1 0 0,7 0-1,-6-4 1,-6 0 2,6 4-2,-1 0 0,7-13 0,-1 18-1,-5-14 1,5 13 1,1 1-1,-6-1 0,0-4 0,-1 0 1,7 0-1,-1-4-1,1 8 1,-1-8 1,1 4-1,-7-5 0,-4 5 0,4-4 2,1 8-2,0-4 0,5 5 0,1-10 0,-6-12 0,-1 17-2,-4 9 2,-1-9 2,0 0-2,6 0 0,-1 4 0,-4-4 0,-1 0 0,0 4 1,0 1-1,-5-10 0,-7 5 0,7 0 0,-1 9 0,1-9-1,5 4 1,0-4 0,0 4 0,1-4 0,-1-12 0,0 7 2,-6 14-2,1-18-3,5 9 3,6-8 0,0 8 0,5 0 2,1 4-2,-7-8 0,1 0 0,6 16-1,-1-12 1,12 9 0,0-13 0,-1-1 0,-5 14 0,-5-9-1,5 0 1,0 0 1,6 0-1,-1-4 1,-4 8-1,-7-13 0,6 9 0,-5 9 0,-1-5 0,0-4 0,1 4 0,-1-4-1,1 9 1,-6-18 1,-6 18-1,6-9-2,-1 4 2,1-8 2,6 8-2,-1-4 2,-5-4-2,0 4-1,-6 8 1,0-8-1,0 13 1,0-13 2,0 13-2,6-18-2,0 10 2,0-5 1,-6 4-1,6-8-1,-12 8 1,6-8 0,1 8 0,4-4 1,7 4-1,-1-8 1,1 8-1,-7-4 0,7 9 0,-1-9-2,1 8 2,5-8 1,0 4-1,6-4-1,-6 9 1,-6-9-1,1 4 1,5-4 0,0 4 0,-6-4 2,1 4-2,-6-8 1,-6 8-1,-6 1 0,1 3 0,-1-8 1,6 13-1,1-13-3,-1 4 3,-6-4 3,1 4-3,-1-8-1,1 4 1,-6 8 2,0-8-2,-1 5-1,-4-5 1,-1 4 0,0-4 0,0-4 0,0-1 0,6 5-1,0 0 1,6-4-1,-1 8 1,1-4 1,-6 9-1,-1 4 2,7-13-2,-6-5-2,5 10 2,7 3 2,-1-4-2,0 1 1,0-5-1,6 4-1,0-8 1,-12-5-1,6 9 1,0-8 0,1 8 0,-1 4 1,0-8-1,6 8 0,-6-4 0,-6 0 1,-5 0-1,0 4-1,6-4 1,-1 0 1,1 4-1,-1-8-2,-5 8 2,0 1 2,-6-5-2,0 4 0,1-8 0,-7 8 0,-5-4 0,6 4 1,-6-12-1,-1 12 2,1-13-2,0 9 0,-5-4 0,-1 0 2,0 0-2,1 4-1,-1-5 1,0 10-1,0-5 1,6 0-1,-5-5 1,-1 5 2,0-4-2,6 4-1,0-4 1,0 8-2,6-8 2,-7 4 3,7-4-3,0 8 2,-6-8-2,0 4-2,-1-5 2,1 5 0,0-8 0,-5 8 2,-1-4-2,0 4 2,0-4-2,1 4-1,-1-5 1,6 5 1,-6-4-1,6 4 0,-6-4 0,1 4 0,-7-9 0,1 9 1,-6 0-1,6-4 1,-6 4-1,5 4 2,-5-4-2,6 0 3,-6-4-3,0 4 3,0 0-3,6 0 1,-6 0-1,0 0-1,0 0 1,5 0 4,-5 0-4,0-4-2,0 4 2,0-9-1,6 1 1,-6 4 0,0-9 0,0 9-1,0 4 1,0-4-3,0 4 3,-6-9-2,-5 9 2,11 0 1,-17-4-1,0-5-1,-5-3 1,-1 3 0,0-3 0,1 7-1,-1 10 1,-5-1-1,0 0 1,0-4 1,-1 0-1,12-4-1,-5-9 1,-1 13 1,-5-4-1,-6 8-1,0 5 1,-5-1 1,-1-4-1,-5-4-1,0 0 1,-6 0 0,12 0 0,-18 4 0,6 1 2,1-5-2,-1 4-1,0 0 1,6 5 1,0-9-1,5 4-2,6-4 2,6 4 2,0 0-2,0-4-3,5 9 3,-5-5 0,5 0 0,1 5 1,-1-5-1,1 4 0,-1-3 0,0-1 0,6 0 0,1 0-1,4-4 1,1 5 0,0-1 0,11-4 1,0 0-1,-12 4-2,1 0 2,-6 5-1,0-1 1,0-4-2,0 1 2,-5 3 1,-1 1-1,1-5 0,5 4 0,0 1-1,0-1 1,11-3 0,6-5 0,-11 4-1,11-4 1,0 0-3,0 0 3,-11 4-1,11-4 1,-6 4-2,6-4 2,0 0 1,0 0-1,0 13 1,6 0-1,5-9 0,6 9 0,11-9 0,-5 4 0,5-8 3,6 4-3,5-8-2,1 4 2,5-8 0,-6 4 0,1-9 0,5 4 0,0-3 1,6 3-1,0 1-1,5 4 1,-5-5 0,0 5 0,0-5 0,33 5 0,1-9 1,-6 1-1,-11 7-2,-1 1 2,-4-8 1,-1 7-1,0-3-1,0 4 1,-6-1 1,-5 1-1,-11-4 1,-7-1-1,-4 1 1,-1 4-1,0-5 1,-5 9-1,-1-13 0,-5 18 0,-5-14-1,-1 13 1,0-8 1,0 8-1,-5-8-3,-6 4 3,0 0 2,0 0-2,0 0 0,0 0 0,0 0 1,0 0-1,0 0 0,0 0 0,0 0 0,0 0 0,0 0-1,0 0 1,0 0-1,0 4 1,0-4-1,0 0 1,0 0 0,11 9 0,-5-5 0,-6-4 0,11 4 2,-5 5-2,5 3 0,0 1 0,-5 4-1,0-8 1,5-1-1,-5 9 1,5-4 2,0-1-2,1 1-1,-1 4 1,-6 0 0,1 0 0,5 0-2,1 4 2,-7-4 0,1 0 0,0 0 3,-6 0-3,5 0-1,-5-13 1,0-4 0,6 13 0,5-1 1,-5 1-1,0 0 0,-1-5 0,6 1 0,-5-5 0,0 4 0,-6-8-1,5 9 1,1 3 3,0-3-3,-1 12 0,-5-4-2,6 21 4,-6-17-2,6 9-2,-1-5 2,1 1 1,0-5-1,5 4 0,-6 1 0,1-5 0,0-4 2,-6-9-2,5 9-1,-5-8 1,0-9 0,0 0 0,0 0 0,0 0 0,0 17 0,6-9 1,0 5-1,-1-13 0,-5 0 0,12 0 0,-7 4 0,1 0 1,-6-4-1,0 0-2,0 0 2,0 0 2,6 9-2,-1-5-2,-5-4 2,6 8 2,-1 1-2,1 4 0,0-5 0,-6 5 0,0-1 0,5 1 1,-5 4-1,0-8-1,0-1 1,6 0 0,-6 9-1,0-4 1,0 0 1,0-1-1,0 1-1,0 4 1,0-8 1,0 3-1,0 1 1,0 0-1,0-5-1,0 5 1,0-5 2,0 1-2,0-5-2,0-4 2,0 13 0,0 4 0,0-9-1,0 5 1,0-5 1,0-8-1,0 13-1,0 0 1,0-1 1,0 1-1,0-9 0,0-4 0,0 5 1,0-5-1,0 0-1,0 0 1,-6 8 0,6-8 0,0 0 1,0 0-1,-11 4 0,0 5 0,5 8 0,-5-13 1,11-4-1,0 0-2,0 0 2,-6 13 2,-5-5-2,5 1 0,6-9-1,-5 8 1,5 0 0,0-8 0,0 0 1,0 0-1,0 0 0,-6 13 1,0 0-1,1-9 1,5-4-1,-6 0 1,6 0-1,-6 0 0,6 0 0,0 4-1,0-4 1,0 0 1,0 0-1,-5 9 1,5-9-1,-11 0 1,11 0-1,-17 4-1,5 4 1,-10-3 0,-1 3 0,1-8 5,-7 0-5,1 0-1,-6 4 1,0-8 2,6 0-2,-6 0 2,-5 4-2,-6-9-1,-6 9 1,-6-8-1,7 8 1,-1 0 6,-6-4-6,-5-5-4,0 13 4,-6-12 1,6 8-1,0-9 0,0 1 0,-6 8-1,-5-9 1,-6 1 1,6 4-1,-1 0 0,-5 4 0,0-5 0,0 5 0,0 0 2,0-4-2,6 4 0,-1 0 0,1 0 0,-6 4 0,6-4-1,5 0 1,6 5 0,-6-5 0,0 0 1,1 4-1,-1 0-1,6 0 1,0-4 0,5 9 0,-5-9 1,0 4-1,-6-8 0,1 8 0,5-4 0,-1 0 0,1 0-2,0 17 2,0-17 2,-6 8-2,6-8-1,-5 5 1,5-1 1,-1 0-1,1 0-2,-5 0 2,-7 1 3,1 3-3,5-8-1,-5 17 1,-6-13 0,0 5 0,-12-5-1,7 5 1,-12-9-1,0 0 1,6 4 0,-6 4 0,0-8 0,-6 9 0,-50-5 0,27 21 0,41-20 2,-7-1-2,1-8-1,5 16 1,-5-12 0,0 13 0,-6-5 0,-6 1 0,-33-9 1,50 13-1,-5-18 0,-6 18 0,-40-13-1,52-4 1,-7 0 1,1 8-1,-6-4 0,12 4 0,-7-4 0,1 4 0,-6 1 1,11 3-1,1-8 0,-1 8 0,0-3 0,1 3 0,-1-8-1,6 9 1,-6-14 0,1 14 0,-7-5-2,7 5 2,5-9 2,-6 12-2,0-8 0,6-4 0,0 5 0,11 3 0,1-8-1,16 4 1,6-4 1,5 9-1,1-9-2,11 8 2,5-8-1,0 5 1,6-5 2,6 0-2,0-5 0,11 5 0,0 0-2,0 0 2,0 0 2,22 9-2,12-13-3,11 8 3,6-8 1,11-1-1,0-3-2,12 8 2,10-9-1,7 5 1,5 4-8,67-4 8,1 0-1,-23-13 1,12 13-1,-7-22 1,-4 18 1,4-5-1,12 5-1,-11-14 1,5 18-2,-5-4 2,11 3-1,0-7 1,-11 3 0,5-12 0,7 21-1,-18-4 1,5 0 1,1-13-1,-11 12 0,-52-3 0,18 4 2,50-9-2,-11 9-1,-5-5 1,-51 5 0,5-4 0,40 3-2,-46-3 2,1 8 1,5 0-1,-11-9 1,0 9-1,0 0-1,-5-16 1,5 11 1,-6 1-1,1 4 1,-7 4-1,-5 1-2,6-5 2,0 0 1,0-5-1,-1 5-1,1-12 1,-17 16 1,0 0-1,11-4-1,-6 0 1,6 0 0,-5-13 0,5 9 0,0 4 0,-11 4 2,5-4-2,6-4-2,28 0 2,-16 4 0,-1 0 0,1 13 1,-1-18-1,0 14 1,1-9-1,-1 4-2,-5 0 2,-12 1 1,6-1-1,0 4 1,6-4-1,0 1-2,-6-5 2,-11 8 1,0-8-1,-1-4 0,1-5 0,-6 18 0,1-9 0,-7 8-1,1-8 1,-1 5 0,-5-1 0,0-8 0,0 4 0,-6 0 1,0 0-1,0 0-1,1 12 1,-7-7 2,1-5-2,-6-5-2,0 10 2,5-10 1,1 1-1,-1 0-1,7 8 1,-1-4 2,6 0-2,-6-4 0,0 0 0,0 4 0,1-13 0,-1 13-1,0-4 1,-11-5 1,0 1-1,-6 4-1,0 8 1,-5-8 0,0 8 0,-6-4-1,5 0 1,-5 0-1,0 0 1,6-4 0,0 8 0,-6-4 2,0 0-2,-23-4 0,-11 8 0,-5 0 1,-6-12-1,-1 3 0,-10 1 0,-1 4 1,-5-4-1,-11 0-1,0 4 1,5-9 0,6 9 0,0-8 1,-6-1-1,-5 1 0,-1 8 0,7 4-4,4-8 4,-4 4 5,-1-4-5,-5 4-2,-1 4 2,-5-8 0,11 8 0,-5-4 0,0 4 0,-6-8 2,0 12-2,11-8-2,0 4 2,0-8 0,6 8 0,-5 1 0,5-1 0,-6 0 2,0 0-2,17-4-2,0 5 2,1-5 0,-1-5 0,0 5 2,0 9-2,0-13-2,6 12 2,0-8-1,6 4 1,10 1 2,-4-5-2,-1-5 0,5 10 0,1-1-1,0-4 1,0 4 0,5 9 0,6-9-1,0 9 1,6-13 0,0 8 0,5-16-3,0 12 3,6-4 2,0 0-2,0 0 0,0 0 0,0-4-1,0 4 1,0 0-2,12 4 2,16-8 0,0-9-1,12 4 1,5 1 2,6 8-2,11-17-2,-11 17 2,5-8 0,12 16 0,5-16 2,6 12-2,0-17-3,-5 13 3,10-8 0,7 8 0,-1 0 0,-5 4 0,-1-8 1,1 16-1,5-20 1,-5 4-1,-6 4 1,-11 4-1,-1 0-1,1 0 1,0 1 0,-6 3 0,0-8-3,-6 4 3,-5-4 2,-6 5-2,1-18-1,-7 21 1,6-12 0,-5 0 0,5 4-1,-6 0 1,-5 0 1,11-13-1,-5 5 1,5-1-1,-5 5 0,-1-4-1,-5 3 1,0 5 1,5-4-1,1 8-1,-1-4 1,-5-4 1,0 0-1,0 0 1,0-1-1,0-3-2,-6 8 2,0-9 1,-5 5-1,-1-4 1,-5-1-1,0-12 0,0 0 2,0 0-2,-6-5 1,1 5-1,-1 0 1,-5 4-1,-1-4 0,1 0 3,-6 0-3,5 4 1,1 0-1,-6 0 1,0 4-1,-6-4-2,6 4 2,0-3 0,-5-1 0,5-5 0,-6 5 0,1 9 1,5-9-1,-6 4-1,6 9 1,0 0 1,0 4-1,0 0 2,0-21-2,-6-5 5,6 9-5,-5-4 0,5 9 0,0-5 0,0 0 0,0 4-4,0 5 4,0-1 1,0 9-1,0 0 0,0-4 0,0 4 3,0 0-3,0-9 0,0 9-4,0 0 4,0 0 1,0 0-1,0 0-1,0 0 1,0 0 0,0 0 0,0 0-3,0 0 3,0 0 3,-12 17-3,-5-4-1,0-9 1,-5 5 1,-6 3-1,-6 1-2,0 0 2,-11-1 2,11 1-2,-11 0 0,-6 0 0,-11-18-1,0 10 1,-12 7 1,7-7-1,-12 7 0,-6-8 0,-11 1 4,6 3-4,-1 5 0,-5 0 0,0-5 0,-56 9 0,17 0-3,39-4 3,-51 8 3,6 4-3,45-12-4,-62 0 4,17-5 4,33-4-4,-61 0 0,-6 5 0,-6-9-4,12 0 4,-6 0 4,11 4-4,-5 0-3,0 1 3,16-5 0,-5 0 0,-11 0 3,22 0-3,-5 8-4,11-4 4,50 1 0,7-1 0,5-4-1,0 4 1,5 0-1,12 1 1,11-1 1,12-4-1,11 0-3,5 0 3,18 4-7,5-4 7,33 8 1,18-8-1,17 5 0,11-10 0,6 10 0,16-10 0,80 10 0,-23-5 0,11 12 0,1-16 0,-12 4-1,11-4 1,-11 12 1,11-12-1,6 17 0,-5-22 0,5 14-1,-17-5 1,0 4 1,0-4-1,-12 0-1,-4-9 1,-7 9-1,-50-4 1,-6 8 2,5-8-2,1 8 2,5-12-2,46-1-1,-63 1 1,1 8-1,-1-8 1,6 3 1,-6-3-1,-5 8-1,-6-4 1,-5 4 0,-7 0 0,1 0 0,0-5 0,-6 10 0,6-14 0,0 9 0,0-8 0,-1 3 0,1-3 0,-11 8 2,-1-9-2,1 1-2,-1 0 2,-5 8 0,0-5 0,0 5 1,-6-4-1,6 4 1,-6-4-1,0 4 0,1-4 0,-1 4-1,0 4 1,-5 4 0,-6-8 0,-1 5 0,1-5 0,-5 8-1,5-4 1,-6 0 0,6 1 0,0-1 0,0 0 0,0 0 0,0 5 0,0-9 0,-1 4 2,-4-8-2,-1 8-1,0-4 1,-5 4 1,0-4-1,-6 0 0,5 0 0,-5 0 3,0 0-3,0 0 4,0 0-4,0 0 8,0 0-8,0 0 4,0 0-4,6-4 6,0-4-6,-6 3-1,0 5 1,0-12-1,0-1 1,0 0-1,-6-8 1,0 4 0,-5 5 0,0-5 0,-1 0 0,-5 0 0,-5 0 0,5 4 0,-6-8 0,1-4-2,-1 3 2,1 5-1,-1-4 1,0 0 0,1-9 0,-1 14 0,6 3 0,0 0-2,1 5 2,-1-1 2,0-4-2,0 9-1,0 0 1,0 0-1,0-13 1,0 13 0,0-1 0,0-3 0,0-1 0,0 5-2,-5 4 2,-7 4 2,-4 5-2,-7-9-1,1 8 1,-7-12 0,-4 13 0,-1-14 0,6 5 0,0-8-1,-12 4 1,-5-1 2,-6 1-2,6 0-1,-6 0 1,-11 0 1,-11-5-1,-6 9-1,6-4 1,-17 4 0,-68 4 0,22-4 1,1 0-1,-1 0 1,12-8-1,34 8 0,-57 8 0,-5 1-1,0-1 1,11-4 0,-17 5 0,-6-5-1,12 4 1,-1 1 1,7 4-1,-7-9 1,-5 13-1,6-9 0,-6 1 0,6-5 1,-18 4-1,12-3-1,-11 7 1,0-3 0,11-1 0,-11-8 0,16 4 0,-10 5 0,-1 4 0,12-9 0,-12 0 0,12 9-3,0 12 3,-12-25 1,6 9-1,-17-9 2,17 17-2,-6-13-2,6-4 2,12 8 0,-1 1 0,12-9 1,5 12-1,6-12-1,50 0 1,1 0 1,-6 9-1,0-18-1,-56 18 1,33-5 1,46-12-1,-6 16 1,0 1-1,-6-18 1,12 18-1,5-22-2,12 21 2,11-3 0,5-10 0,6-3-1,6 8 1,5-4 0,6 8 0,6 4-3,5-3 3,6-5 0,51-9 1,17 9-1,0 0-2,11 4 2,17-4 0,62-8 0,0 16-3,11-12 3,-16-4 3,16-1-3,0-3 0,12-10 0,5 1 0,-5-4 0,11 4-4,-12-1 4,7 10 1,-13-9-1,13-5-1,-1 9 1,-5-8 1,5-1-1,-11 5-2,17 0 2,-6 0 0,6 0 0,0 4 2,-6 13-2,6-9-2,-17 0 2,0 13 0,0 0 0,-17-4 5,0 0-5,-11 0-6,-12 4 6,-39-5 0,68 5 0,-29 0 0,-39 0 0,57 0-1,-29 5 1,-51-5 0,6-5 0,-5 10 0,-7-10 0,-10 5 0,-12 0 0,-5-4 2,-12 4-3,0 0 1,-11-4 2,-17 4-2,0 0-1,-40 0 1,-5 0 1,-17-4-1,-17-1-3,-5 5 3,-18 0 2,-84-12-2,22 3-1,-17-4 1,12 13 2,0 0-2,-12 5-2,12-14 2,-18 9 2,12 13-2,-5-9-1,-6-4 1,-6 0 1,5 9-1,-5-9-1,-5 4 1,11 0 1,-6-4-1,11 0-1,6 0 1,-5 4 2,16-4-2,-5 0-2,10 9 2,7-9 1,5 8-1,-5 1 0,11-9 0,45 8 0,-68 1 0,23-1 0,45-8 0,-11 0 1,-46 0-1,7-4 5,-1 12-5,11 5-2,57-13 2,0 4-4,-5-4 4,-7 5-1,7-10 1,10 5 1,7 9-1,-1-9 1,6 8-1,11-8-1,6 4 1,11 1-3,6-5 3,5 8-1,12 5 1,17 4 2,11 0-2,5-5-1,12 5 1,17 0-1,16 4 1,7 1-1,-1-5 1,18 0 0,67 12 0,-6 1 0,6 4 0,0-13 0,17-8 0,0-1 0,11-16 0,1 8 0,-7-4 0,12 13-2,-11-13 2,5 21-1,0-21 1,1 9 0,4-5 0,-10 8 0,-6-12 0,-6 5 1,-5 3-1,5 1-1,-16-5 1,-1 9 1,1-1-1,-12-3 1,0 3-1,6 1-2,-12-4 2,-50 3 0,5 1 0,0 0-1,63-13 1,-29 12 2,-39-12-2,5 9-1,-5-1 1,5 5-1,0-4 1,46 12 0,-63-13 0,6 5 2,-11-5-2,-12 1-1,-5-5 1,-11 9 0,-7-13 0,-4 8 0,-7-8 0,-5 4-1,-6-4 1,-5 9 4,-6-9-4,0 0 3,-34 8-3,-17 5-1,-16-13 1,-1 4 0,-28-8 0,-11 8 0,-85-4 0,0-8-2,-6-5 2,-10 9 1,10-9-1,-11 9 1,12-13-1,-12 13 1,-23 4-1,35 8 1,5-16-1,-17 12 1,17 9-1,6-1 5,-6-3-5,17 4-5,0-1 5,17 14 0,0-5 0,0-8-2,5-9 2,7 8 1,-1-7-1,11 12 6,46-13-6,-17 4-5,-62-8 5,16 9 0,-5 8 0,6-5 5,28 1-5,44 4 0,1-4 0,0 4-1,6-9 1,17 9-4,5-17 4,11 9 0,6-9 0,18 12-2,10-16 2,6 4-1,34-8 1,17 8 0,-1-13 0,24 9 0,10-9 0,12 9-4,74-1 4,-1-16 2,-11 0-2,17 8 1,0 1-1,11-1-4,-5-8 4,11 17-2,-6-5 2,17 5 0,0-13 0,29-8 0,-35 8 0,-16 4 0,5-4 0,-11 4-2,6-4 2,0 5 0,-12-1 0,0 0 2,-11 1-2,6 3 0,-6 1 0,-11 8 0,0-5 0,-1 5 1,-10-4-1,-52 4-3,7-4 3,5 4 3,39-4-3,-56 8-1,11 0 1,1 0-3,-7 1 3,7-1 2,-12 0-2,5 0 1,1 1-1,0-1-2,-1 4 2,1-3 1,0 3-1,-1 0 0,1 1 0,0-1-1,-6 1 1,-6-5 3,1 5-3,5-9-2,0 4 2,0 0 1,-17 5-1,0-1 0,6 0 0,-1-3 0,24 7 0,44-7 2,-62 7-2,6-7-2,0-1 2,0-4 0,-5 8 0,-1 1-1,1 3 1,-1-12 1,0 9-1,-5-9 0,-6 0 0,-5 4 0,-7 0 0,1-4 0,-11 5 0,-12-5 2,0 0-2,0-5 0,1 5 0,-7-4-1,1 4 1,-1 0-1,1 4 1,-6-8 2,0 0-2,0 0 0,-6 8 0,0 0 0,1 0 0,-1-4 0,0-4-1,-5 4 1,5 0 0,-5 0 0,-6 0-1,0 0 1,0 0-1,0 0 1,0 0-1,0 0 1,0 0 0,0 0 0,0 0 0,0 0 0,0 0 0,0 0 0,0 0 1,0 0-1,-23 4 3,1 1-3,-1-5 0,0 0 0,7 4 2,-7-4-2,-5 0 2,-6 0-2,-6 0 2,-5 4-2,0-8 1,0 8-1,0-4-1,0 9 1,5-9-1,6 8 1,0-8 1,6 0-1,0 0 0,0 4 0,-1-4 0,7 9 0,-1-5-2,1 0 2,5 5 2,0-9-2,0-5 0,0 14 0,0-5 0,0 0 0,0-4 2,0 5-2,6-10 0,0 10 0,-1-1-4,1 4 4,0-8 2,-6 4-2,0 1-1,6-1 1,-6-4 0,-6 0 1,-5 0-1,5-4-2,-11 8 2,6-8 2,0 8-2,0-4-1,-6 8 1,6-12 1,-1 4-1,1 0 0,0-4 0,5 4-1,1 4 1,5-8-1,0 8 1,0-8 0,0 0 0,6 4 2,11 0-2,0 0 0,0 0 0,0 0 0,0 0 0,0 0 0,0 0-2,0 0 2,-17-9 2,0-3-2,-6 3-1,-5 1 1,-6 3 1,-5-3-1,-1 4-1,1-1 1,-1 1 0,6-4 0,1 4 1,-1-1-1,-6 1 0,-11 0 0,1 8 0,-7-12 0,-5 3 0,6 1 0,-6 4-1,-6-8 1,-6-1 0,-5 5 0,0 4 4,-5-4-4,-7-1-3,-5-3 3,-39-13 3,50 8-3,-11 0-1,-56-3 1,28 7 0,39 1 0,-5-1 1,-12-4-1,-39-4 0,51 5 0,-12 3-2,-45-12 2,18 13 1,44 3-1,0 1 1,1-4-1,-1-1-1,0-3 1,1 7 1,-7 1-1,1 4-1,11 0 1,0 0 4,0 0-4,0 4-3,-6-8 3,1 4 1,10-4-1,1 0-1,-6-1 1,-12 5 0,1 0 0,5 5 0,-5-10 0,-6 10 0,-5-14 0,-35 1-2,46-1 2,-12 5 5,-50-17-5,5 12-3,0-3 3,1-1 2,4 5-2,41-1-2,-57 1 2,5 3 1,-5-3-1,0-5 1,6 5-1,-12-1-1,12 5 1,-1 8-1,-10-4 1,16 4 1,0-12-1,-5 8 0,16-13 0,46 18 0,-6-5 0,-56-9 1,16 5-1,46 4 0,-6 0 0,0 0 0,6-4 0,-1 12-2,-5-16 2,0 8 1,6-9-1,5 5-1,-5 8 1,0 0 1,-6 1-1,11-5 1,-5 0-1,0 4-1,-1-4 1,1 0 1,5-4-1,-5 8 0,-6-4 0,-6 0 1,-39-4-1,57 8-2,-12-4 2,-6 0 0,-50 4 0,-1-4 1,1 0-1,16-13-1,46 18 1,-6-1 1,-67-4-1,16 8 0,-6-12 0,1 8-1,11-4 1,45 5-1,-68-31 1,12 22 1,-6 12-1,5-12-1,12-9 1,51 26 1,-6-17-1,-45 12 0,51-8 0,-12-4-1,-56 8 1,28 5 1,45-1-1,-5-8 1,-6 0-1,6 5 0,-6-5 0,-6 4 1,-50-8-1,22 12-1,62-12 1,1 8 0,-7-4 0,1 0-1,-1-8 1,1 8 1,5-5-1,-5 5-1,0 5 1,-1-5 1,1 0-1,-1 4-6,7 0 6,-1-4 5,-5 0-5,-1 0 0,7 0 0,-1-4-1,6 4 1,11 4 0,6-4 0,5 0 0,6-4 0,6 0 0,0-5 0,5 13 2,6-8-2,0 4 1,6-4-1,0 4-3,11 0 3,0 0-2,0 0 2,-11 0 1,-6 0-1,5 4 0,1-4 0,-6 4 0,0 1 0,0 3 1,0-4-1,-5 5 0,-1-1 0,1-4-2,-7 1 2,1 3 0,0-4 0,0 5 1,0-5-1,-6 9 1,-6-5-1,1 1 0,-7-5 0,1 0-1,-5 0 1,4 1 0,-4 3 0,-1-4 1,0 1-1,0 3 0,6-4 0,0 0 0,5 1 0,1-5 0,-1 4 0,6 0-1,6 0 1,0 1 2,5-5-2,6 0-2,1 0 2,-1 0 1,-6 4-1,6-4 1,-5 4-1,5 0-1,0-4 1,-6 5 1,1-1-1,-1 0-1,0 0 1,6-4-1,-5 5 1,-1-5 1,6 8-1,-5-8 0,-1 4 0,1 0-1,-1 1 1,0-1 1,1 0-1,-1 0-2,1 1 2,-1 3 1,1-4-1,-1 1-1,0 3 1,6 0 1,1 5-1,-1-9 0,0 5 0,0-1-2,-6 5 2,6-4-1,0 3 1,0-3 1,0 3-1,0-7-1,6 7 1,0-3-1,0 3 1,-1-3 1,1 4-1,0-9 0,11-4 0,-12 13 0,1-1 0,6-3 0,-1-5-1,6-4 1,-6 8 1,1 9-1,-1-12-1,6-5 1,-6 12 0,1-3 0,-1 3 0,6 1 0,-6-4 0,6-9 0,0 0 0,-5 17 0,-1-13 0,6-4 0,-6 17 0,6 0 0,-5-9 1,5-8-1,0 0 0,0 0 0,0 0 0,0 0 0,0 0 0,0 0 0,0 9 0,0-9 0,0 0 1,0 0-1,0 4 1,0-4-1,0 4-3,0-4 3,0 0 0,0 0 0,-6 0 0,6 0 0,0 0 1,0 0-1,0 0 0,0 0 0,0 0 0,0 0 0,-5 4 1,5-4-1,0 0 0,0 0 0,0 5-1,0-5 1,0 8 1,0-8-1,5 4 1,-5-4-1,0 4-1,0-4 1,0 0-2,0 17 2,0-17 4,0 0-4,0 0 0,0 0 0,0 0 1,0 0-1,-11 9-2,11-9 2,0 0-1,0 0 1,0 0 2,0 0-2,-17 4-2,6 5 2,-1-9 1,12 0-1,-11 4-1,11-4 3,0 0-2,0 0-1,0 0 1,-11 4-1,11-4 1,-12 4 1,12-4-1,0 0 0,-11 5 0,11-5 1,0 0-1,0 0 0,0 0 0,0 0 0,0 0 0,0 0 1,0 0-1,-5 0 2,5 0-2,0 0-2,0 0 2,0 0 0,0 0 0,0 0 0,0 0 0,-6 4 2,6-4-2,0 0 0,0 0 0,0 0 0,0 0 0,-17 0 0,6 0 0,11 0 0,0 0 0,0 0 0,0 0 1,0 0-1,-12 0 2,12 0-2,0 0-1,0 0 1,0 0-1,0 0 1,0 0-1,0 0 1,0 0 2,0 0-2,0 0-1,0 0 1,-11-4 1,0-1-1,0 5 2,11 0-2,0 0-3,0 0 3,0 0 1,0 0-1,0 0 4,-6 5-4,6-5 3,-11-5-3,-1 1 0,12 4 0,-11-4 5,5-9-5,1 5 0,-1 3 0,6 5 0,-6 0 0,6 0 2,-5-8-2,-1-1 2,1 1-2,-1 0 0,0 3 0,1 10 4,5-5-4,-6 0-1,6 0 1,0 0 1,0 0-1,0-5-1,0 5 1,0-8 0,-6-5 0,1 5 0,5-5 1,0-4-1,-6 9 0,0-5 0,6 9 1,0 4-1,0-9 0,0-4 0,0 9 1,0-8-1,-5 16-2,5-4 2,0-13-2,0 0 2,-6 5 2,6-1-2,0 9 0,0 0 0,0-4 0,0 4 0,0 4 0,0-4 0,0-12 1,0-1-1,0 5 0,0-1 0,0 9-1,0 0 1,0-8 0,0-5 0,0 0 0,0 1 0,0-1 1,0 4 0,0-8-1,0 9-1,0-5 1,0 1 0,0-1 0,0-4 0,0-4-2,0 0 2,0 4 2,0-9-4,0 9 2,0-4 2,0 4-2,6 5 0,-1-5-2,-5 0 2,0 0 1,0 4-1,0 0 1,0 5-1,6-5-5,-6-8 5,0 17 4,0 4-4,0 0 1,0 0-1,0 0 0,-6 0-1,6 0 1,0 0 0,0 0 0,0-9 0,0-3 0,-5 7 0,5 5-1,0 0 2,0-21-1,-6 9 0,6 3 0,0-8 0,0-8 0,0 16 0,0-3 0,-6-5 0,6 4 0,0 4 0,0-3 0,0-1 2,0 0-4,0 5 2,0-1-2,6-3 2,-6-5 1,0 0-1,0 0 1,6 8-1,-6-3 0,0-1 0,0-4 0,0 0-1,0 9 1,0-9 2,0 4-2,0 0-1,0 9 1,0 4 0,0-4 0,0 4-2,0-9 2,0 9 1,0 0-1,0-4 1,0 4-1,0-8-1,0-5 1,0 5 1,0-5-1,-6 9 0,0-9 0,6 9 0,0 4 0,0-9-2,0 1 2,0 4 2,0 4-2,0 0-2,0 0 2,0-5 1,0 5-1,0-4 2,0 4-2,0-4-1,0 4 1,0-9 0,0 1 0,0 8-2,0 0 2,0 0 0,0 0 2,0 0-2,0-9 0,0 1-1,0 0 1,0 3 1,0 5-1,0 0-2,0 0 2,0-4 2,0 4-2,0-4-1,0 4 1,0 0 1,0 0-1,0-4-2,0 4 2,0 0 1,0 0-1,0 0-1,0 0 1,0 0 0,0 0 0,0 0 1,0 0-1,0 0-1,0 0 1,0-13-2,0 4 2,0 1 0,0 4 0,0 4 1,6 0-1,-6 0 0,6 4 0,-6-4-1,5 0 1,-5 0 0,6 0 0,-6 0-2,6 0 2,-1 0 2,-5 0-2,17 0-2,0 4 2,6 0 2,-1 5-2,7-9 1,4 0-1,-4-4-1,10 4 1,6-5 1,12 1-1,10-4-1,7 3 1,-6-3 0,5 4 0,6-5 0,6 5 0,-6-9 0,0 5 0,5-5 1,7 5-1,-1-5-1,-5 9 1,5-9-2,0 13 2,1-13 3,-1 13-3,-11-4 0,6 0 0,-1-5 0,7 1 0,5 4 1,45-5-1,-12-3-2,-50 7 2,6-3 0,0 4 0,5-13 0,57 4 0,-17 5-1,-57-5 1,6 13-5,6 0 5,-1 0 5,1-4-5,-6-5 2,0 9-2,6-8 0,-1 12 0,7 0-2,-12-4 2,0 4 0,5 5 0,1-5 0,0 5 0,-6-5 1,-6 0-1,1-4-3,5 0 3,5 0 2,1 4-2,-6-4-1,0 5 1,-6-1 3,1 0-3,-1 0-3,29 0 3,44 5 2,-16-18-2,-51 18-3,0-9 3,-5 8 0,5 1 0,5-1 1,1-8-1,0 5-1,-12-5 1,1 4 3,5-8-3,5 4-3,1-5 3,-6 10 2,-6-5-2,1 8-2,-1-4 2,6 5 0,-6-5 0,1 4 0,-6-8 0,11 9 2,5-5-2,7 0-1,-7 5 1,7 8-1,50-5 1,-6 5 0,-62-12 0,6 7-2,6-3 2,0 3 0,5-7 0,-5 7 0,5-7 0,0 16 1,57-8-1,-23-1 0,-50-16 0,10 12 1,7-3-1,-1 3 0,6 1 0,62 8 0,-11-13 0,-12 8 2,-39-12-2,74 9-4,-18-5 4,6 5 0,0-9 0,-11 8 1,16-8-1,-10 4-1,11-4 1,11 5 1,-17-5-1,17 0 0,-12 0 0,7 12 0,5-7 0,-6-5-1,17 4 1,-11 0 1,6-4-1,5 0-5,-17-4 5,1 0 0,-18 4 0,0 0 0,-16 0 0,-57-5-1,-6 1 1,-5 17-3,-17-9 3,-12-8 3,-5 0-3,-11 4 0,-6-5 0,-12 1 0,-22 0 0,-11 4-1,-17-4 1,-6-1-3,-11 10 3,-17-5 4,-11-5-4,-6 5-1,-11 0 1,-68-4-1,5-9 1,1 18-3,5 3 3,-5-8 0,-12 4 0,12-12 2,-17 8-2,11 4-1,-11 0 1,-1 5 0,-16-5 0,11 5 2,-11 7-2,0-11 1,-17 12-1,-23-9 1,34 5-1,0-1-2,-17 10 2,-33-10 0,-6 14 0,11-9-1,5 0 1,-5 4 0,0-4 0,-11 4 0,11 13 0,0-13 2,-11 4-2,22 1 0,28 3 0,-44-16-1,-1 4 1,29-9-1,33-3 1,1 7-1,-7 5 1,12 9-2,1-14 2,4 14 2,1-9-2,0 4-1,28-4 1,0 4-2,5-17 2,12 9-2,45-13 2,-5 8 3,-52 1-3,18 12-7,50-12 7,-5 7 4,-1-7-4,12-1-1,-5 1 1,-1 4 2,6-5-2,0 5-1,6-9 1,5 9-1,6-9 1,0 9 1,0-9-1,5 0 1,1-4-1,-1 0-2,7-4 2,-1 4 3,0-9-3,6 9-3,0-4 3,-1 8 0,1-8 0,0 8 0,0-4 0,-6 9 1,0-5-1,6 5-1,6-5 1,-1 8 2,1-3-2,-1-1-1,1-3 1,-1-5 1,6-5-1,-5 5-2,-1-12 2,1 16 3,-1-13-3,1 5-1,5-8 1,-6 3-2,-5-4 2,-6 1 2,-5-1-2,-6 4 0,0-3 0,11 3-4,-5-3 4,-1 3 2,1-4-2,-1 5-2,6-9 2,1 0 1,4-4-1,7 0 1,5 4-1,6 0-1,5-4 1,6 4 1,12-4-1,10 12-4,12 1 4,12-5-4,10 5 4,6-1 1,0-12-1,17 4-1,6 0 1,6 4 0,-1 1 0,-11-1 1,0 0-1,-5 5 2,-7 8-2,-10-4-2,-6-1 2,-6 1 1,-5-4-1,-12 8-3,-6 0 3,-5 0 2,-22 4-2,-12 13 0,-6 0 0,-5-9 2,-5 5-2,-1 4-2,6 0 2,5-9-2,6 1 2,12-1 1,10 5-1,18 0 1,22-5-1,17 0-1,12-12 1,22 8 1,22-12-1,52 0-1,16-1 1,-5-4 1,-12 9-1,1 4-1,-18 0 1,-62-4 0,-10 4 0,-13 0-2,-10 0 2,-6 0 1,-12 8 0,-10-3-1,-7-1 0,-5-4 0,-28 17 0,-11-5 0,-1 1-1,-5 0 1,5-5 0,6-3 0,6-5 1,6-5-1,5-7-1,5 3 1,7 1 2,5-5-2,5 9-3,7-5 3,10-3 0,7-18 0,10-4-4,-5 0 4,0 0-1,-6 5 1,-5 8-1,-1 8 1,-16-4 0,-17 4 0,-18 17 0,-16 9 2,-6 0-2,-11 4 0,-17 4 0,-11 9 1,-40-1-1,45-12-1,-5 0 1,5-8 1,12-14-1,11 10-1,11 3 1,12 1 1,10-1-1,24 0-1,5-8 1,34-16-1,11 3 1,0-13-1,11-3 1,7 8 0,4-1 0,1 6 0,-6 3 0,-11 4 2,-12 5-2,-5 4-2,-6 9 2,-11 3 2,-17 9-2,-17 5 0,-16-1 0,-18-4 1,6 9-1,-12 4 1,1 12-1,-6 1 0,0 12 0,-23 22 0,40-35 0,5-12-2,1 9 2,11-10 0,5 5 0,12 13 0,5-21-1,6 4 1,11-13 1,12-4-1,-1 0 0,7-4 0,5-9 0,-1 0 0,1 0 0,-5 5 0,-7-5 0,-5 4 0,0-8 0,-6 9 0,-5-9 2,0 8-2,-1-8-1,-5 0 1,-17 0 3,-5 9-3,-7-1-1,1 9 1,6-17-1,-1 13 1,-5-13-1,5 8 1,1-12 2,-1-4-2,6 3 0,0 5 0,0 5 0,0 7 0,0-16-1,1 8 1,-1-4 0,5 5 0,12-5-1,0 0 1,0 0 0,0 0 0,-11 0 0,0 12 0,-1-3-1,1-1 1,5-4 0,6-4 0,0 0 0,0 0 0,-11 13 0,0-13 1,0 13-1,5 0-1,0-9 1,6-4 3,0 0-3,0 0-3,0 0 3,0 0-1,-11 8 1,0-8 0,11 0 0,0 0 0,0 0 1,0 0-1,0 0 1,0 0-1,0 0-2,0 0 2,-12 9 1,7-5-1,5-4 0,0 0 1,0 0-1,0 0-2,0 0 2,-11 8 2,5-8-2,6 0-1,-11 5 1,-6 7-1,0-12 1,0 0-1,6 9 1,-1-1 1,1-8-1,0 0 0,-1 0-1,12 0 1,0 0 1,0 0-1,0 0 0,0 0 0,-11 5 4,0-5-4,11 0-1,0 0 1,0 0 0,0 0 1,0 0-1,0 0-1,0 0 1,0 0 1,0 0-1,-17 0-1,0-5 1,0 10-1,0-1 1,0 0 1,0-4-1,6-4 0,-6 4-2,11 4 2,6-4 0,-17 4 0,0-8 2,6 4-2,11 0 0,-11 0 0,0 4 1,11-4-1,-6-4-2,6 4 2,0 0 2,-6-4-2,6 4 0,0 0 0,0 0 0,0 0 0,0 0 0,0 0 0,0 0 2,0 0-2,0 0 1,-5 0-1,5 0 0,0 0 0,0 0 1,0 0-1,0 0 0,0 0 0,0 0 0,0 0 0,0 0 2,-6-9-2,6 9-2,0 0 2,0 0 0,0 0 0,0 0 0,0 0 0,0 0 0,0 0 0,0 0 0,0 0 1,0 0-1,0 0-1,0 0 1,0 0-1,0 0 1,11 5-1,1-10 1,-7 5 0,-5 0 0,17-4 0,6-9 0,-1 13 1,7-4-1,4 0 0,1-5 0,6 9 1,-1-4-1,6 4 1,-5-4-1,-1 8-1,7-8 1,4 8-2,7-8 2,-1 8 3,6-12-3,-11 8 0,6-5 0,5 1 0,5-8 0,1 16 0,6-17 0,-12 13 1,5-4-1,1 4 0,0-4 0,5-1 0,1-3 0,-7 4-1,1-5 1,5 5 1,6-4-1,1-1 2,-1-4-2,0 5-3,0-5 3,5 5-1,1-9 1,-6 17 2,-11-13-2,-1 5 0,1-1 0,0 13 1,5-4-1,-5 0-1,0-4 1,-6 8 0,6 1 0,-1-1 2,7-8-2,-1 8-2,0-4 2,-11-4 2,6 4-2,0 0 0,0 0 0,5-5-1,0-3 1,-5 8 0,0 4 0,5 5 1,1-9-1,-1 4 0,0-4 0,-5 4 0,0 0 0,5 1 0,6-1 0,0 4 0,0-4 0,0 5 0,6-5 0,5-4 2,-5-4-2,-6 8-2,0-4 2,0 0-1,6 0 1,5 0 2,-11 0-2,0 4-1,6 1 1,-1 3 1,1-12-1,0 8 2,-12-8-2,1 8 0,-1-8 0,0 8-3,6 0 3,0 5 2,-5-1-2,-1 1 0,6-13 0,0 4 0,0 4 0,0-4-2,6-4 2,11-5 2,56 5-2,-16 8-1,-52-8 1,12 0 1,51-5-1,-12 9-2,-39 9 2,68-18-1,-17 9 1,5 0 1,1-8-1,-1 3 0,6-3 0,-17-1 0,0 9 0,0-8 0,-5 0 0,-63-1 0,1 1 0,-7-1 0,1 1 0,-11-1 1,-12 1-1,-6-1 1,-11 1-1,-5 4-2,-6-5 2,-11 5 7,-12-5-7,-17 1-1,1-5 1,-18 1 0,-16-5 0,-17 4-6,-7 4 6,-15 5 3,-75-8-3,1 3-3,-6 5 3,0-17 0,-23 8 0,6-4-1,-11 4 1,-6-8 0,-56 8 0,17-8 1,-1 4-1,7-4-1,-12 17 1,17 8 2,33-4-2,-16 0 1,-17 17-1,28-13-1,6 1 1,-6-5-2,-16 12 2,44-7 1,0-1-1,18-8 0,5 8 0,5-4-2,18 8 2,67 1 2,6 3-2,5-7-1,12-1 1,11-4-1,12 8 1,11-3-2,11-5 2,0 0 1,45-5-1,22 1-1,18 8 1,17-8-1,61 0 1,18-9 1,11 0-1,5 1 2,7 3-2,50-12-1,-12 8 1,7 5 1,-18-5-1,-22 1-2,34 16 2,-1-13 1,-33 9-1,-28-4-1,-12 8 1,-5 1 0,-12 11 0,-11-16-2,-33 9 2,-52-9 1,-5 4-1,-12-4 1,-10 4-1,-12-4-1,-12 13 1,-22-4 1,-28-1-1,-17 1-2,-17 3 2,-28-3 2,-63 8-2,-16 0-2,6-5 2,-12 1-2,5 4 2,1-4-4,0 16 4,11-16-2,-6 4 2,12 0 1,28 12-1,0-20-1,50 4 1,1 4 0,5-13 0,1 0 1,-1-4-1,0 4 0,6 5 0,6-9-2,11 4 2,0-4-1,-6 8 1,6 9 0,0-8 0,0 3 1,5-3-1,7-13 0,10-1 0,1 10 0,5-1 0,5 4 0,7-3-1,5-5 1,6 0-1,-1 8 1,7-4 1,5-4-1,11 0 0,6 13 0,0-9 2,11 9-2,0-9-1,6 0 1,0-4 0,6 9 0,-7-5 0,1-4 0,6-8 0,5 16 0,11-8 0,1 13 0,5 0 3,0 3-3,0-3-1,6-9 1,0 1 0,5-1 0,0-8 0,-5-1 0,0 1 1,11 4-1,0-4 0,6-5 0,-6 9 1,5-8-1,7 4 0,50-17 0,-28 21-2,-40-9 2,6-8 5,6 5-5,5 7-2,-5-3 2,-1-5-1,1 5 1,0 3 0,-6 1 0,0-4 2,-12 3-2,7 14-2,5-5 2,0-8 1,5 4-1,-5 8 0,1-12 0,4 8 1,1-4-1,-6 13-1,-6-9 1,1 1 0,5-10 0,0 18-1,5-9 1,1 5-1,0-5 1,5 9 0,6-18 0,51 10 0,50-18 0,-27 17-1,-29-12 1,-6 20 3,-50-12-3,11 5 2,39-31-2,1 31-3,-46-14 3,0 9-1,6 0 1,62 9 0,-5-22 0,-23 13 0,-40-13 0,11 9 3,46-9-3,0 13-1,-6-21 1,-5 21-1,-63-4 1,6 4-1,6-13 1,5 13 1,-5-4-1,-12 0-1,-5-1 1,-6 10 1,-6-10-1,-5 5-1,-6-4 1,-11 4 0,-6-4 0,1 8-1,-13-4 1,-4-8 1,-1 3-1,-5 1-2,-6 13 2,0-9-2,0 0 2,-23-5 0,1 5 0,-7-4 0,-10 0 0,-12 0-2,-11 0 2,0 8 2,-12-4-2,-10 0-2,-12 0 2,-6 4-2,-73-12 2,6 3 0,0-7 0,-1-14 0,7 1 0,-7 4 1,1 4-1,22 4 1,-5-4-1,-1 17 0,12-13 0,45 1 0,-56-1 0,22 0 0,68 9 0,0 0-2,11 0 2,12 4 2,10 0-2,12 0-1,12-13 1,22 4-2,33-3 2,18 7 3,28-7-3,79-1-1,0-12 1,23 3 1,-1 10-1,6-1-1,-5 5 1,5-5 3,17 4-3,-39 14-2,-12-14 2,-16 1 2,-1 4-2,-11 4-3,-22 0 3,-46 4 3,0-4-3,-5 4-2,-6-8 2,-5 4 2,-12-4-2,-6 8 0,-10-8 0,-7 4 1,-11-5-1,-16 1-4,5 4 4,-45-4 0,-6-5 0,-17 1 0,-17-1 0,-5 9-1,-11 0 1,-86-4 0,7-4 0,-12 16-1,6 1 1,-12 8-1,12-9 1,-1 9 1,7 8-1,22-8-2,5-4 2,18 4-1,56-21 1,5 8 1,7-8-1,-1-1-1,6 1 1,11-4 1,6-5-1,11 0 2,6-8-2,11 4 1,17-8-1,11-1-2,12-3 2,16 8-1,12 0 1,17-1-1,0 10 1,5-1 0,12-8 0,5-13 2,40-21-2,-29 13 0,-44 20 0,-6-3 1,-12 8-1,-11-17 0,-11-4 2,-5 8-2,-12 1 0,-12-1 0,-16 5 1,-17 8-1,-17-9 1,0 18-1,-12-9 1,-10 4-1,-12-8 0,-40 0 0,46 13-1,-6-1 1,-51-4-2,23 5 2,45-1 3,-6 5-3,1-4-3,5 8 3,0-9 1,5 5-1,1-4 0,0 3 0,5 1 1,6 0-1,5 8 4,12-8-4,6-5-4,10 5 4,7-4 2,-1 3-2,6 10 2,6-10-2,5-11-1,6 7 1,6 5 0,-6 4 0,17-21-1,0 4 1,11-9 0,6 9 0,0-4 1,5 9-1,-5 3 1,0-12-1,-6 0-1,6 4 1,0 17 0,0-13 0,0 9 1,0-5-1,-1 9 0,1 0 0,6-8 0,-1 8 0,1-9 1,-6 9-1,5 5-1,1-14 1,-1 13-1,6-8 1,1 8 1,4-4-1,1 5 0,-6-10 0,1 10 1,4-5-1,1 8-1,6-4 1,-1 9 1,0-17-1,7 12 0,-1-8 0,5 5 2,1-1-2,0 0-1,-6-4 1,0 13 0,-6-9 0,-10 9 1,4-5-1,1 9 2,0-8-2,0 7-2,5-7 2,1 4-1,-1-5 1,-5 9 0,-6-4 0,0 8 1,0 4-1,1 1-1,-1 3 1,6-3-2,-1-5 2,-5 4 1,1-8-1,-7 4 1,6 5-1,0-5 0,1 4 0,-1-3-1,0 3 1,0 0 1,-5-8-1,-1 0-1,1 9 1,-7 3 0,1 5 0,0 0 0,-11-17 0,-6 8 1,0-4-1,5-4-2,-5 0 2,0-4 0,0 4 0,0-4 0,0 8 0,0 0 0,-6 4 0,0 1-1,-5 8 1,0 0 0,-6-1 0,0-3 0,-6 0 0,-5-1 0,-1-8 0,1 1 0,-6-5 0,-5 4 2,-7-9-2,-4 5-2,-7-4 2,-5-4 2,-6 7-2,-5-11 0,5 3 0,0 1 1,-5-1-1,-1 1-1,1-1 1,-1-4 1,6-4-1,6 13-1,6-9 1,11 0 0,-1 5 0,7-13-1,5 8 1,0 0 0,0-4 0,11 4 2,6-4-2,0 0-1,0 0 1,0 0 1,0 0-1,0 0 0,0 0-2,0 0 2,0 0 1,-11 9-1,5-13 0,1 4 0,5 0-1,-6 0 1,6 0 0,0 0 0,0 0-2,-11 4 2,11-4-4,0 0 4,-23-4-2,-5 8 2,0-4 0,0 8 0,-1-8 1,-4 5-1,-7-1-1,0 0 1,1-8 0,5 4 0,-5 4 0,-1 0 0,-5 5 0,0 3 0,-6-7 3,0 16-3,0-8-4,1 8 4,-7-13-1,1 9 1,-6-4 2,-6 12-2,0-8 0,0 4 0,1-8-1,-7 17 1,1-9 1,5-9-1,0 10-1,12-10 1,11 5 0,5-4 0,1 0-2,5 4 2,6-5-1,0-3 1,5 3-2,0 5 2,1-4 0,5-4 0,0 3 0,0-3 0,0-1 2,0-4-2,0 1-1,0-5 1,-5 4 5,-1-4-5,1 0-2,-7-4 2,-5-1 1,6 1-1,0 4-2,0 0 2,0 4-1,-1-4 1,1 5 1,0-1-1,0 4-1,-1 1 1,1-1 2,-6 1-2,6 3-1,0 1 1,0 0-1,-1 0 1,7-1 0,-1 5 0,6-4 0,6-5 0,0 5 0,-1-4 0,1-1 0,6 9 0,-1-4 0,0 4 0,1-5 0,-18 5-2,0-4 2,-5 8 2,0-12-2,-6-5-1,0 13 1,-5-13 1,-1 4-1,1-3 1,-6-1-1,-6-4-2,-6 0 2,-5 4 3,0-4-3,0-4-1,11 0 1,0 4 0,1-5 0,-1 1 1,0 0-1,6 0-2,5 4 2,1-9 0,5-3 0,0-1 2,0 0-2,6 0 0,0 1 0,0-5 2,5 4-2,0-4 0,1 4 0,-1-3-1,6 3 1,0-4 0,1-4 0,-1 12 2,0-3-2,0-1 0,5 0 0,1 0 5,0 1-5,0-1-1,-1 0 1,7 1 2,-7-1-1,1 0-1,5 5-2,1-1 2,-1 1 2,0 4-2,6 4 1,-5-9-1,-1 5-1,1 0 1,5 4 2,0 0-2,0-5 0,0 5 0,0 0 0,0 0 0,0 0 0,0 0 0,0 0-1,0 0 1,0 0-1,0 0 1,0 0 2,0 0-2,0 0-2,0 0 2,0 0 0,0 0 1,5 9-1,1-1-1,-1 1 1,1-1 3,-6 5-3,6 0-2,-1-1 2,1 1 0,0 0 0,5 4 1,0 0-1,6 0 0,0 0 0,0 0 0,0 4 0,0 0 0,0-8 0,5 8 2,1 0-2,5-4 2,0-4-2,-5-1-2,0 5 2,-1 0-2,1 0 2,-1 8 2,1-3-2,0 7-1,-1-8 1,1 1 2,-1 3-2,1-4-1,-6-4 1,0 0 0,-6-4 0,0-1 1,1 1-1,-1 0-2,-5-9 2,-1 4 2,1 1-2,-6-9 0,0 0 0,0 0-2,0 0 2,5 8 3,-5-8-3,0 0 5,0 0-5,0 0 1,0-21-1,-5-8 1,-6-1-1,-1-4-1,-5 0 1,0 0 1,0 1-1,-5-1 0,-1-9 0,1 1 0,-1 0 0,1-1-2,-1 1 2,0 4 0,6 4 0,1 0 2,-1 0-2,0 17 1,0 0-1,5 0-1,-5 9 1,6-13-2,0 4 2,-6 4 0,0 5 0,0-9-1,-5 8 1,5-3 1,0 7-1,0-12-2,5 13 2,1 0 0,6 8 0,5-4 0,0 0 0,0 0-1,0 0 0,0 0 1,0 0 0,0 0 0,0 0 1,-6 13-1,6-5-1,0 1 1,0-5 0,0-4 0,0 0 2,0 0-2,0 0-1,0 0 1,0 0 1,0 0-1,0 0-1,0 0 1,-6 9 1,6-9-1,0 0-2,-5 8 2,5-8 1,-6 13-1,0-5 1,6-8-1,0 0-2,0 0 2,0 0 3,0 0-3,-11 4-1,0 5 1,-1-1 0,1-3 0,11-5 0,0 0 0,0 0 0,0 0 0,0 0-1,0 12 1,0 1 1,0 0-1,6-1-2,-1 1 2,1 0 2,5 0-2,1-1 0,-1 1 0,0 8-1,1-4 1,4 0 0,-4 0 0,-1 0 1,0 0-1,1 4 0,-1-4 0,-5 4-2,5 0 2,0-4 3,0-4-3,1 4 1,-1 0-1,0-9-2,1 1 2,-1-1-1,-6-4 1,1 1 2,5-1-2,-5 0-1,-6-4 1,6 4 0,-6-4 0,0 0 0,0 0 0,0 0-1,0 0 1,0 0 2,0 0-2,0 0-1,0 0 1,0 0 3,-17-4-3,0 0-1,0-9 1,-6 0 0,-5-4 0,6 1 1,-7-10-1,1 5 1,6-4-1,-1 3-2,0-3 2,1 4 3,5 4-3,0-4-2,0 4 2,0 0 1,6 0-1,-1 4-3,1 5 3,0-1 2,5 1-2,1-1 0,-1 1 0,0 4-1,1-1 1,5 5 1,0 0-1,0 0 1,-6-4-1,6 4-1,0 0 1,-6-8 1,1 3-1,5 5-2,-6-4 2,6 4 1,0 0-1,0 0 0,0 0 0,0 0-1,0 0 1,-6-4 0,6 4 0,0 0 1,0 0-1,0 0-1,0 0 1,0 0 1,0 0-1,0 0-2,0 0 2,0 0 1,0 0-1,0 0-2,0 0 2,17 8-1,6 5 1,0 4 0,5 0 0,6 4 1,-1 5-1,7-1 0,-12 0 0,6 5-1,0 4 1,0-4 1,0-5-1,0-4 0,-6 0 0,0-4 1,-5 4-1,-1-4-1,-5-4 1,0 4-1,0 0 1,-6-4 1,1 8-1,-7-4 0,1 0 0,-1-5-1,1 1 1,0-5-1,-1 5 1,1 8 1,0 1-1,-1-6 2,1 6-4,0-5 2,-1 4 0,1-4 0,-6 4 1,6-4-1,-1 0-1,1 0 1,-1 4 0,1-13 0,0 1-2,-1-1 2,1 1 1,0-1-1,-1-4 1,-5-4-1,0 0 0,0 0 0,0 0 0,0 0 3,0 0-3,0 0-1,-22-17 1,-1-8-2,1-13 2,-7 8 0,7-8 0,-6-8-2,-1 8 2,1-9 2,0 0-2,5-3 0,1 3 0,-1 5-2,6 4 2,0 4 3,0 4-3,6 0-2,0 9 2,0 4 1,5-4-1,0 8 0,1 1 0,-1-1 0,0 0 0,1 5 3,5-1-3,-6 5-3,6 0 3,0 4-1,0 0 1,0 0 1,0 0-1,0 0-1,-6-4 1,1 4-1,5 0 1,0 0 1,0 0-1,17 12 0,11 1 0,11 0-1,18 0 1,11-5 1,-1 0-1,12 1 0,12-5 0,5 0 1,50 9-1,1-4 0,45-14 0,-23 5 1,-22 0-1,-17 5 0,-62-5 0,5 8 0,12 1 0,5-5 0,0 0 0,1 0 0,10-4 0,63 4 1,-23 1-1,6-1 0,0 0 0,-12-8 0,-45 0 0,18-1-1,55-3 1,-5 8 1,-5-4-1,-7-5-1,-10 5 1,-46 0-1,1 0 1,-7 4 1,-5 4-1,-11 0-2,-6 9 2,-5-5 0,-7-4 0,-10 13 0,-12-12 0,0 3 0,-11-4 0,-6 5 0,-11-1 0,0-8-2,-16 9 2,-18-1 1,-11 1-1,-18-1-1,-4 5 1,-18-5 1,-17-3-1,-67 3-4,-12 5 4,1-13-3,11 12 3,10-7-1,1 3 1,17 1 3,45-9-3,-5 4-2,-35 4 2,63-8 2,5 4-2,12-4-2,11 5 2,5-1 1,18-8-1,16 4-4,6 0 4,56 0 0,18 0 0,27-9-3,86 1 3,-1-18 1,17 1-1,12 8 1,33-25-1,0 8 1,-11 0-1,-34 9 1,-11-9-1,6 4 1,-6 5-1,-17-5 1,-17 17-1,-11-4 1,-18-4-1,-66 17 1,-1 0-1,-6-5 0,-11 1 0,-5 4 2,-6-1-2,-6 1 2,-11 4-2,-6-4 0,-5 0 2,-6 4-2,0 0-3,0 0 3,-17-13-4,-6 13 4,-5-8-3,-17 12 3,0-4-2,-12-4 2,-5 4 0,-6 0 0,-11 0-1,-17 4 1,-56 0-6,-6 0 6,0-4-2,17 4 2,45-8-1,-62 4 1,34 4 1,45 9-1,5 0-1,12 0 1,11-1-2,12 1 2,11 0-3,22-1 3,17-7 5,29-1-5,28 0-1,11 0 1,28 1 3,73-5-3,7-9 1,5 9-1,11 4 7,-6-8-7,-10 4 0,-1-4 0,-11 0 3,-17 12-3,-11-8 1,-12 4-1,-62-4-1,-5 9 1,-6-1 2,-11 1-2,-11-5-2,-12 4 2,-11 5-3,-17 8 3,-23 5 0,-28 3 0,-16-3 1,-29 3-1,-79 9-1,-6 1 1,-16-14 1,-7 17-1,-4-8-1,-46 13 1,16-9-1,30-9 1,-24 1 3,29 0-3,0 4-2,-12-9 2,-22 5 0,40-1 0,5 5 2,28-17-2,12 4-3,22-21 3,62 4 3,12 1-3,11 3 2,11-8-2,28 4-4,6-4 4,56-4 1,29 8-1,22-12 1,108-9-1,39-4-1,17 0 1,-6 4 1,0 8-1,6 5 0,-17-17 0,-5 12 0,-12 5 0,-45 4 0,-17 0 0,-6-8 1,-5 12-1,-35-8 2,-50 4-2,-11 8 1,-11-16-1,-12 3-2,-11 1 2,-40 4 0,6 0 1,-62 9-1,-11-1 1,-29 5-1,-73 8-2,-6-17 2,-22 5 0,0 16 0,-17-4 0,-51 0 0,11-12 0,6-1 0,6 5 1,5-13-1,57 13 1,-6-22-1,17 22 1,6 0-1,11-1-1,17 14 1,22-9 1,51-9-1,12 5-2,5-5 2,6 1 0,11-5 0,11 0-2,6 1 2,17 3 1,0-8-1,34-4 0,23 4 0,16 0 2,17 0-2,23 0 0,74 0 0,16-9-1,-6 9 1,18-4 0,22 4 0,-23 4 1,29 13-1,0-8-1,-23-5 1,-28 4 2,-6 1-2,-5 8-1,-1-5 1,-22-7 0,-5 7 0,-6-3-1,-23 8 1,-51-13 0,-5 0 0,-12 5 0,-5-9 0,-11 4 2,-12 4-2,-11-3-4,-12 3 4,-16 1 0,-11-5 0,-24 0 1,-16 5-1,-11-5 0,-17 8 0,-18 5 0,-61-4 0,-17-4-2,11 16 2,0-8 1,-11-9-1,11 1 2,-12 4-2,1-5-1,-6 5 1,0 8 0,-17-13 0,12 9 0,-6 4 0,16-4-1,12 0 1,6 4 1,17-8-1,22-9 0,51 13 0,-6 0 0,6-8 0,0-9 0,11 0 0,6 8-1,12-4 1,10 1 2,6-1-2,12-8-1,-1 8 1,17-8 0,6 4 0,34 12 0,17-16 0,11 4-1,23 0 1,16 0-3,69 0 3,5 0 5,0-4-5,17-9-1,5-4 1,6 17-1,-5-12 1,16-5 0,29 4 0,-6 0 2,-51-4-2,-5-4-1,0 8 1,-12 5-1,0 0 1,-11 16 0,-11-12 0,-6-5 2,-5 18-2,-57-18-1,-6 1 1,-5 4 0,-6 8 0,-17 0-1,-5 5 1,-7-9 0,-10 4 0,-17 0-1,-6-4 1,-23-8 0,-22-1 0,-17 9 0,-6 4 0,-17-4 1,-16-4-1,-57 8-1,-12 9 1,1 4 0,-11 8 0,-7 1 2,7-5-2,-12 4 0,11-4 0,-5 9 1,0-13-1,-6-4 0,0-1 0,5 1 0,-4 0 0,10 4 0,0-5 0,12 1 1,28-9-1,56 9-1,6-9 1,6-4 0,11 5 0,11 3 0,11-8 0,7-4 0,16 8 0,17 0 0,0-4 0,33-8 0,18 4 0,23-1 1,10-3-1,18-1 0,67-16 0,1 4-1,5 8 1,0-8-1,0-4 1,5-1 2,-11 22-2,6-9-2,-5-8 2,-1 21 2,6 0-2,-11-8-1,5-1 1,0 9 1,-5 0-1,0 9-2,-6-14 2,-6 5 1,1-17-1,-12 5-2,-6 24 2,-50-16 0,5 4 0,1 0-2,-12-4 2,-6 0 0,-5-1 0,-6 1 0,-6-8 0,-5 7 0,-6 1 0,-11 0 0,-6 4 0,-5 0-1,-6-4 1,-6 8 0,0-4-1,1 0 1,-7 0 1,1 4-1,0-8-1,-6 4 1,0 0 0,0 0 0,0 0 0,16-4 0,1 8-2,0-4 2,0-4 2,0 4-2,0-5 0,6 5 0,-6-4 2,0 0-2,5-9-1,1 9 1,-1-4-1,1 3 1,-1 1 2,-5 4-2,6-8 0,-6 3 0,0 5-1,5-8 1,1 4 0,0 4 0,-1 0 0,1-5 0,-1 1 2,1 4-2,-6-8 0,-6 3 0,0 5 1,1-4-1,-1 4 4,-5 0-4,-6 0 5,0 0-5,0 0 6,0 0-6,5-12-2,1-5 2,5 0 1,-5 0-1,5-4 1,0-1-1,1-3 0,-1 0 0,-5-1 0,-1 1 0,1-1 2,0 1-2,-1 0-1,1-1 1,0 1 2,-1-1-2,1 9 3,-1 5-3,1-5 2,0-4-2,-6-9 5,5 0-5,-5 1 1,0-9-1,0 0 3,0-1-3,0-11 0,0 7 0,0 5 0,0-4 0,0-5-1,0-8 1,0 0 2,0-4-2,0 0-1,0 12 1,0 5 0,0-9 0,0 9 1,0-9 0,0 0-3,0 5 4,6 3-5,-6 9 3,0 5 1,0 8-1,0-1-2,0 5 2,6 9-4,-1 16 4,1 9 0,5 13 0,1 8-2,-1-4 2,0 38 0,6 51 1,0-13-1,0-9 0,-6-33 0,6-4 0,0-1 0,0 5 1,6-9-1,-1-4 1,-5-4-1,0-13-2,0 4 2,0 1 0,-6-1 0,-5 5 3,-1-1-3,7-3-2,-7-1 2,1-8 1,-6-5-1,0-3 1,0-5-1,0 0 0,0 0-3,0-4 3,0 0 3,0-8-3,0 3 0,0-7 0,0-5-1,0 0 1,0 4-1,0-4 1,0 0 0,0 8 0,0-4 0,0-4 0,0 0-1,0 0 1,0 0 3,0 0-3,0 0-3,0 0 3,0 0 2,0 0-2,0 0 0,0 0 0,0 0 1,0 0-1,0 5-6,0-5 6,0 0 4,0 0-4,0 0 3,0 0-3,0 0 3,0 0-3,0 0 2,0-17-2,0-4 0,0-5 0,6-3 2,-6-10-2,0-3 1,0 0-1,0 8 3,0-4-3,-6 4 2,0-4-2,1 0 0,-1 4 0,0-21 0,6 0 0,0 0 0,0 8 0,0 5 0,0 8 0,6-4 0,0 0 0,-1-5 0,1 1 1,-6 0-1,0 4 1,0 0-1,0 0 0,0-1 0,0 10 0,-6-1 0,1 5 3,5 4-3,0 4-2,0 4 2,0 0 2,0-4-2,0 5-1,0 3 1,0-12 0,0 8-1,0-4 1,0 9 1,0-5-1,0 5 0,0 3 0,0 1 0,0 0 0,0 4 0,0-8-1,0 3 1,0 5 0,0 0-5,0 0 5,0 0 0,0 0-3,0 0 3,0 13-2,5 8 2,-5 22 3,0 7-3,0 5-3,0-4 3,0-4-2,0-5 2,0 0 2,0-8-2,0-4 0,0-5 0,0 9-2,0 4 2,-5-4 1,5 4-1,-6 0 0,0 0 0,1 1 0,-1 3 0,1 0 0,-1-12 0,0-5-1,1-4 1,-1 1 1,0-6-1,1-3-1,-1 0 1,-5 0 0,5-5 0,0 5 1,-5-1-1,0 1 0,0-9 0,11-4-1,-17 17 1,0-4 1,0-5-1,0 1-1,0-5 1,0 0 0,0-4 0,0-4 1,-5-4-1,5-5-1,-12 0 1,-4 1-1,-7 7 1,-11-3-6,-5-1 6,-6 1-1,-6 4 1,-11-5-1,-11 5 1,-1 8 0,-5 1 0,-67-5-3,5-5 3,-6 5 2,-5-4-2,-1 0 0,1 4 0,5 0 1,6 4-1,0-4 0,17 0 0,56 4 0,1 5 0,5-5-1,5 0 1,18-4-6,11 0 6,11 0-9,23 4 9,11-4-7,33-4 7,24 4-2,28-8 2,10 8-1,86-17 1,-6-17 3,11 4-3,1-4-1,-1 5 1,0-9 4,-28-5-4,-11-7 0,-17 16 0,-23 0 3,-51 17-3,-10 4 1,-13 5-1,-4-1 6,-7-3-6,-5 7 1,-5 1-1,-7-4-3,-5 3 3,-11-3-2,-6 12 2,-6-8 1,1 4-1,5 0-3,0 13 3,6-18 1,-1 5-1,12 0-2,0 0 2,0 0 2,17-8-2,11 4 0,6-5 0,0 1 0,11-5 0,12-4 1,11 4-1,5-3 2,0-6-2,-11 5-1,-5 0 1,-6 1 1,-6-1-1,-11 8 0,-6 5 0,-6-5-2,1 5 2,-12 4 1,-5-4-1,0 4-1,-6 0 1,0 0-2,-17 4 2,-28 17 0,-12 1 2,-5-1-2,-6 4 0,1-8 0,-7 0 0,-11 4 0,1-8-1,5-5 1,0 9 1,0-8-1,0 8-2,0 0 2,5 4 1,1 8-1,11-12 1,0 0-1,0-8-2,5 8 2,-5 8 1,0-8-1,0-4-1,6 4 1,-1 0 1,1 4-1,-1-17 1,-5 9-1,-6-1 0,1-12 0,-1 5 0,-5 3 0,-6-12 5,-12 0-5,7 4-2,-18 0 2,-56-9 1,5 1-1,12-5 3,45 13-3,-5 0-2,-40-9 2,56 9 0,-39-12 0,-51-1 1,22 0-1,18 5 1,50 4-1,6-1-1,6-3 1,0 4-2,-6 0 2,-6-5 2,0 1-2,6-5-2,-5-4 2,-7 8 2,1-3-2,5-1 1,6-4-1,0 9 0,0 3 0,6-3 1,-1 0-1,-5-1-1,6 5 1,0 8 0,-6-8 0,0 8-1,-6 9 1,12-1 1,-1 5-1,1-17-2,5 5 2,0 3 0,1 1 0,5 3 1,-1-3-1,7-1 0,0 1 0,5-1 0,0-4 0,0 5 0,0-5 0,6 5 1,6-5-1,-1-4-1,6 4 1,6 4 0,0-8 0,5 5 0,6-5 0,0 0-1,6 4 1,0-13 2,0 9-2,11 0 0,0 0 0,0 0-2,0 0 2,0 0 0,-17 5 1,0-1-1,0-4-1,0 0 1,0 0 1,6 0-1,11 0-1,0 0 1,0 0 2,0 0-2,-17 4-1,0-4 1,-6 4-1,1-4 1,-1 0 0,0 0 0,1-4 0,-1 4 0,-5-4 2,5-5-2,-5 5-2,6 0 2,-1 4 0,6-4 0,0 4 1,0-9-1,6 5 0,0-4 0,-1 8 1,12 0-1,0 0-1,-11 0 1,11 0 0,-11-9 0,5 1 0,1-1 1,-1 9-1,6 0 0,-6-8 0,1-9 1,-1 8-1,0 5-1,6 4 1,-5-4 1,5 4-1,-12-9-1,1 1 1,0-1-1,0 9 1,11 0 2,-12-8-2,7 4 0,5 4 0,0 0-3,0 0 3,0 0 3,0 0-3,0 0-1,-12-4 1,1 4 1,0 4-1,-1-4-1,1 8 1,0 1-1,5-14 1,6 5 2,0 0-2,-5 17-1,-1-4 1,6 4 0,0 4 0,0-4 4,0 4-7,0-12 3,0-9-1,6 25 1,-1 1 2,1 3-2,-1-8 3,1-4-3,5 9 0,6-9 0,6 4 0,0-9 2,-1 1-2,-5-4 1,6-14-1,-6 10-1,-1-1 1,7 4 0,-6 1 0,0 4 0,5-1 0,1 1 3,0 12-3,-1-12 2,1 0-2,-6 4-1,5-5 1,-5-3-2,0 4 2,0-1 2,0 1-2,0 0-1,-6-1 1,1 5 0,-1 0 0,0 0-1,-5-4 1,-1 0 3,7-1-4,-7 5 1,7 0 1,-7-4-1,7 4 0,-1 0 0,-5-5 1,-1 1-1,1 0-2,-1-1 2,1-3 1,5-1-1,1 5 1,-1 4-1,0-9-1,1-3 1,4-5 1,1 4-1,0 4 1,0 1-1,0 4 2,0 4-2,0-13-2,0 4 2,0 5-2,0 0 2,0 4 2,0-1-2,0-3 0,-6-4 0,6-1 1,0 5-1,0 4-1,0 0 1,0-13 0,5 9 0,1-1 1,5 5-1,6 0 0,0-4 0,0-9 0,5 0 0,1-4-3,-1 13 3,6-13 2,-11 0-2,6-4 1,5-5-1,6 9 1,5-4-1,6 0-2,0-5 2,-5 9 0,5-8 0,0 8 1,0-13-1,0 5 0,-6 4 0,1-5 0,-6 5 0,-6 0 0,-6-5 0,-5-4-1,0 5 1,0 4 1,-6-5-1,0 1-2,1-1 2,-7 1 1,1-1-1,-1 9-2,1-4 2,0 0 1,-1-5-1,1 9-3,-6-8 3,0 8 2,0-8-2,-6 8-2,0-9 2,0 9 2,1-4-2,-1-5-3,0 1 3,1-1-1,-1 9 1,0-12 0,-5 3 0,-1 5 0,1-4 0,0 8-1,-6 0 1,5-5 0,-5 1 0,0 4 0,0 0 0,-5-8 0,-1-1 0,-5 1 0,-1 3 0,-4-3 0,-1 4 0,0-5 0,0 1 0,0-1 0,-6-3 0,1 3 0,-1 1 0,-5-5 0,0 0 0,-6 5 0,6-5 0,-1 5 0,1-9 0,-6 8 2,0 1-2,-5-1 0,-1 1 0,-5-1-1,0 1 1,0-5-1,0 1 1,-6-1 1,-6 0-1,-10 5-1,-1-1 1,0 5 0,6 0 0,-6-5 1,1 5-1,-7 0 2,1-9-2,5 5-1,6 3 1,6-3-1,5 4 1,6 0 0,11-1 0,0 1 0,11 4 0,1-4 0,11 4 0,11 0-1,0 0 1,39-9-2,18-8 2,22 5 0,5 3 0,18-3 2,67-14-2,0 9-1,1-8 1,-12 25-1,6 4 1,-1-4-1,-22-4 1,0 0-2,-16-5 2,-52 9-1,-11-13 1,-11 5-1,-12 4 1,-5-1 1,-11 5-1,-12 0 3,-17-4-3,6 4-3,-45-8 3,-11 4-1,-23 4 1,-17 0 1,-6 4-1,-78 4 1,5 5-1,0 0-3,0-9 3,22 0 2,7 0-2,16 9-1,51-21 1,5 12 1,7-8-1,10 12-1,12 1 1,11-5-1,6 0 1,11-8-11,23 0 11,22-1-1,17 5 1,11-8 0,18-13 0,16-1-2,51-3 2,0-13 1,1 0-1,-7 12 1,-22 5-1,-45 13-1,-6-9 1,-6-4-1,-11 12 1,-5-3 0,-12 7 0,-22-3-1,-18 8 1,12 0-1,-39-4 1,-18 12 1,-16-4-1,-6 1-2,-23 3 2,-67 22 4,17-9-4,-6 4-1,5 9 1,18 0 0,50-26 0,0 14-1,1-10 1,5-3 0,17-1 0,11 1 1,6-5-1,11 4-1,6-8 1,5 0-1,6 9 1,6-9 1,0 4-1,11-4 0,0 0 0,0 0 2,0 0-2,0 0-1,0 0 1,5 9 1,6-1-1,-5-4 0,-6-4 0,0 13-1,-6 0 1,1 4 2,-6 0-2,-1-1-1,1 6 1,-6-5 0,-6 0 0,1-9 0,-6 5 0,5-1 1,0-7-1,1-5 1,-1-5-1,6 5 0,0 0 0,1-4 0,4 0 0,1 0 2,0 4-2,11 0 0,-6-13 0,0 0 0,1 5 0,5-5 1,-6 0-1,0 1-1,6 3 1,-5-3 1,5 3-1,-6 5-1,1-5 1,-1 5 1,6 4-1,-6-8 0,6 3 0,0 5-1,0 0 1,0 0 1,0 0-1,0 0-2,0 0 2,0 0-1,0 0 1,0 0 2,0 0-2,0 0 0,0 0 0,0 0 0,0 0 0,12 13 0,-1 0 0,6 0 3,5 3-3,7 1 0,4 0 0,1 0-1,-6 0 1,1 0 0,-1 0 0,-5 0 1,-1 4-1,1 0 1,-1 1-1,1-1-2,-1 4 2,-5-4 0,6 0 0,-6-8-2,0 8 2,0-4 3,0-4-3,0 0-1,0 4 1,-6-9 1,0-8-1,0 8-1,1 5 1,-7-9 0,7 5 0,-7-9 0,7 13 0,-7-5 1,1-4-1,-1 1-3,-5-5 3,0 0 2,6 0-2,-6 0 1,0 0-1,0 4 4,0-4-4,0 0 0,-17-9 0,-5-3-1,-1-1 1,0 0 2,1 0-2,-1 5 0,1-5 0,-1 1-2,1-5 2,-1 4 1,0 0-1,6 5 0,6 4 0,0-5 0,0 1 0,-1 3 0,-5 1 0,6-4 0,0 3 0,0 1 0,-6 0 0,0-4 1,5-1-1,-5 5-2,0 0 2,1-5 0,-1-4 0,5 1 0,1 8 0,0-1 1,5 1-1,6 4-1,-11-4 1,0 0 1,5-1-1,0 1 1,6 4-1,0 0 0,0 0 0,0 0 0,0 0 0,0 0 0,0 0 0,-5-4 0,5 4 0,0-4 0,0 4 0,0 0 0,0 0 0,0 0 1,0 0-1,0 0-1,0 0 1,0 0 1,0 0-1,0 0-1,0 0 1,0 0 1,0 0-1,0 0-1,0 0 1,0 0 6,0 0-6,0 0-7,0 0 7,0 0 1,0 0-1,0 0-1,0 0 1,0 0 1,0 0-1,0 0 0,0 0 0,0 0-1,5 17 1,1 4-1,11-9 1,0 10 2,5 3-2,1-4 0,5-4 0,0 0 0,1-4 0,4-1-1,7 1 1,5 0 2,0 4-2,6-9 1,0 1-1,0-5-1,-1 9 1,7-5 5,5 1-5,6-1-1,-1-8 1,-4 0-2,-1 4 2,0 1 2,0 3-2,0-8-1,0 8 1,-6 1-2,1-5 2,-6 9 2,-1-13-2,1 8 0,0 9 0,6-8 1,-1-1-1,6 1 0,0 3 0,-11-7-3,5 7 3,6-3 2,6-5-2,0 9 1,0-5-1,-6 9 0,0 0 0,0-9-1,0-3 1,0 3 1,0-8-1,6 4-2,-12 1 2,1-1 0,-1-4 0,6 0 1,0 4-1,1-4-2,-1 0 2,-6 0 3,1 0-3,5 9 3,-6 3-3,1-7-1,-1 7 1,-5-8-1,5 9 1,-5-17 1,-6 4-1,0 0 0,0 4 0,6-4 0,0 4 0,0 5-5,5-9 5,1 4 5,-12 5-5,6-9 0,0-5 0,5 10 1,0-1-1,6-4-1,1 8 1,-1-4-1,-12 1 1,1 3 0,6-4 0,5 1 1,6-5-1,-6 4 2,0-8-2,-6 8-2,1-4 2,-7 4 3,1-8-3,0 8-1,-6-4 1,0 4 1,0-4-1,-5-4-1,-1 4 1,1-4-2,-6 0 2,0 4 2,0-5-2,-1 5 0,7-4 0,-1 4 0,1 0 0,0 0 1,5 4-1,0-8 0,-6 0 0,12 4-1,0-4 1,5 8 1,1-4-1,5-4 0,6-5 0,-6 1 0,0 4 0,6-1-1,-1-3 1,1 4 2,-6-1-2,-5 1-1,-1 0 1,-5-5-1,0 5 1,-1 4-2,-4-4 2,4 4 3,1 0-3,-6-4-1,-5 0 1,-1-5 1,-5 5-1,0 0-3,-6-1 3,1 1 0,-7 0 3,1 0-3,-1-5 0,1 13 0,-6-8 1,0 0-1,-6 0 0,0 4 0,-5-9 2,0 9-2,-1-8 1,1 4-1,-1-9 1,1 9-1,0-9-1,-1 9 1,1-9 2,0 0-2,-1 1 0,7-5 0,-1 0 1,0 4-1,1-4 1,-1-4-1,6 4 0,-6 0 0,0 4-1,1 1 1,-1-5-1,0-4 1,0 8 1,1 0-1,-1-4 3,0-4-3,1-4 0,-1-1 0,0-3-2,0 3 2,-5-3 2,0-1-2,-1 0 2,1 1-2,0-1 2,-1 5-2,1-5-1,0 13 1,-1 9 0,1-9 0,0-4 2,-1-13-2,7 0 0,-7-4 0,1-5 0,-1-7 0,1 3 1,0 9-1,-6 0 1,5-9-1,-5 5-1,0 0 1,0-5 0,0 5 0,0 4 1,0-5-1,-5 5 0,5 0 0,0 8-2,0 5 3,-6-5-1,6 13 1,0 0-1,-6 1 0,6 7 0,0-8 0,0 9 0,-5-1-2,5 5 2,0 0 0,0 4 0,0 0 2,0 0-2,0 0-2,0 0 2,0 0 0,0 0-2,0-4 2,0 4-2,0 0 2,0 0-2,-6 4 2,6-4 0,0 0 0,0 0 1,0 0-1,-5 17-3,5 4 3,0 8-1,-6 5 1,6-4 0,0 0 0,-6-1 1,6 5-1,-5 0 0,5 0 0,-6 0 1,0-5-1,1-3-1,-1 3 1,6 14 1,0 3-1,0 9-1,0 0 1,0-4 0,0-9 0,0-16 1,0 8-1,0-5-1,0-16 1,0 4 1,0-4-1,0-1-1,0 1 1,0 0 0,0 0 0,0-5-2,0 9 5,0-4-3,0 8 0,0 0 0,0-4 1,0 0-1,0 0-1,0-5 1,0-3 0,0-1 0,0 5 2,0-9-2,0-4-2,0 0 2,0 0 1,0 0-1,0 9 0,0-1 0,0-8 1,0 0-1,0 0-1,0 0 1,0 0 0,6 4 0,-6-4 0,0 0 0,0 0-1,0 0 1,0 9-1,0-9 1,0 0 1,0 0-1,0 0 0,0 0 0,0 13 0,0-1 0,0 1 0,0 0-2,0-1 2,0-3 1,0-9-1,0 0 0,0 17 0,0-4 0,0-1 2,0-3-2,-6-1-2,0 5 2,1-5 0,-1 1 0,-5-1 1,-1 1-1,-4-5-1,-1 0 1,-6 5 1,0-1-1,1-4-1,-6 5 1,-1-5 0,1 0 0,-6 1 0,6-1 0,-11 4 0,-7 1-1,-10-9 1,-6 8 0,-6-12 0,6 0 1,-6-1-1,-5 5-2,0 0 2,-6 0 2,11 5-2,-6-5 0,-5 0 0,0 0 3,-5 0-3,-1 4-1,-5-4 1,-12 0-2,-50 8 2,16-3 0,46-1 0,0 9 0,-6-13 0,5 12 0,7-7 0,-7 3-1,-4-4 1,-1 0-1,11 9 1,0 0 4,1 0-4,-7-5 0,1 0 0,5 1-2,6 8 2,0-9-1,-5 5 1,5-4 1,0-5-1,11 8 1,0 5-1,6 0 1,-6-8-1,0-9-2,-5 8 2,0 5 2,-6 4-2,-6-4-2,0-1 2,1 5 0,10-4 0,7-5-1,-7 1 1,1-1 1,-1 1-1,7-5 1,-1-4-1,6 8-2,5-3 2,1-5 1,0 0-1,-1 4 1,6 0-1,1-8-2,-1 4 2,6 0 0,-1 4 0,1 0 0,11-4 0,1 0-1,-7 0 1,1 0 1,-1-4-1,-5 0-1,0 8 1,0-4 1,-1-4-1,1 4 2,6-4-2,-1-1-3,-5-7 3,6 8-1,-1-5 1,-5 5 1,0 0-1,0-1-2,-1 1 2,1-4 2,6 3-2,5 1-1,-6 4 1,1 0-1,-1 0 1,-5 0 2,0-8-2,0 8-2,-6 0 2,6-9 1,5 5-1,-5-9-2,0 5 2,-6-1 2,-5 1-2,-1-1-2,7 5 2,4-4 2,1-5-2,6 9-2,11 0 2,5-5 2,0-4-2,1 9 0,-1 4 0,1-8 0,5 8 0,0-9 0,6 5 0,-1-9 1,1-4-1,0 0 0,-1 5 0,7-5-1,-7 0 1,1 4 2,0 5-2,0-5 0,-1 0 0,1-4-2,0 5 2,-1-1 0,1 0 0,0 5 1,0-5-1,-1 5 0,1-5 0,0 0 0,-6-4 0,0 0-1,6-4 1,-1 4 0,-5-4 0,0 4 2,6-4-2,0 8-2,-1 1 2,1-5 0,0 4 0,5 0 0,1 1 0,-1-1-2,0 0 2,-5-8 0,0 4 2,-1 0-2,1 4 0,0-3 0,-6 3 2,0 0-2,0 5-1,0 3 1,0-7 0,0-1 0,0-4 2,6 0-2,0-4 0,-6-9 0,6 1-1,-1-9 1,-5 4-1,0 4 1,6-4-1,0 0 1,0 1 3,-1-1-3,1-4-2,0-1 2,-1 1 1,1 0-1,0-4 1,0 0-1,-1-1-2,7 1 2,-7 12 0,7-4 0,-1 5 1,0-9-1,6 8-2,0 0 2,0-3 0,0-6 0,0 23 2,0-6-2,0 5-2,0 5 2,0-5-3,0 8 3,0-8 3,0 9-3,0-5 0,0-4 0,0 9 1,0-5-1,0 5 0,0 3 0,-5 1 2,5 4-2,0-12-2,0 3 2,0 5 0,0 4 0,0 0 0,0 0 0,0 0 0,0-4 0,0 4 0,-6-9 0,6-4-1,0 5 1,-6 4 1,6 4 1,0-9-2,0 9-2,0 0 2,0 0-1,0 0 1,0-4 0,0 4 0,-5 0 0,5 0 0,0 0 0,0 0 0,-17 0 0,0 4 0,0-4 0,0 4 0,-6 5 0,1-1 0,-1-3-1,-5 7 1,0-12 2,0 9-2,-1-9-1,7 0 1,-1 0 0,1 4 0,5-4 1,5 4-1,1-4 0,11 0-2,0 0 2,0 17 0,11 9 0,12-9-2,17-5 2,10 5 2,1 9-2,17-14-3,17-7 3,11 3 0,67 30 0,7-38 1,-12 4-1,17-4-1,0 9 1,11-9 0,0 17 0,0-22 3,12 14-3,-6-18-5,5 9 5,-10-12 0,16-1 0,28-12-1,-44 25 1,-7-21 0,-5 12 0,0-16 1,-6 20-1,-11-20-2,1 12 2,-18-21 1,5 13-1,1-4 1,-11-1-1,-1 10-2,-39 7 2,51-12 0,11 21 0,6-25 0,67 8 0,6 8-2,-68 5 2,-5-9 0,-12 17 0,-5-8-1,0-4 1,5-5 1,-16-4-1,-40 9-3,62-9 3,-17 8 3,-6 1-3,-44 8 1,44-4-1,-45-1-2,12 5 2,62-4-1,-23 4 1,-11 0 4,-51 0-4,5-4-3,-5 0 3,0-5 3,6 5-3,0 4-2,-1-4 2,-5 8 0,6 0 0,5 0 0,1-4 0,55 5-1,-27-10 1,-46 5 1,6 0-1,6 0 2,0 5-2,5-1-2,6 4 2,56 5-1,-16-13 1,-51 4-3,11 0 3,56 1 2,-17 3-2,-50 1-2,5-5 2,6 0 2,40-8-2,-52 4-1,12-4 1,46-1 1,-18 5-1,-45 5-1,5-5 1,7 4 1,-1-4-1,0 4 0,12-4 0,56 0-2,-23 4 2,-56 5 0,0-5 0,6 0 1,0 0-1,-1-4 1,-10-4-1,-6 8-2,-1-4 2,1 5 1,5-10-1,-5 10 1,-11-1-1,-1-4-2,-5 0 2,-6 0 0,-5 4 0,-7 0 0,1-4 0,0 9 0,0-5 0,0 0 1,0-8-1,5 4-1,1 4 1,5-4 0,-6 0 0,18 5 0,-1 3 0,1-8 0,-6 4 0,-6 1 0,-6-1 0,-11-4 0,1 4 0,-7-4 0,-5 0 2,0-4-2,-6 4 0,-5 0 0,0 0 1,-6 0-1,0 0 1,0 0-1,0 0-1,0 0 1,5 0 0,-5 0 0,0 0 0,0 0-1,0 0 1,0 0 1,0 0-1,0 0-5,0 0 5,0 0 1,0 0-1,0 4 1,0-4-1,0 0-1,0 0 1,0 0 1,0 0-1,0 0 0,-17 13 0,0-1-1,-5-3 1,-1 4 2,-5-13-2,0 8-1,0-4 1,-1 5 0,1-5 0,-6 0 3,-5-8-3,-1 12-3,1-8 3,-6 5 1,5-5-1,-5 0 0,0-5 0,0 5 0,5 5 0,1-5 0,-7 0 0,-4 4 2,-1-8-2,-6 8-1,7-4 1,4-4 1,1-1-1,0 1-1,6-4 1,-1 3 0,-5-7 0,0 8-1,0-5 1,5 5 1,1 0-1,-1-1 1,-5 1-1,5-4-2,1 3 2,-1 1 1,-5 0-1,-6 0 1,-5 0-1,-6 4-1,6 0 1,-1 0-2,-5-5 2,6 1 7,-7 0-7,1 4-5,0-4 5,0 4 0,11-5 0,-5 10-2,-1-10 2,-10 1 1,-1 0-1,0 8 2,1 0-2,-12-12-1,-6 8 1,-5 0-1,5-9 1,-5 1-1,-6-1 1,-57-7 2,35 7-2,44 5 0,-5 0 0,0-1-1,-5 1 1,5 0 1,0-5-1,-6 5-4,-5 4 4,-1-4 0,7 0 0,-7 4 1,1 0-1,-6-4 0,0 4 0,6-5 1,-1 1-1,-5 4 1,1 0-1,4 0-1,1 9 1,-6-5-1,6 0 1,-6 0 1,-40-4-1,57 4 0,0 1 0,0-1-1,0 4 1,6-3-2,11 7 2,-6-7 1,6 3-1,0 0 0,0 1 0,11-1-2,6 1 2,5-9 0,6 0 0,6 4 0,6 0 0,-1 1-1,6 7 1,6-7-3,-1 11 3,7-7 3,5-9-3,0 13-3,0 12 3,5-4 1,1 9-1,0-5-1,5 13 3,0 9-2,1-5-2,-1 13 2,0 9 0,-5 8 0,5 34 0,-5-39 0,-1 5-1,1 0 1,0 34 3,-6-47-3,5 9-2,1-13 2,0-17 0,5 13 0,0-4 0,-5 8 0,-1 4 2,1 4-2,0 1 0,-1-5 0,1-4-2,0 4 2,-6-4 1,0-4-1,0-4 0,0-9 0,0-4 0,0-9 0,5-16 2,-5-5-2,0-4 2,0 0-2,0 0 1,0 0-1,0 8 0,0-8-2,0 0 2,0 0 0,0 0 0,12 0 2,-7 5-2,-5-5 0,12 4 0,5-4 0,-1 4 0,1-4-1,0-13 1,0 5 2,0 4-2,0-9 1,0 4-1,0 1-1,0-5 1,-6 5 0,0 8 0,1-9 1,-1-3-1,6-1 2,0 0-2,0 1-2,0-1 2,0 0 2,0 5-2,0-5 4,0 0-4,-1-4 2,1 0-2,-5-4 2,-1-4-2,0 4 2,-5-5-2,0 5 2,-1-4-2,1-1 0,-6 1 0,0 0 1,0-1-1,0 1 1,0 4-1,0-1 1,0 1-1,0 9-2,5-1 2,-5 4 0,0-12 0,0 9-1,0-1 1,0 0-1,0 0 1,0 5 2,-5 4-2,5 4 0,0-17 0,0 17-1,0 0 1,0-13-3,0 5 3,0 8 0,0 0 0,0 0-2,0 0 2,0 0 0,0 17-1,0-9 1,0-8 0,-6 21 0,1 9 0,-1 4 0,0 0 0,1-1 2,-1 10-2,0-9 0,1-1 0,-1-3-2,0 0 2,1-1-5,-1-7 5,0-1-26,-5-4 26,0 4-60,-6-8 60,6-13-13</inkml:trace>
</inkml:ink>
</file>

<file path=ppt/ink/ink1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45:38.575"/>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58EB5A29-5A68-4305-9DC2-EADCDB159006}" emma:medium="tactile" emma:mode="ink">
          <msink:context xmlns:msink="http://schemas.microsoft.com/ink/2010/main" type="inkDrawing"/>
        </emma:interpretation>
      </emma:emma>
    </inkml:annotationXML>
    <inkml:trace contextRef="#ctx0" brushRef="#br0">780-24 0,'0'0'42,"0"0"-42,-11 8 0,0 1 0,-1 8 4,1-22-4,0 14 7,5-5-7,6-4 0,-5 13 0,-1-9 0,6-4 0,0 0 2,0 0-2,0 0 7,0 0-7,0 0 0,0 0 0,-11 4 0,11-4 0,-12 4 2,12-4-2,0 0-1,0 0 1,-17 9 8,0 4-8,6-9-1,11-4 1,0 0-1,0 0 1,0 0 1,0 0-1,-6 4-1,6-4 1,-5 4-1,5-4 1,0 0 1,0 0-1,-6 13 1,6-9-1,0-4-1,0 0 1,0 0 2,0 0-2,0 0-1,0 0 1,0 4 0,0-4 0,0 0-2,0 0 2,0 0 1,6 5-1,-1-1 1,1-4-1,-6 0-3,0 0 3,6 4 3,-6-4-3,0 0-1,0 0 1,0 0-1,0 0 1,0 0 1,-6 17-1,0 0-8,1-4 8,5-5-35,0 5 35,11-9-25</inkml:trace>
    <inkml:trace contextRef="#ctx0" brushRef="#br0" timeOffset="-47352.7426">1311 90 0,'0'0'53,"0"0"-53,0 0-1,0 0 1,0 0 9,0 0-9,0 0 10,-6-4-10,6 4 0,-11-30 4,0 0-4,5 1 1,0 3-1,6 1-1,0 0 1,6 3 3,0 6-3,5-6-4,6 10 4,11-1 0,6-4 0,5 9 1,7 3-1,-1 5-3,-6 0 3,1 0 1,-12 0-1,-5 0 2,-12 21-3,-6 9 1,-5 4 7,-5 8-7,-12 1 2,-6-9-2,-5 4 3,0-5-3,-6-7-2,6-1 2,0-4-3,5-4 3,-5-4-17,11-4 17,0-1-24,6-4 24,11-4-13,0 0 13,0 0-13,11 0 13,0 4-13</inkml:trace>
    <inkml:trace contextRef="#ctx0" brushRef="#br0" timeOffset="-51322.9948">24 619 0,'0'0'46,"0"0"-46,0 0 0,0 0 0,0 0 5,0 0-5,0 0 6,0 0-6,0 0 4,0 0-4,0 0 10,0 0-10,0 0 7,0 0-7,0 0 7,0 0-7,0 0 3,0 0-3,0 17 3,0-4-3,0-1 4,-6 5-4,6 5 4,0-14-4,0 13 3,6-4-3,-6-4 2,5-5-2,-5 5 4,6-5-4,0 5 3,-1-9-3,-5-4 1,0 0-1,11 9 0,1 4 0,-1-13 2,0 4-2,6 4-1,0 1 1,-1-1 0,1 5 0,0-9 1,5 0-1,1 1 1,-1-1-1,-5 9 1,0-1-1,0-12 4,-1 4-4,1-8 1,0 25-1,0-21 2,-6 0-2,6 0 1,-6-8-1,6-1 2,5-3-2,1-5-1,-1 4 1,0 0 1,1 1-1,-1-1 0,0-4 0,-5 4 1</inkml:trace>
    <inkml:trace contextRef="#ctx0" brushRef="#br0" timeOffset="-42770.8855">354 391 0,'0'0'23,"0"0"-23,0 0 26,0 0-26,-17 8 12,1 0-12,-1 9 0,0 0 0,6-4 3,0 0-3,-1-1 6,7 1-6,-1 0 3,12-5-3,5-8 0,6 0 0,5 0-10,1-4 10,-1 4-23,0 0 23,1 4-39</inkml:trace>
    <inkml:trace contextRef="#ctx0" brushRef="#br0" timeOffset="1907.6246">645 107 0,'0'0'18,"0"0"-18,0 0 1,0 0-1,5 0 0,7-4 0,5 4 1,0 4-1,0-4-1,-1 0 1,-4-4 0,-7 4 0,1 0 7,-6 0-7,0 0 13,0 0-13,0 0 2,0 0-2,0 0 0,6 4 0,-6-4 0,0 0 0,0 21-1,0-4 1,0-4 3,0-1-3,-6-7-4,6-5 4,0 0 1,0 0-1,0 0-1,0 4 1,0-4 2,0 0-2,0 0 7,0 0-7,0 0 4,0 0-4,0 0 1,0 0-1,-6 4 0,6-4 0,0 0 1,0 0-1,0 0 3,-11 0-3,0 0 4,11 0-4,0 0 0,-11 0 0,11 0 0,0 0 0,0 0-2,0 0 2,0 0 2,0 0-2,-6 0 0,6 0 0,0 0 0,0 0 0,0 0-2,0 0 2,0 0 3,0 0-3,0 0-2,0 0 2,0 0 3,0 0-3,0 0-2,0 0 2,0 0 0,0 4 0,0-4 1,0-4-1,0 4-1,-6-17 1,1 13 1,-1 0-1,0 4-1,6 0 1,0 8-3,0-8 3,0 0-39,12 9 39,-1-14-17</inkml:trace>
  </inkml:traceGroup>
</inkml:ink>
</file>

<file path=ppt/ink/ink1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44:47.743"/>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4C76A159-09F5-4224-9047-9C4AD3C76F5D}" emma:medium="tactile" emma:mode="ink">
          <msink:context xmlns:msink="http://schemas.microsoft.com/ink/2010/main" type="inkDrawing"/>
        </emma:interpretation>
      </emma:emma>
    </inkml:annotationXML>
    <inkml:trace contextRef="#ctx0" brushRef="#br0">617 788 126,'17'-12'0,"-6"3"-1,0 1 1,1-1 1,-1-8-1,-6 5 0,1 3 1,0 9-1,-6 0 1,0 0-1,5-4 0,-5-4 0,0-1 1,0 1-4,0-1 3,0 5-1,0 4 1,0-9 0,0 5 0,0 4 0,0-8 0,6 4 0,-6-5 0,5 1-1,-5-1 3,0 1-2,0-5-1,0 4 1,0 1-1,0-5 1,0 5 0,0-1 0,0 1 0,6 4 0,-6-5 0,0 5 2,0-4-2,0-1 0,0 5 0,0-5-2,0 1 2,0 8 1,0 0-1,0-9-2,0 9 2,0 0 0,0 0 0,0 0 1,0 0-1,0 0-4,0 0 4,0 0-27,0 0 27,0 0-32,0 0-28</inkml:trace>
    <inkml:trace contextRef="#ctx0" brushRef="#br0" timeOffset="1607.4483">92 10 0,'0'0'31,"0"0"-31,0 0 6,0 0-6,0 0 13,0-5-13,0 5 7,0 0-7,0 0 3,0 0-3,0 0 0,0 0 0,0 0 0,0 0 0,0 0 0,-12 13 7,1 4-7,5 0-4,-5 0 4,5 0 2,1-5-2,5 1-1,0-4 1,0-9 5,0 0-5,0 0 6,17-13-6,-6 0 1,0-4-1,1 5 1,-7-1-1,-5-4 2,0 4-2,-5-4 3,-7 9-3,7 8 9,5 0-9,0 0 3,-17 8-3,0 1 0,6 3 0,-1 1-2,1-4 2,5-1-1,6 1 1,0-9 0,0 0 0,6 8 2,0 0-2,-1-16 0,7 8-1,-1-8 1,-6-1 1,1 5-1,0 0 2,-6-5-2,0 5-2,0 4 2,0 0 1,0 0-1,0 0-1,0 0 1,0 0 2,0 0-4,0 0 2,0 0-6,0 0 6,0 0-27,11 21 27,6-8-59</inkml:trace>
  </inkml:traceGroup>
</inkml:ink>
</file>

<file path=ppt/ink/ink1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11:32.664"/>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434 331 0,'0'0'22,"0"0"-22,-17 0-3,0-12 22,1-9 6,5-8-25,0 12-1,0 9 1,11-8 7,5 7-7,17 5 0,11 0 0,1 4 4,15-8-4,12 0 12,11-1-12,0 1 8,5 12-8,11 4 0,67 5 0,-6 3 0,28 9 0,-1 0-1,23-4 1,0-5 1,11-12-1,33-12-2,-17 8 2,-60-8 2,-17 4-2,-17 0 0,-60 4 0,-6 0-1,-5 4 1,-6-4 0,1 4 0,-7 0 1,-5-4-1,-5 4-2,-6-8 2,-11 4 2,-11 4-2,-27-4-4,-23 0 4,-33 4-7,-22-4 7,-27-8 0,-83 12 0,-56 4-4,23-3 4,38-5-2,6 0 2,-12 0 5,12-5-5,-6 10 8,1-10-8,-1 14 6,17-9-6,5 4 0,11-12 0,17 8 1,22-5-1,55 1 3,12-4-3,10 4-3,6 4 3,11-8 0,5 3 0,6 10 1,11-10-1,11 5 1,0 0-1,39 0 0,21 5 0,23-5-1,11 0 1,88-25 0,11 16 0,6-11 2,39 3-2,-1 1-2,-22 12 2,-27-5 0,-6 5 0,6-4-1,-6-17 1,6 21 2,-6-4-2,1-5 0,4 1 0,-10 12 1,-6 0-1,-5 4-1,-23-4 1,-10 4 4,-50 0-4,-6 9 4,-11-1-4,1 5 1,-7-1-1,1-3 1,-6-9-1,-5 8-1,0-4 1,-1-8 2,-5-4-2,1 17 1,-12-18-1,-6 1 1,1 8-1,5-4 2,-5 0-2,-6 5 2,11-5-2,6-5-2,5 5 2,5-4 0,7 0 0,-12 0 2,6 8-2,-1-8 1,6 8-1,6 0-1,5 0 1,12-4 2,5 0-2,5-4 0,0 13 0,34-18-2,-56 9 2,0-4 2,-10 12-2,-1-3 0,5-1 0,1 4 0,0-4 0,5 0-1,-11 5 1,6-1 1,5-4-1,6-4 0,0 4 0,-11 0 3,-1-4-3,-4-4 0,-1 12 0,-5-12-1,-1 8 1,1 5 1,0-9-1,-6 0-1,6 0 1,-1-4 1,-5 4-1,1 0-1,-1-5 1,0 5 1,0-12-1,-5 8 0,-1 4 0,1 0-1,5-8 1,-5 8 0,-6-13 0,0 5-1,0 8 1,-5-13 1,-6 9-1,0 8 1,-5-16-1,-6 16-2,0-4 2,0-4 0,-6 4 0,-5 0 0,0 0 0,0 0 0,0 0 0,0 0 0,0 0 0,0 0 1,0 0-1,0 0 2,0 12-2,-5-3-1,5-9 1,0 0 0,0 0 0,0 0 2,0 0-2,-11 12 0,0 5-2,5-1 2,1-3 1,-1-9-1,6-4 5,-11 21-5,0 3 2,0 1-2,0 4 1,0-8-1,0 8 0,5 0 0,1-4 0,5-4 2,-6-5-2,1-3-1,5-1 1,-6 5 2,1-5-2,-1-4-1,1 5 1,5-5 1,-6 0-1,6-8 1,0 0-1,0 0 2,0 0-2,0 0-2,0 0 2,0 0 1,0 4-1,0-4 1,-5 17-1,-1 4 0,1-1 0,-1-3-1,1-1 3,-1 1-2,1 0-2,-1-5 2,0 0 1,1-3-2,-1 3 1,1 1 2,-1-5-2,6-8 3,0 0-3,0 0 0,0 0 0,0 0 4,0 0-4,-11 4-3,11-4 3,0 0 2,0 0-2,0 0 0,-22 8 1,0-8-1,6 0-1,5 4 1,0 1 0,11-5 0,0 0-1,0 0 1,0 0 0,0 0 1,-23 4-1,-4-4 2,-1 0-2,-5 4-1,0 4 1,-6-4 0,6 0 0,-5 1-1,-1-10 1,0 1 0,1 4 0,-7 4 2,1-8-2,-5 0-1,-12 0 1,-5 0 1,-1 4-1,12-8 0,-6 3 0,1 5 1,-1-8-1,0 0 0,0 8 0,-5-4 1,5-5-1,-10 5 4,-12-4-4,-11 4 2,6 4-2,-6 0-2,0-4 2,0 4 1,6 4-1,10-8 0,1 0 0,0-1 2,-1 1-2,1 0 3,5 4-3,0 0 0,-5-4 0,-6 0-2,-5 4 2,5 0 2,0 4-2,6-4-1,-6 0 1,0 0-1,6-4 1,5 8 0,1-4 0,-7-4 2,-5 4-2,-5-4 2,5 0-2,0-1-2,1 1 2,4 0 0,1-4 0,0 4 0,5 0 0,6 4-2,-1-5 2,1 1 2,-6 4-2,1 0 1,4 0-1,1-4 1,-6 0-1,0 4-2,1-4 2,-1 4-1,6 0 1,10 4-2,1-4 2,0 0 3,0 0-3,5 0-1,-5 0 1,5 4 6,-5 0-6,5 0-7,6-12 7,0 8 1,0 0-1,5-4 2,0 0-2,1 0-4,-1 0 4,-5 4 2,0 0-2,0 0-1,5 4 1,0-4 2,-5 4-2,0 0-3,-11-4 3,5 0 1,-5 0-1,5 0-1,0 0 1,6-4 3,0 0-3,-6 4-3,6-4 3,0-1 0,0-3 0,5 4 1,6 0-1,0 0-1,5-5 1,6 9 0,0-4 0,0 4 0,5 0 0,6-4-2,6 4 2,5 0 3,0 0-3,0 0-1,0 0 1,0 0 0,0 0 0,-17 4-2,1 0 2,-1 5-2,6 3 2,0 1-1,-5-1 1,5-4-1,-1 5 1,1-9 1,-5 4-1,-1 0 0,6-3 0,-5-5-7,-1 8 7,1 0-1,5-4 1,11-4-2,0 0 2,-17 9 1,0-5-1,1-4 0,-6 4 0,0 0 4,0-4-4,-1 4-3,1-4 3,0 0 1,6 0-1,-1-4 0,6 0 0,-5 0 0,-1-5 0,6 5 0,0-4 0,5-9 0,1 1 2,-1-5-2,1 0 1,5 1-1,-6-9 0,1 4 0,-1 0 2,6 4-2,-5 1-2,-1-5 2,1 4 0,-1 0 0,1 1 1,-1 3-1,1-4-1,-1 5 1,1 8 2,5-1-2,0-3 1,-6-1-1,6 9 0,0 4 0,-5-8 1,5 4-1,0 4 0,0 0 0,0 0-1,0 0 1,0 0 0,0 0 0,0 0 0,0 0 0,0 0 1,0 0-1,-6-17 0,0 1-1,1 3 1,5 1 1,0 4-1,0-5 0,0 1-4,0-9 4,0-4 2,0 5-2,0-5 1,0 0-1,0 12-1,0 5 1,0-4 0,0-5 0,0 13 0,0 4 0,0-8 0,0-1 0,0 1 1,0 4-1,0 0 0,0 4 0,0 0-1,0-8 1,0-1 0,0 9-2,0 0 2,0 0 2,11 13-2,0-1-1,0-8 1,0 9 0,0-5 0,-5 4 1,5-3-1,0-1-1,5 0 1,6 1 1,-5-1-1,5-8-2,0-4 2,6 4-1,-1 4 1,1 4 2,0-8-2,-6 0 1,0 4-1,5-8 1,1 0-1,0 8-2,-6-4 2,0-4 0,5 8 0,7-8 1,4 4-1,1-4-1,-1 0 1,7 0 2,-1 4-2,-6-5-1,-4 5 1,-1-4 0,0 4 0,0 0 0,6 0 0,5-8-1,0 4 1,0 0-1,0-5 1,6 5 2,-11 0-2,5 0 1,0-4-1,0-1-2,-5 9 2,5-4 2,0 4-2,6-4 1,0 4-1,-6 0-2,0 0 2,11-4-1,6-4 1,0 4 0,-1-9 0,1 9 2,-6 0-2,-10-4-8,-1 3 8,0 10 7,0-1-7,0-8 0,0 8 0,6 0 3,5 0-3,-5-4-2,5 4 2,0-4-2,1 4 2,-1-4-1,0 9 1,-5-9 3,-1-5-3,1 10-1,-6-5 1,1-5 1,4-3-1,6 4-2,12-8 2,-1 12 2,0-9-2,0 5-3,6 0 3,6 0 2,-1 0-2,-5 0 0,-6 12 0,6-4 1,5 0-1,6 0 0,0 5 0,11-5 0,49 4 0,1-12-2,-23 4 2,-44-4 12,6 4-12,0-4-8,-6 4 8,-5 0-2,0-5 2,5 14-2,-5 3 2,0-12 2,-6 8-2,0 1-1,-10-5 1,-7 0 0,1 4 0,0-8 0,-6 4 0,-6 1 0,1 7 0,0-12 0,-6-4 0,0 4 1,0 0-1,0 0 0,0 4 0,1 0 1,-1-4-1,5 4-1,7 0 1,-1 1-1,5-10 1,7 10 3,-1-5-3,0 0-3,11 0 3,6 4 2,5 0-2,-10 0 0,4-8 0,1 8-1,6 4 1,-1-4-1,-5 1 1,-1-10 1,-10 5-1,-6-4 0,1 4 0,-7 0-1,-5-8 1,-5 12 1,0-4-1,-6 0 0,-6 8 0,-4-8-1,-1-4 1,-6 4 0,-5 0 0,0-4 1,0 4-1,-5 0 1,-6 0-1,0 0-2,0 0 2,0 0 1,0 0-1,0 0-1,0 0 1,16 0 0,-5 4 0,1-4 0,-1 0 0,-6-4-2,1 4 2,-6 0 2,0 0-2,0 0 0,0 0 0,0 0 0,0 0 0,0 0 0,11 0 0,0 0 0,-6 0 0,1-4-4,-1 4 4,-5 0 4,0 0-4,0 0-1,6 0 1,-6 0 0,0 0 0,0 0-1,0 0 1,0 0 1,5 0-1,-5 0 1,0 0-1,0 0 0,0 0 0,0 0-2,0 0 2,0 0-3,0 0 3,0 0 0,0 0 0,0 0 0,0 0 0,0 0 1,0 0-1,0 0 0,0 17 0,0-5 2,0 9-2,0-5-2,-5 5 2,-1-13 0,1 13 0,-1-5-1,-5 1 1,0 0-2,6-5 2,-1 5 5,1-9-5,5-8-3,0 0 3,0 16-1,-6 1 1,1 0 0,-1-1 0,0 5 2,1-5-2,5-3-2,0-1 2,5 5 3,7-5-3,-1-3-4,0 3 4,0-4 4,0 5-4,0-1 1,0 1-1,0-1 1,-6-4-1,1 1 0,-1-1 0,-5-8-2,0 0 2,0 0-3,0 0 3,0 8 3,0-8-3,0 0 1,-5 12-1,-1 1-5,1-1 5,-1 1 5,1-1-5,-1 1-1,1-1 1,-1 0-3,1-3 3,-1 3 5,1-4-5,-1 1-2,1-1 2,5-8 1,0 0-1,0 0-4,0 0 4,0 0 3,0 0-3,-17 17 1,0-5-1,6 0 1,0 1-1,0-1 0,0-3 0,6-5-1,5-4 1,-11 8 0,5 0 0,6-8 0,-22 13 0,0 3 2,5 5-2,1-4-2,-1 3 2,1-3-5,5-9 5,0 0 6,0 1-6,11-5 1,0-4-1,0 0 1,0 0-1,0 0-1,-6 8 1,1 0 1,-1 5-1,6-9-1,0-4 1,0 0 1,0 0-1,0 0 0,0 0 0,0 0 1,-16-4-1,-7 4-2,-4 0 2,-6 4 0,-6-8 0,0 0 1,1 4-1,-1-5 1,6 5-1,-6 0-2,12 0 2,-1 0 1,0-4-1,1 4-1,-6-12 1,0 8 2,-1-4-2,-4 3 0,-6 1 0,-1 8 0,7-8 0,5-4 0,0 4 0,-6-4 0,0 3 0,1 5 0,-7-4 0,-4 4-1,-1 0 1,0-4 1,6 0-1,-6 4 1,-5 0-1,0 0-1,-6-4 1,1 4 3,-1 0-3,11-8 0,-5 8 0,0 0 0,-1 4 0,-4-4 0,-1-4 0,-5 12-2,5-4 2,6 0 3,0 0-3,-6-4 2,0 0-2,0 4-1,1-4 1,4 5-2,-4-5 2,-1 4 3,-5 0-3,-6 0 0,0 4 0,6-4 0,0-4 0,-1 0-2,1 5 2,0-5 0,0-9 0,5 13 1,11-4-1,0 5 1,1-10-1,-1 1-1,0 4 1,-5-4 1,0 4-1,0-4-1,5-4 1,6 4 2,5-1-2,6 5 0,0-8 0,0 0 1,0 4-1,-1 0 0,1-1 0,-5 5 3,-6 0-3,-1 0-3,1 5 3,6-10-1,-1 5 1,-5 5-1,0-1 1,-6 4 3,6-4-3,-6-4 0,0 0 0,1 0-1,4 4 1,-4-4-1,-7-4 1,-10 8-1,0 0 1,0-4 1,5 5-1,0-5 1,0 12-1,-5-16 0,5 8 0,-5-4 0,0-4 0,11 4 0,-6-4 0,0 12 2,1-8-2,-1 4 0,0-4 0,6 4-1,5 5 1,6-1-1,-6-12 1,1 4 0,-1-4 1,-5 8-1,5-8 0,0 8 0,1 0-6,-1-4 6,6-4 5,5 0-5,0 4 0,-5-5 0,0 1 0,-6 8 0,1-4 0,4 5 0,1-5 0,6-5 0,5 10-1,-1-1 1,12 0 1,-5-4-1,5-4 0,0 0-1,-6 4 1,0-5 1,1 5-1,-1 0 0,0 5 0,1-5 0,-1-5 0,1 10 3,-1-5-3,6-5-3,5 5 3,1 0 0,-1-8 0,1 8 0,5-4 0,0 4 0,11 0 0,0 0 2,-17 4-2,6-4-1,0 0 1,0-4-1,0 4 1,11 0 0,0 0 0,0 0-1,0 0 1,0 0 0,0 0 0,0 0 1,0 0-1,0 0 1,0 0-1,-6 0-3,6 0 3,0 0-14,0 0 14,0 0-40,0 0-28</inkml:trace>
</inkml:ink>
</file>

<file path=ppt/ink/ink1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43:44.042"/>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379B27CE-1119-48DF-B58B-E8B2A6A90134}" emma:medium="tactile" emma:mode="ink">
          <msink:context xmlns:msink="http://schemas.microsoft.com/ink/2010/main" type="writingRegion" rotatedBoundingBox="8703,10184 11691,7145 11949,7398 8961,10437">
            <msink:destinationLink direction="with" ref="{1DA3E1A0-5714-4A69-A22C-F3CDF1355794}"/>
            <msink:destinationLink direction="with" ref="{9FC4EC20-7BB0-4753-BAB8-61093A5A046A}"/>
            <msink:destinationLink direction="with" ref="{7927AC4F-FA2A-46BA-885C-F16621534A01}"/>
          </msink:context>
        </emma:interpretation>
      </emma:emma>
    </inkml:annotationXML>
    <inkml:traceGroup>
      <inkml:annotationXML>
        <emma:emma xmlns:emma="http://www.w3.org/2003/04/emma" version="1.0">
          <emma:interpretation id="{C0C2173F-A3B6-432B-B59C-14B4A2465333}" emma:medium="tactile" emma:mode="ink">
            <msink:context xmlns:msink="http://schemas.microsoft.com/ink/2010/main" type="paragraph" rotatedBoundingBox="8703,10184 11691,7145 11949,7398 8961,10437" alignmentLevel="1"/>
          </emma:interpretation>
        </emma:emma>
      </inkml:annotationXML>
      <inkml:traceGroup>
        <inkml:annotationXML>
          <emma:emma xmlns:emma="http://www.w3.org/2003/04/emma" version="1.0">
            <emma:interpretation id="{B1D82861-FA34-4928-A2BF-FCF5289E67E6}" emma:medium="tactile" emma:mode="ink">
              <msink:context xmlns:msink="http://schemas.microsoft.com/ink/2010/main" type="line" rotatedBoundingBox="8703,10184 11691,7145 11949,7398 8961,10437"/>
            </emma:interpretation>
          </emma:emma>
        </inkml:annotationXML>
        <inkml:traceGroup>
          <inkml:annotationXML>
            <emma:emma xmlns:emma="http://www.w3.org/2003/04/emma" version="1.0">
              <emma:interpretation id="{D7FA8171-912B-4B9A-BDBF-99510D1A437C}" emma:medium="tactile" emma:mode="ink">
                <msink:context xmlns:msink="http://schemas.microsoft.com/ink/2010/main" type="inkWord" rotatedBoundingBox="9826,9042 11691,7145 11949,7398 10083,9295">
                  <msink:destinationLink direction="with" ref="{D9A4D20B-F009-4398-ADB0-4A20F78A89A8}"/>
                  <msink:destinationLink direction="with" ref="{39B8C7AC-590D-4966-A6C9-9D15565D7139}"/>
                  <msink:destinationLink direction="with" ref="{E7D2C040-3825-44CF-BC40-BDDD991F639B}"/>
                </msink:context>
              </emma:interpretation>
              <emma:one-of disjunction-type="recognition" id="oneOf0">
                <emma:interpretation id="interp0" emma:lang="en-US" emma:confidence="0">
                  <emma:literal>t</emma:literal>
                </emma:interpretation>
                <emma:interpretation id="interp1" emma:lang="en-US" emma:confidence="0">
                  <emma:literal>Y</emma:literal>
                </emma:interpretation>
                <emma:interpretation id="interp2" emma:lang="en-US" emma:confidence="0">
                  <emma:literal>+</emma:literal>
                </emma:interpretation>
                <emma:interpretation id="interp3" emma:lang="en-US" emma:confidence="0">
                  <emma:literal>y</emma:literal>
                </emma:interpretation>
                <emma:interpretation id="interp4" emma:lang="en-US" emma:confidence="0">
                  <emma:literal>n</emma:literal>
                </emma:interpretation>
              </emma:one-of>
            </emma:emma>
          </inkml:annotationXML>
          <inkml:trace contextRef="#ctx0" brushRef="#br0">-2201-3103 0,'0'0'27,"0"0"-27,0 0 11,0 0-11,0 0 20,0 0-9,0 0-11,-5-4 8,5 4-8,0 0 2,0 0-2,-12 4-3,12-4 3,0 0 3,0 0-3,0 0 4,0 0-4,0 0 4,0 0-4,0 0 5,0 0-5,0 0 2,0 0-2,-5-4 2,-1 8-2,6-4 4,0 0-4,0 0 9,0 0-9,0 0 4,0 0-4,0 0 5,0 0-5,-6-8-1,12-13 1,0 4 0,-6-9 2,5 1-2,1-1 2,5-3-2,1-1 0,-1 5 0,0-1-2,0 5 2,-5 0 2,0 8-2,-1 5 3,1-1-3,-6 1 2,0-1-2,0 5 1,0 4-1,0-8-3,6 8 3,-6 0 2,0 0-2,0 0 0,0 0 0,0 0 1,0 0-1,0 0 1,0 0-1,0 0-4,0 0 4,0 0-25,0 0 25,-6-9-53,6 5 53,0 4-45</inkml:trace>
          <inkml:trace contextRef="#ctx0" brushRef="#br0" timeOffset="987.0551">-1823-3662 0,'0'0'22,"0"0"-22,0 0 0,0 0 31,0 0-31,0 0 18,0 0-18,0 0 8,0 0-8,0 0 5,0 0-5,6-4 1,0-4-1,5-5 1,6 5-1,0-18 4,5 9-4,1-12-1,0 7 1,-1-11 4,1 7-4,-1 5 8,-5 8-8,-5 1 7,-7 3-7,7 1 8,-7 3-8,1 1 4,-1-4-4,1-1 8,-6 5-8,0 4 0,0 4 0,0-4 1,-6-4-1,6 4-5,-5 0 5,5 0-19,0 0 19,0 0-34,0 0 34,-11 17-70</inkml:trace>
          <inkml:trace contextRef="#ctx0" brushRef="#br0" timeOffset="2112.6713">-1281-4102 0,'0'0'44,"0"-8"-44,-5 3 1,-1 10-1,6-5 0,0 0 0,0 0 15,0 0-15,0 0 13,0 0-13,0 0 8,0 0-8,0 0-2,-11-9 2,5 13 0,6-4 7,0 0-7,0 0 6,0 0-6,0 0 0,17 0 0,0 0 4,0-4-4,-6 4 1,0-4-1,1 0 6,-1-5-6,0 5-4,1-4 4,-1 3 2,0-3-2,0-5 2,1-4-2,5-4 7,-6 0-7,0 4 1,1 4-1,-1 1 0,-5-1 0,-1 4-1,1 5 1,-1 0 1,1 0-1,-6 4 3,0 0-3,0 0-3,0 0 3,0 0-4,0 0 4,0 0-6,0 0 6,0 0-16,0 0 16,0 0-65,0 0 65,0 0-19</inkml:trace>
          <inkml:trace contextRef="#ctx0" brushRef="#br0" timeOffset="3193.1947">-874-4525 0,'0'0'34,"0"0"-34,0 0 6,0 0-6,0 0 15,0 0-15,0 0 5,0 0-5,0 0 2,0 0-2,0 0 1,0 0-1,0 0-2,11 0 2,6-4 1,6-5-1,-1 9 2,1-8-2,5-1 3,-6-16-3,1 12 3,-6 0-3,0 5 2,-6-5-2,0 9 0,1 0 0,-7-9 2,1 13-2,-6 0-2,0 0 2,0 0 2,6 8-2,-1-12-3,-5 8 3,0-4 1,6 0-1,-6 0 0,0 0 0,0 0-2,6 0 2,-6 0-21,0 0 21,0 0-27,0 0 27,0 0-21</inkml:trace>
          <inkml:trace contextRef="#ctx0" brushRef="#br0" timeOffset="4439.7832">-490-4606 0,'0'0'33,"0"0"-33,0 0 12,0 0-12,0-4 12,0 4-3,0 0-7,0 0-2,0-4 4,0 4-4,5-21 2,1 4-2,5-13 0,6 5 5,0-1-5,0 1-1,0 8 1,-6-8 1,0 3-1,1 14-1,-1 4 1,0-5 1,6 9-1,0-8 1,0 4-1,-6-1-1,1-3 1,-1 4 0,-5 4 0,-6 0 4,0 0-4,5-5 3,1 5-3,-6 0 1,0 0-1,0 0 0,0 0 0,0 0 1,0 0-1,0 0 2,0 0-2,0 0-3,0 0 3,0-4-6,0 8 6,0-4-22,0 0 22,0 0-25,0 0 25,0 0-23,0 0 23,0 0-10</inkml:trace>
          <inkml:trace contextRef="#ctx0" brushRef="#br0" timeOffset="-2541.9535">-3335-1947 0,'-6'-4'35,"6"4"-35,0 0 11,0 0-11,0 0 8,0 0-8,0 0 1,0 0-1,0 0 3,0 0-2,0 0 1,0 0-2,0 0 0,0 0 1,0 0-1,0 0-1,0 0 1,0 0 6,0 0-6,0 0 5,0 0-5,0 0 3,0 0-3,11 4 2,-5-4-2,-6 0 5,6-4-5,-6 4 7,5 4-7,1 0 6,-6-4-2,0 0-4,0 0 5,0 0-5,0 0-1,0 0 1,0 0 3,0 0-2,0 0-1,0 0 2,0 0-2,0 0 1,0 0-1,0 0 0,0 0 0,0 0 3,11 4-3,1-4 4,-1-4-4,0 4-2,0-4 2,1 0 1,5 4-1,0-5 0,-1-7 0,1-9 3,6-1-3,-6-3 1,0 0-1,-6 8 3,0-13-3,1 9 1,-1 4-1,0 0 0,-5 4 0,0 1 2,-1 3-2,1 9 6,-6 0-6,6-4 4,-6 4-4,0 0 2,0 0-2,0-4-1,0 4 1,0-9 0,0 5 0,0 4 1,0 0-1,0 0 0,0 0 0,0 0 0,0 0 0,0 0-11,0 0 11,0 0-39,0 0 39,0 30-85,5-5 85,-5-17-1</inkml:trace>
          <inkml:trace contextRef="#ctx0" brushRef="#br0" timeOffset="-1100.0161">-2590-2497 0,'0'0'26,"0"0"2,-23 12-28,6 1 2,-5 0-2,5 8 1,0-4-1,0-9 0,0 5 0,6-5 0,-1-3 0,12-5 5,0 0-5,0 0 9,-5 8-9,5-8 10,0 0-10,0 0 3,0 0-3,0 0 3,0 0-3,0 0 5,0 0-5,0-13 5,5-4-5,1 1 3,0-6-3,-1-3-1,7 4 1,-1 0 1,0 4-1,0-4 2,1-5-2,-1 5-2,0 4 2,1 0 3,-1 0-3,0 0 4,1 0-4,-1 5 4,0-1-4,-5-4 5,-6 4-5,5 5 4,-5-5-4,0 5 6,6 3-6,-6 5 2,0 0-2,0 0-3,0 0 3,0 0-3,0 0 3,0 0-27,0 0 27,0 0-75,0 0 75,0 0-19</inkml:trace>
        </inkml:traceGroup>
      </inkml:traceGroup>
    </inkml:traceGroup>
  </inkml:traceGroup>
</inkml:ink>
</file>

<file path=ppt/ink/ink1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43:56.785"/>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E7D2C040-3825-44CF-BC40-BDDD991F639B}" emma:medium="tactile" emma:mode="ink">
          <msink:context xmlns:msink="http://schemas.microsoft.com/ink/2010/main" type="inkDrawing" rotatedBoundingBox="15075,10668 15483,10825 15446,10920 15038,10764" semanticType="callout" shapeName="Other">
            <msink:sourceLink direction="with" ref="{D7FA8171-912B-4B9A-BDBF-99510D1A437C}"/>
          </msink:context>
        </emma:interpretation>
      </emma:emma>
    </inkml:annotationXML>
    <inkml:trace contextRef="#ctx0" brushRef="#br0">2891-1587 0,'0'0'15,"0"0"-15,0 0 10,0 8-10,11 5 0,0 12 23,0-12-23,1 0 8,-1-1-8,6 1 11,0-4-11,5 12 5,1-13-5,0 5 2,-6-5-2,-1 5-1,1-9 1,6 1 0,5-5 0,0-5-1,1-7 1,5 7-10,-1-3 10,-4 4-60</inkml:trace>
  </inkml:traceGroup>
</inkml:ink>
</file>

<file path=ppt/ink/ink1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9:22.990"/>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FD6EC9BC-C530-4DB1-B50D-1688FE96BDA2}" emma:medium="tactile" emma:mode="ink">
          <msink:context xmlns:msink="http://schemas.microsoft.com/ink/2010/main" type="inkDrawing" rotatedBoundingBox="3835,706 21738,1119 21672,3990 3769,3577" hotPoints="21409,586 21545,3088 4027,4040 3891,1538" semanticType="enclosure" shapeName="Rectangle"/>
        </emma:interpretation>
      </emma:emma>
    </inkml:annotationXML>
    <inkml:trace contextRef="#ctx0" brushRef="#br0">225 503 0,'0'0'26,"-6"21"-26,1-4 12,-7-5-12,1 5 10,0-4-10,0 8 9,5-4-9,0-4 6,1 0-6,-1-5 6,0 0-6,6-8 0,0 0 4,0 0-4,0 0 0,-5 17 2,5 5-2,0 3 3,0-4-3,0 9 4,0-9-4,0 4 4,0 5-4,0 0 1,0-1-1,-6 1 2,0 4-2,6-5-1,0 1 1,-5 8 2,5 0-2,0 5 3,0 3-3,0-8 0,5 9 0,1-5 0,0 0 0,-1-3 2,1-1-2,-6-13 1,0 0-1,0 5 1,-6 4-1,1 0-1,5 0 1,0 0 2,-6-1-2,6 1 0,0 4 0,0-4 1,0-4-1,0-1-2,0 1 2,-6-4 1,1 3-1,5-3 1,0 3-1,0-8 1,0 5-1,0-9-1,0 0 1,0 8 1,0-12-1,0 8-3,0-8 3,0 8 2,0 4-2,0 1 0,0 3 0,0-3 1,5-1-1,1-4-1,0 0 1,-6-4 2,5-4-4,1 4 2,-6 0 0,6 8 1,-6-4-1,0 1 2,5-6-2,-5 1-2,6-4 2,0 0-1,-6 0 1,5-5 1,-5-4-1,0-4 1,6 13-1,-1-5-1,1 1 1,-6-1 0,0-8 0,0 0 1,0 0-1,0 0-1,0 5 1,0-5 5,0 0-5,0 0 3,0 0-3,0 0 2,0 0-2,11 4 0,1 4 0,5 1-2,0-5 2,11 4 2,6-3-2,-1-5 0,7 0 0,-6 0 0,5-5 0,7 1 0,-1 0 0,5 0 2,1-1-2,6 1 1,-1-8-1,1-1 0,5 4 0,5 1 0,12-1 0,0 5 1,1 0-1,4 0 0,1 4 0,0 0 0,-6 0 0,0 0 0,5 0 0,7 0 1,-1 8-1,-5 1 0,5-5 0,6 4 3,56 1-3,-22-13-4,-45 4 4,5 0 2,0 4-2,51 9 0,-22-1 0,-40-3 0,11 3 0,-5 1 0,-6-4 0,6-1-1,5-4 1,57 9 3,-23-5-3,-39-3 1,5-1-1,0-4-1,46 0 1,-52-4-1,12-1 1,57-3 0,-18 12 0,-50-4 1,11 4-1,50-4-2,-27-4 2,-40-4 2,6 4-2,11-1 1,39-7-1,1 7 2,-52 1-2,7-4 0,-7-1 0,1 1-2,5-1 2,6 1 2,45-5-2,-11 5 0,-45 8 0,5 0-2,0-5 2,1 1 2,5 0-2,50-5 0,-10 9 0,-57 0 1,6 9-1,5-5 0,6 0 0,39 1-3,-56 3 3,6-4 2,5 1-2,1 7 0,-1-8 0,6 5-1,56 4 1,-11 4 0,-28-17 0,-34-5 1,6 1-1,5 4-1,1 0 1,5 0 0,50 9 0,-10-5 1,-63-4-1,6 0 0,11 0 0,6-4 0,40-1 0,-46 10 0,6-1 0,51 0 0,-29 0 0,-44-4 0,5 0 0,6 5 1,-1-5-1,-5 0-1,0 0 1,0 4 0,-5-4 0,-1 0-1,0 12 1,-5-12 2,-6 0-2,-5 0-1,-1-4 1,6 0 1,0 0-1,0 0-1,0-1 1,-5 1 3,5 0-3,0 0-2,0-1 2,6 1 2,5-4-2,-5-1-2,0 1 2,-1-1 1,7 5-1,-1 0-1,6 0 1,-11-1 1,0 5-1,-6 5-1,6-1 1,-6 4 2,0-4-2,5 1-2,-4-1 2,-7-4 1,0 0-1,7 0-1,4-4 1,1 4 0,0 4 0,-6 0 2,0 0-2,0-4-1,6 5 1,-1-1-1,1 0 1,6 0 2,-12 1-2,5-5-2,1 4 2,0 0-1,5 0 1,-5 1 2,-6 3-2,-5-4-1,5 0 1,0 1 1,0-1-1,6-8 1,-1 4-1,-5-5-1,0-3 1,6 4 1,6 0-1,5-1-1,-12 5 1,1 0 1,0-4-1,5 4-2,1 0 2,-1 4 0,0-4 0,-5 0 1,0 0-1,-1-4 0,7 4 0,5 0 0,-11 0 0,-1-4 1,1 0-1,-6-1 0,0 1 0,0 0-2,-5-5 2,-1 1 2,-11-5-2,1 5-1,-1-1 1,-6-3-1,-5 3 1,0 1 1,0 3-1,0 1-2,0 0 2,-1 4 3,1 0-3,-6-4 0,-5 4 0,0-4-2,-6 4 2,0 0 2,-1 0-2,1 0 0,0 0 0,0 0 0,6 4 0,-1 0-1,-5 0 1,0-4 1,0-4-1,6 4 0,-1 0 0,7 4 0,-1-4 0,0 0 0,0 0 0,0 0-2,6-4 2,0 0 0,-6 4 0,1 0 1,-1 0-1,0 0 1,0 0-1,-5 4-2,-1-4 2,1 0 2,5 0-2,-5 0-2,5 4 2,0-8 0,1 4 0,-1 0 2,0 0-2,0-4-2,0 8 2,-5-4 0,0 4 0,-1 0 0,-5 1 0,0-5 0,0 0 0,-6 4 1,-5-4-1,-6 0 0,6 0 0,-6 0 1,0 0-1,0 0-3,0 0 3,11 0 1,0 4-1,0-4-1,6 0 1,-5 0 2,-1 0-2,0 0 1,-5 0-1,-6 0 2,0 0-2,0 0-1,0 0 1,0 0 0,0 0 0,0 0-1,0 0 1,0 0 0,0 0 0,0 0 1,0 0-1,0 0 1,0 0-1,0 0 2,0 0-2,5 0 3,-5 0-3,6 0 1,0-8-1,-1-1 0,7 1 0,-7-1 0,1-12 5,0 4-5,-1 4 1,1 5-1,0 0 2,-1-9 0,1 8-2,-6-4 0,0-3 0,0-1-1,0 0 1,0-5-1,0-3 1,-6-9 4,1 5-4,-1-5-1,0 0 1,1 0 1,-1 0-1,0 4 0,1 9 0,-1-4 0,0 4 0,1-5 0,-1-3 0,0-1 2,1 5-2,-6-5-1,-1-4 1,7 0 1,-1 0-1,0-4-2,1 0 2,5 4 2,-6 5-2,6 3 0,-6-3 0,1-18 1,-7-8-1,1-17 1,-6-21-1,12 46-1,-1 5 1,0 0 1,1 4-1,-1 0 0,0-5 0,1 9 0,-1-4 1,0 0-1,1 4-1,-1 0 1,6 1 1,-6 3-1,6 5-2,0 3 2,0 5 2,-5-8-2,5 8 0,0 9 2,-6-5-2,1 4-2,-1-3 2,6 3 2,-6-3-2,6 7-3,0 5 3,-5-17 0,-1 9 0,0 0 1,1-9-1,-1 4 1,0-13-2,1-3 1,-1 8 0,0-5 0,1 9 0,-1-4 0,1 4 0,-7-8 0,7-1 0,-1 5 1,0 0-1,1 4-1,-1 0 1,0 9 0,1-1 0,-1 1 0,0-1 0,1 1-1,-1 4 1,6 4 0,-5 0 0,5 0 1,0 0-1,0 0-1,0 0 1,0 0 0,0 0 0,0 0-1,0 0 1,-12-9 0,1 1-3,5 4 3,-5-5 3,0 5-3,-1 4 2,12 0-2,0 0-1,0 0 1,-11 4-2,11-4 2,0 0 0,-22-8 0,-1 3 0,6 1 0,-6 0 0,1 4 0,-6 4-1,-6 0 1,0-8 1,-6 4-1,-5 0-1,6-8 1,-1 8 2,-5-5-2,-6 5-3,0-4 3,1 4 2,-1-4-2,0 8-2,0-8 2,-5 4 1,-6-4-1,0 4 0,-6-9 0,0 5 0,0-4 0,1-1 0,-7 1 0,-5 3 2,0 5-2,6 0-2,0-4 2,-6 4 0,-6-4 0,0 0-1,6-9 1,-5 5 1,-12-1-1,0 5-1,-40-9 1,51 17 1,-10-4-1,-58 0 0,23-4 0,46 0 0,-18 0 0,-56-1-6,28 10 6,40-5 8,-17-9-8,-46 9-3,6-13 3,6 13 3,51 0-3,5 5-2,-5-18 2,-12 21 0,-56-8 0,29-4-1,44 0 1,-11 4 3,-6-4-3,-33 8-2,45 0 2,-1-4 1,-5-4-1,-45 0-1,51-5 1,-12 9 1,-50 0-1,16 9-1,40-9 1,-5 4 0,-52-8 0,1 4-1,0 0 1,16 12 1,46-7-1,-6-1 0,-11-4 0,-46 0 1,1-9-1,-1 14-1,24-5 1,38 4 1,-5-4-1,-5-4-1,-46-5 1,12 5-1,39 0 1,0 4 0,0 0 0,-62 8 3,11-12-3,17 0 0,45 0 0,-11 4-1,1-5 1,-41 5 0,51 0 0,-5 0 1,-6-4-1,6 0-2,-1-5 2,1 1 0,-6-1 0,-51 5 2,29-4-2,45 12 0,-1-4 0,1 0-2,-1-4 2,-5 0 2,6-5-2,-6 5-3,-11 0 3,-6 4 1,11 0-1,0 4 2,-5-8-2,0 8-1,-6-4 1,-40 0 0,46 0 0,-12 4 1,-44 9-1,10 4-1,46-13 1,-12 9-1,-50-5 1,0 5 0,-1-5 0,23 9-1,40-8 1,-6-5 1,-56 4-1,16 1 0,40-9 0,-5 4 0,-41 0 0,63 5 2,-5-18-2,-7 9-2,-4-4 2,4 4-1,1-4 1,0 0 1,-1-5-1,1 5 0,5 4 0,6 0 0,6 0 0,-6-4 0,6-1 0,-7 1 1,7 0-1,0 0-1,-1-1 1,7 1 0,-7 0 0,1 4 0,-1 4 0,18 5 0,0-5 0,-1 4 1,1-3-1,-1 3-1,1 1 1,-1-5 0,7 0 0,-1 5 0,11-14 0,-5 5 0,0 0 0,0 5 2,0-1-2,-1 0-3,1 0 3,-5 0 1,4 1-1,1-1 0,6 0 0,-1 9 0,-5-5 0,0 1 0,-6-5 0,0 0 0,-5 5 0,5-5 0,0 0 0,0-4 1,1 9-1,-1-5-2,0-4 2,0 0 0,6 0 0,0 4-1,0-4 1,0 4 2,5-4-2,12 0-1,0 9 1,-1-9 1,7 4-1,-1 0 2,6-4-2,0 5-1,6-10 1,0 10-1,11-5 1,0 0 1,0 0-1,0 0-1,0 0 1,0 0-6,0 0 6,0 0 5,0 0-5,0 0-5,0 0 5,0 0 6,0 0-6,0 0-1,0 0 1,0 0 0,0 0 0,0 0 0,-11 16 0,5-3-6,0-4 6,1 3 6,-1 1-6,0 0 0,6 4 0,0 0 0,-5 4 0,5-4 1,0 12-8,0-3 7,0-5 1,0 4-1,0-8 0,-6 4 0,6 1 5,0-1-5,0-4 0,-6-9 0,6-8 0,0 13 0,0 4-8,0-13 8,0-4 8,0 13-8,-5 12 0,5-8 0,-6 8-5,0-3 5,1 7 0,-1 5-1,1-9 1,-1 14 0,6 11 0,0-12-3,0-4 3,0 9 0,0-1-19,0 5 19,0 3-27,0 5 27,6-12-38,10 3 38,-4-16-49</inkml:trace>
  </inkml:traceGroup>
</inkml:ink>
</file>

<file path=ppt/ink/ink1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0:10.68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2948 1226 0,'0'0'27,"0"0"-27,0 0 4,0 0-4,0 0-1,45-4 1,23-1-1,22-11 1,102-18 4,22-13-4,57 5 4,23-13-4,11 8 3,-1-21-3,13 35 2,10-10-2,-5-12 7,-18 17-7,13-4 1,-24 12-1,-11 9-1,-16 4 1,-24-21 2,-5 17-2,-62-5 1,-11 22-1,-12-9 2,-22 9-2,-62 0-1,-12 0 1,-10-1-1,-13 5 1,-21-4 1,-35 8-1,-33-8 0,-35 0 0,-21 0-1,-97 4 1,-11-13 1,-80 9-1,-10 0 0,5-9 0,-5 9 3,-18 4-3,-16-5-3,11 10 3,6-5 4,5 12-4,0-7-3,17 7 3,17 1 2,12 21-2,22-21 0,6 16 0,33-8 0,46 5 0,5-14 0,17 10 0,17-5 2,51-5-2,0-7-2,12 3 2,10-4-1,12 5 1,11-9 0,23 8 0,33-8 3,29 4-3,45-4-2,96-8 2,28-5-1,85 1 1,22-5 2,23 17-2,17-26 0,6 22 0,-6-17-2,0 21 2,-12-17 0,-10 17 0,-18-4 0,-22 8 0,-12-8 1,-44 16-1,-24-12-1,-55 5 1,-29-10 3,-40 5-3,-55-4-1,-7 4 1,-11-8 1,-28 3-1,0 5 0,-79-12 0,-34-1 0,-95 0 0,-63-21 0,-6 17 0,6 5 0,-17 3 0,-17-8 0,6 9 0,0-5 0,-11 9 0,16-9 1,12 1-1,0-5 1,28 12-1,-6-7-2,23 12 2,34-9 1,22 5-1,1 4-1,10-4 1,18 4-1,-1 0 1,12 4 0,62 0 0,12-4 0,4 4 0,13-4-3,10 9 3,6-9 4,17 13-4,17-5-2,0-8 2,74 0 0,33 4 0,91-12-1,27 8 1,63-9 0,6-8 0,22 5 0,0 3 0,-11 5-2,-6-4 2,-11 3 0,-29 1 0,-10 0 2,-35 4-2,-56-13-5,-22 26 5,-63-13-2,-16 8 2,-7-12-10,-21 4 10,-24-4 2,-22 8-2,-17 0 2,-33-8-2,-24 4 3,-16 4-3,-90-12 0,-12 8 0,-6 4 2,-56 5-2,6-9 0,-6 4 0,17 4 1,11-8-1,40 0-1,0 5 1,5-1 0,6 0 0,17 4 0,12-8 0,10 9 1,18-5-1,62-8-1,-6 4 1,-6 4 2,0-8-2,12 4-1,5-4 1,17 4-2,12 4 2,5-4 1,6 4-1,5 0 1,29 1-3,-6-5 2,39 4 1,12-4-1,17-4 0,16-5 0,18 1 0,67-1 0,1-3-1,-18 3 1,1 9 1,-12-17-1,-12 21-1,-61-8 1,-6 0-1,-5 4 1,-12 4 3,-6-4-3,-10-4 0,-12 0 0,-17-5-1,-23 1 1,-28 4 2,-22 8-2,-12 4-1,-16-4 1,-58-4-1,1 9 1,0-9 2,17 0-2,62 0-2,0 0 2,6 4 1,5-4-1,12 0 1,16-4-1,6 8 0,12-4 0,16-8 0,17-9 0,12-4 1,16 8-1,24-4 0,10-8 0,6 12-1,11-13 1,57-3 0,-12 3 0,-5 9 0,-45 1 0,11-1 1,39 8-1,-56 13-1,6-8 1,0-4 1,-6-1-1,-11 5-1,-6-4 1,-17 8 0,-6 0 0,-11 4 0,-33-8 3,5 4-3,-45-9-1,-6 9 1,-11 4 0,-17-8 0,-6 4-1,0 0 1,-11-4 1,-5 12-1,-52-8 0,12 5 0,51-5 0,5 4 0,1 0 0,5-4 0,17 4 1,11 5-1,6-5-1,11-4 1,6 4 1,5-4-1,6 0-1,0 0 1,6 4 2,11-4-2,0 0-4,39 0 4,18-4 3,5 8-3,11-8 0,12 4 0,11 0-1,39 0 1,-44-4 1,5-13-1,50 4 1,-16 1-1,-51 7 0,6 1 0,5 13 3,-5-9-3,-6 0-3,6 0 3,5 4 1,57-4-1,-29 13 1,-44-9-1,-1 0 0,0 9 0,6-18 0,0 1 0,0 8 1,0 5-1,0-22-1,0 13 1,6-4 2,-6 0-2,6 8 1,5 4-1,6-3-2,28-14 2,-50 9 0,5-4 0,5 4 1,1 0-1,0 0 1,-1 4-1,1-4 0,0 0 0,-1-4-1,-5 4 1,-11 0 1,-6-8-1,0 12 0,0 0 0,0 0-1,0-4 1,1 4 1,-7 1-1,-5-10 0,0 1 0,-6 8-3,0-8 3,0 8 5,0 1-5,0-5-1,1 4 1,-7 4 0,-5-3 0,5-5 1,-5-5-1,0 10 1,0-5-1,-11 4 2,5-8-2,0 4-1,6-9 1,5 13 1,7 5-1,4-5 0,1 0 0,-6-4 0,-5 0 0,5 5 0,6 3 0,0-8 0,-1 0 4,7-17-4,5 21 1,-6-16-1,1 7-1,5 5 1,6-4-4,5 8 4,0-8 0,6 8 0,6-4 0,-6 0 0,6-8 5,-1 4-5,-5-1-5,6 5 5,0-4 5,-1 4-5,1 4-1,-6 1 1,6-10 1,0 1-1,5 4-1,0-4 1,-5-4-4,5 8 4,0-5 0,52 1 0,-30 4 5,-38 4-5,-1 5-5,6-5 5,0 0 5,0 0-5,-11 1-2,5-1 2,6 4 1,0-3-1,0-1 0,29 4 0,44 1-2,-22-1 2,-57-8 2,-5 0-2,0 9-1,-1-5 1,1 0 1,0 5-1,0 3-2,-6-7 2,0 3-1,6 9 1,5-9 0,6-3 0,6 7-1,-6-3 1,5-1 3,7 5-3,-1-5 0,-5 5 0,5-4 0,6-5 0,51 9 0,-12-5 0,-62 1-2,12-9 2,5 4 0,6 0 0,34-4 1,-51 8-1,0 1-1,0-5 1,0-12-1,0 16 1,-5-4 4,-1-8-4,0 8-3,1-4 3,-1 0 2,-5 0-2,0 5 0,-1-14 0,1 13 1,0-4-1,0 5-1,-1-1 1,1 0-2,-11 0 2,-1-8-1,6 8 1,-5-8 0,-1 8 0,-5-8 3,0 0-3,-1 0-3,-4 4 3,-7-5 1,1 5-1,-1 5 3,6-1-3,0-4-3,6 0 3,0 0-1,5-4 1,1 4 1,-6 8-1,5-8 0,1 4 0,-1-4 3,0 0-3,-5 0-1,0 9 1,-6-9 0,-5 4 0,-12-4 1,-5 0-1,-1 0-2,1 0 2,-6-4-1,0 4 1,-1-4-2,-4 8 2,-1-4 7,0 0-7,1-4-3,-7 4 3,-5 0 1,6 0-1,-6 0 1,0 0-1,0 0-1,0 0 1,-34-5 0,-5-3-1,-18 4 1,-5 8 2,0-4-2,-17-4 2,-17 8-2,0-8 1,-79 4-1,-6-22 0,18 10 0,-12 12 1,11 0-1,12-4 0,-6-18 0,16 27 1,41-5-1,-63-9 1,12-16-1,11 29 0,39-4 0,-56 0 1,6-4-1,5 4 1,6-13-1,56 13-1,-11-4 1,-5 0 0,-52 4 0,12 0 1,45 4-1,-6-8-2,-44 4 2,22 0 2,45 0-2,-6 0 0,0 0 0,12 4 2,11 0-2,0 4-2,0 1 2,5 4 0,1-5 0,5-4 0,6 1 0,11 3 0,0-8 0,6 13 0,5-17 0,6 4-2,0 0 2,6 4 1,0 4-1,5-4 0,6-4 0,0 0-2,0 0 2,0 0 0,0 0 0,23 0-1,5 5 1,11-10 0,7 1 0,10 0 0,6-4 0,11 12 0,1-8 0,10-1 0,12-3 0,62-5 1,-28 0-1,-51 9-1,12-4 1,5-1 0,50-12 0,-5 8 1,12 9-1,-18 0-1,-39 4 1,68-4 0,-23 4 0,6 0 0,-6 8 0,-6-12-1,-61 8 1,5-8 2,0 0-2,6 4-1,-1-5 1,-10 10-1,-1 3 1,6-4 1,0-4-1,0 9 0,0-5 0,-6-8 0,1 12 0,5-8 0,0 0 0,0-4 0,-11 8 0,-1-8 0,7 13 0,-1-9 0,6 4 0,0-4 0,0 0 0,-11-4-1,0 8 1,5-8 0,0 4 0,1 4 2,-12-4-2,-6 8-1,6-8 1,-5 0 0,-1 9 0,1 3 0,-1 1 0,-5-13 0,0 9 0,-6-14-1,-6 5 1,-5-4 0,-6 13 0,1-14 1,-7 5-1,-5 0 0,0-4 0,-6 4-1,1 9 1,5-5 0,0 0 0,-6 0 2,6-4-2,0 0-1,5 9 1,1-5 0,5 4 0,0-3 0,1-5 0,-1-5 0,0 10 0,-5-10 0,-1 10 0,1-5 0,-6 0 0,-6 0 0,0 0 0,1 4 0,-7-8 0,1 8 1,-6-4-1,17-4-1,0 8 1,5-4 0,-5 0 0,6 0 0,-1 4 0,1-4 0,0 4 0,-7-4-1,1 0 1,0 0 1,0 5-1,0-14 0,0 13 0,0-4 0,6 5 0,-1-1-2,1 0 2,-1 0 1,1-16-1,-6 7 1,0-3-1,-6 12-1,0-12 1,-5 12 0,5-8 0,-5 12 1,-6-12-1,6 0 1,-6 8-1,0-4 0,5 8 0,-5-16 1,0 4-1,0 4-1,0 0 1,0 8 1,6-12-1,-6 0 0,0 4 0,6 4 1,-6-4-1,0 0 0,0 0 5,0 4-5,0-4 1,0 0-1,0 0 5,0 0-5,0 0 3,0 0-3,0 0 1,0 0-1,0 0 0,0 0 0,0 0 1,0 0-1,0 0-1,0 0 1,0 0 2,0 0-2,0 0-1,0 0 1,0 0-1,0 0 1,0 0 1,0 0-1,0 0 0,0 0 0,0 0 0,0 0-1,0 0 1,-12-4-1,-5 4 1,6 4 2,-6-8-2,0 0-1,0-5 1,0 5-2,0 8 2,0-8 0,-5 4 0,5 0-1,0-8 1,0 8 2,0-5-2,0 1-1,-5 0 1,-1-5 1,0 1-1,1 4 0,-1-5 0,1 5 0,5 0 0,6-1-2,-1 1 2,-5 4 0,0 0 0,0-4 2,-5 0-2,-1 0 0,1 8 0,-7-8 0,1 8 0,-6-13-1,1 1 1,-1 4 1,5-1-1,1 5 0,-6-4 0,-5 4 0,-1-4 0,1 0 1,-1 4-1,1 4-2,-1-4 2,1 0 0,-6-4 0,5 8 0,1-4 0,5 0 1,-6-9-1,-5 5 1,0 0-1,-6 4-1,-5 0 1,5-4 0,6 4 0,0-4 0,-6 4 0,-6-5 1,1 5-1,-1-4-1,1 4 1,-6-4 0,11 0 0,-5-1-1,-12-3 1,0 8 3,-5-4-3,5-5-2,0 9 2,1 0 0,-7 4 0,1-12 0,-6-1 0,5 1 0,1 4 0,-6-5 0,-6 1 0,1-1-1,5 9 1,0 5 1,-34-5-1,-45-5 1,34-3-1,45 4 0,-6-5 0,-5 9-1,5-8 1,0 12-2,1 0 2,-7 0 3,1 1-3,5-10-1,6 5 1,0 0-1,-5 0 1,5 0 1,-1 0-1,7-4 0,11 8 0,0-4 0,0-8 0,0 4 1,0 4-1,0 0 0,-6-9 0,6 5-1,0 4 1,-6 0 0,-5 0 0,-6 0-2,5 4 2,6 5 4,1-1-4,-1-8-3,0 4 3,0-4-1,1 5 1,5-5 2,5 0-2,1 0 0,-6 8 0,0-8 0,0-4 0,-1 8-1,1 5 1,12-1 2,4 5-2,1-5 0,0 1 0,0-1-1,5 1 1,1-5-2,-1-4 2,-5 0 0,0 0 0,0 13 2,5-13-2,1 4 0,5-4 0,-5 8-2,-1-3 2,-5-1 2,0-4-2,-6 4 0,0-4 0,0 8-2,6-3 2,0-1 3,-6-8-3,-5 12-1,-1 1 1,1-9-1,-1 0 1,1 0 1,5-5-1,0 1-1,-5 8 1,-6-8 1,0 4-1,0 4 1,5-4-1,1 0-2,-1 0 2,1 0 2,-6 0-2,0 0 0,0 0 0,0 0-1,5-4 1,1 0-1,-1-5 1,-5 5 0,-6 0 0,6 4 1,0 0-1,6 0 0,-1 4 0,6 0 0,-5-12 0,0 4 0,-1 0 0,1-5 0,-1 5 0,6-9 1,1 5-1,-7-1-2,-5 1 2,0-1 1,6 5-1,-1 0 0,6 0 0,6-1 1,6 5-1,-1-8-1,-5-5 1,0 5 1,0-9-1,-6 4-2,-6 5 2,-5-1 0,6-12 0,-1 12 1,-5 5-1,-5 0 1,-1 8-1,-5 0-1,10-8 1,-4 8 2,-7 1-2,-5-1-2,0 0 2,6 0-1,0 1 1,-1-1 2,6-4-2,1 0-1,5 4 1,0-4-1,5 9 1,12-5 1,-6-4-1,0 4 0,1 5 0,-7-5-2,-5 0 2,0 4 1,5 1-1,1-5-2,-6 0 2,0 5 2,-6-1-2,0 1 0,6 3 0,6 1-1,-1 0 1,-5 0-1,0-1 1,0-3 0,-6 3 0,1 5 2,5 5-2,-6-10 1,0 1-1,0 0-3,1-1 3,-1-3 2,11 4-2,7-9-2,-1 0 2,6 0 1,-6 5-1,0-5 2,0 0-2,1 5-2,-1-5 2,0 0 1,6 0-1,0-4-1,-1 5 1,1-10 4,0 5-4,-6 5-3,1-5 3,-1 0-1,6 4 1,-1 4 1,7-8-1,-1 4-1,-5 1 1,0 3 1,0-8-1,-6 9 0,0-14 0,1 5-1,-1 0 1,6 5 1,-6-1-1,0-4 1,-5 0-1,-1 4-2,1-8 2,-1 8 0,1-4 0,5 0 0,-5-4 0,-1 8 0,-5-4 0,6 0 1,-7-8-1,7 12-2,0-8 2,-7 4 1,-4-5-1,-1 5 1,0 0-1,6 0-2,6 5 2,5-5-1,0 0 1,0 0 0,6 0 0,0 0 0,0 0 0,0 4 0,0-8 0,5 4-1,1-5 1,-1 10 0,12-5 0,5 4 1,6-4-1,6 0-2,0 0 2,-1-4-1,7 4 1,5 0 0,0 0 0,0 0-1,0 0 1,0 0 1,0 0-1,0 0 1,0 0-1,0 0-2,0 0 2,0 0 0,0 0 0,0 0 2,0 0-2,-12 0-2,12 0 2,0 0-2,-16 0 2,-1 4 3,0 0-3,0-4-1,0 0 1,0 0-3,6 0 3,-1 4-1,1 1 1,-6-1-1,6-4 1,0 4 0,11-4 0,0 0 1,0 0-1,-12 4-2,1-4 2,0 5 0,-6-1 0,5 0 3,1-4-3,0 4-2,11-4 2,0 0-2,0 0 2,0 0 2,0 0-2,0 0 0,0 0 0,-11 0-2,-1-4 2,1 4 1,0-8-1,-1 8 1,12 0-1,-11 0 1,11 0-1,-11-5-1,-6 1 1,6 4-1,-1 0 1,1 0 0,11 0 0,0 0 2,0 0-2,-6 0-2,6 0 2,0 0 0,0 0 0,-5-4 0,5 4 0,-6-9 1,0 5-2,1-4 1,-1 3 2,6 5-2,0-8-2,0-1 2,0 5 2,0 4-2,0-8-1,6 4 3,-1-5-2,1-4-1,0 9 1,-1 0-1,1-5 1,-6 5 0,6-13 0,-6 9-1,5 8 1,-5 0 4,0-4-4,0-5 1,0 1-1,0 3-4,0 5 4,0 0 2,0 0-2,0 0 0,0 0 0,17-12 1,6-5-1,5 8-2,6-3 2,-6-1 2,0 0-2,1 5-2,-1-5 2,-6 5 0,1-5 0,-6 0-1,5 0 1,1 5 1,5 4-1,0 4 1,1 4-1,-1-4 0,0 4 0,6-4-2,0 0 2,0 4 0,0 1 0,-6-18 2,0 13-2,6 0 0,5 0 0,12-4-1,6 4 1,5-4 2,0-5-2,0 9-2,6-4 2,-6 4 2,6 4-2,-1-4-2,1 4 2,-6-12 0,6 4 0,5-1 1,1 1-1,5 0 0,-6 0 0,0 4-1,1 0 1,-1 4-1,0 4 1,1-3 1,-12 3-1,-6-4 2,1-8-2,-1 13-1,1-5 1,-6 0 1,-1 4-1,1-3-3,0 3 3,-6 5 0,0 4 0,-5 4 1,-6-8-1,-12-1-1,1-3 1,-6-5 0,-6 0 0,0-4 1,-5 9-1,0 3 1,-46 10-1,-5-14-2,-12 13 2,1-16 0,-6 7 0,-11 9 0,-12 5 0,-5 3 0,-63 22 0,6 0 0,12 0 0,16 0 3,40-18-3,-11-3-3,-45 8 3,10-4 0,46-21 0,-5-1 0,-1 14 0,6-5 0,0 9 0,0-13 0,0 4 0,11-4 0,6 4 0,6-13 2,5 5-2,11-4 0,7 3 0,4-8-2,12 9 2,0-9-2,6 9 2,0-9 0,11-4 0,-6 13 0,6 8 0,0 9 0,6-5 2,0 1-2,-1-5-2,1 0 2,-1-8 0,1-1 0,-6-7 0,0-5 0,0 0 0,0 0 0,0 0 2,6-22-2,-1-20 0,-5-17 0,0 4 0,0 0-1,0 0 1,0-5 1,-5 14-1,-1-5 0,0 13 0,6 4-1,-5 13 1,-1 0-1,-5 33 3,0 18-2,-6-4-1,0 37 1,0 17 0,0 31 3,6-23-3,5-41-4,6 4 4,6 0 1,-1-9-1,6 9 0,1-9 0,-1-4-1,0-12 1,1 3 0,-1-3 0,0-5 1,1 0-1,-1-4-1,-6 0 1,1 0-2,0-5 2,-6-3 4,0-9-4,0 0 2,-12-17-2,-4-17-2,-1-8 2,0 4 0,0 0 0,-6-13 0,1-4 0,5-9 0,-6 9 0,0-17-2,-5-17 2,11 43 3,0 16-3,0 0-1,-5 14 1,-6 7 1,-1 26-1,1 8-3,0 14 3,0 7 0,5 1 0,6-1 0,0 9 0,6 0 2,0 5-2,5-1-1,6-4 1,0 0 1,6-13-1,-1-8-2,7 0 2,5-4 3,0-9-3,-6-4-3,0 0 3,0-5 0,-5-3 0,0-1 1,-1-4-1,-5-4 0,0 0 0,0 0 1,0 0-1,0 0 0,0 0 0,6-16-2,0-10 2,-1-3 2,1-10-2,0-7-1,-1-1 1,1 1 1,-1 8-1,1-5-2,0-8 2,-1 5 1,1-5-1,-6 13 0,0 8 0,0 5 1,0 33-1,-6 18 0,1-5 0,-1 30-2,6 12 2,0 5-2,0-4 2,0 12 2,0 47-2,0-18 0,-6-45 0,6-1 2,0-13-2,6 1-3,0-9 3,-1-4 1,1-17-1,0 8 1,-1-12-1,7 4-3,-1-4 3,0-5 1,-5-8-1,0 9 1,-1-14-1,1 1 0,-1 8 0,-5-4 2,0 0-2,0 0-5,0 0 5,12 0 4,-1 5-4,0-5 0,6 0 0,0-5 0,0-3 0,0-5 0,6 5 0,5 8 0,6-13 0,0 0-1,5-4 1,6 0 2,0 1-2,6-1 0,6-9 0,5 5 0,0 8 0,6-8 2,-1 13-2,-5-5 0,-5 0 0,5 13-4,0-4 4,6 0 2,-1-5-2,1 1 1,6 4-1,5-5-2,5 1 2,1 3 1,0-3-1,-1 0 0,1-5 0,0 13-1,-6-4 1,-6-1 1,0 10-1,6-10 0,0 5 0,0 0 0,0 5 0,0-10 1,6 5-1,5 5 1,1-10-1,-7 5-2,1 0 2,0-8 3,-1 12-3,7-4 0,-7 4 0,1-4-3,5 0 3,6 0 0,51 5 0,-23-14 2,-39 1-2,11 3 0,45-3 0,-6-5 3,-50 13-3,11-8-3,40-1 3,-40 9 0,67 0 0,-10-4 2,10 17-2,1-22-2,-17-3 2,11 7 0,0-7 0,-17 3-1,-6 1 1,-56 4 0,0-1 0,-5 1 0,-12 4 0,-11 0 1,-6 4-1,-11-8-1,-6 8 1,-11-8 3,-6 0-3,-22 0 0,-17-5 0,-23-8-2,-11-8 2,-34-1 1,-73-12-1,-18 4-1,-16 9 1,-28 0 0,-46 12 0,-5-4 0,-17 0 0,5 4 1,1-8-1,-18 9-1,23-1 1,12-8-1,-12 8 1,28 0 2,-5 9-2,-6-9-1,11 9 1,12-4 2,22 8-2,34-5-1,12 1 1,-7 8 0,1-8 0,17 4 0,11 4 0,11 5 2,23-1-2,56-3-3,0 3 3,12 0 0,5 1 0,12 4 1,10-5-1,29 9 0,34-13-1,40-4 1,39-4 0,118-13 0,74-21-1,28 25 1,0-4 1,17 0-1,-12 5 0,12-14 0,-5 18 1,-7-34-1,-16 20-2,-23-7 2,-11 12 1,-34-13-1,-22 34 1,-63-12-1,-28 8-1,-39-9 1,-57 9-2,-11-4 2,-1 8 0,-16-8 0,-34 13 3,-33-18-3,-24 9-1,-33 0 1,-79 17 0,-34-4 0,-51 4 0,11-9 0,-11 22 0,6-13 0,0 4 1,28-4-1,39-9-1,23 5 1,11-13 3,29 0-3,61 4-1,12 5 1,12-5-3,16-4 3,28 0 0,6 0 0,51-13-1,28-8 1,22 8 0,74-16 0,12-1 0,-1 1 0,0 24 0,-16-7 0,-7 12 0,-10-5 0,-18 27 2,-67-5-2,-12-1-3,-11-7 3,-11 4 1,-11 4-1,-29-5 0,-28 1 0,-22 0-1,-23-5 1,-34 5 1,-85-5-1,-5-3 0,-11 7 0,-46-3 1,1 12-1,16 4-1,45 1 1,6-1 0,6-4 0,5 5 0,29-5 0,11 4-4,17-4 4,50-8 4,7-4-4,5 3 0,5-8 0,12 5 0,11-9 0,6 8 0,5 1 0,12-1-2,11 1 2,0-9 1,34 8-1,17-4 0,73-20 0,62-6 0,-11 5 0,-6-4 0,-22 0 0,0 0-1,0 4 1,-12 4 1,-61 9-1,-7 4 1,-5 0-1,-11 4-2,-11-4 2,-12 5-1,-17 3 1,-22 5 1,-23-1-1,-22 1 0,-12 8 0,-17 5 0,-16-5 0,-69 4 0,-5 1 0,-5-5 1,10 17-1,1-21 1,17-13-1,22 5 0,56-5 0,12 4 0,17-8 0,6 0-1,10 0 1,58 0 0,27-4 0,23-13 0,28 0-1,80-17 1,-18 9 0,6-1 0,-23 5 0,-5 4 0,-11 5 0,-12 3 0,-57 5 0,-4 4 0,-13 4-1,-10-4 1,-12 0 2,-5 0-2,-46 4 0,-22 1-1,-12 12 1,-22-5 1,-22-3-1,-68 8 0,-12-9 0,23 9-1,0 4 1,11 0 0,17-8 0,57-4 0,11-1 0,11-8 2,11 0-2,7 4-3,16 5 3,28-5-1,28 0 1,18-4 3,16 0-3,23-4-1,68 0 1,11-5-4,0 1 4,-11-9 4,11-4-4,-12 8 0,-5 5 0,-5-5 0,-18 4 0,-56 1 0,0-1 0,11 1 0,1 4 0,-7 0 2,7-1-2,5 10-2,50-1 2,-21-8-1,-58-1 1,7 5 1,5-4-1,5 4 0,1 0 0,-6 0 0,6 0 0,5-4 1,0 8-1,-11-4 0,-11 0 0,-11-4-1,-18 4 1,-5-4 1,-11 4-1,-29 4-2,6-4 2,-51 0 0,-5 4 0,-23 0-1,-12 1 1,-5 3 0,-11 0 0,-79 9 1,0-12-1,-6-1 0,11 9 0,-5-1 3,5 1-3,29-5-2,11 1 2,50-5 0,1 0 0,11 1 0,0-1 0,11 4 2,6-3-2,6-1-2,11 0 2,5-4-2,12 4 2,5-4 0,1 4 0,5 1 2,6-5-2,11 0-3,0 0 3,0 0 1,5 17-1,6 0 2,6 0-2,6-9-2,0 5 2,10-5 1,7 1-1,5 3 1,6 1-1,0-5-2,5 5 2,1-4 1,5 3-1,5-7 1,7-1-1,5 9 0,-6-1 0,6-3-2,6 3 2,0-3 0,-6 4 0,-12-9-1,-5 4 1,0 1 0,-5-5 0,-1 0 3,6 0-3,1 5 2,4-18-2,1 14-3,5-1 3,1-4 1,10 4-1,-5-4-1,-5 0 1,-1 9 0,6-1 0,0 1-2,0 7 2,-5-3 3,5-9-3,5 5-2,7-5 2,5 9 2,45-1-2,-6-7-2,-50-1 2,5 0 1,-11 0-1,6-4 0,-1 0 0,1-4 0,-6 8 0,-5-4-1,-1-4 1,0 4 1,6 4-1,0 1 2,0-1-2,-5-8 1,5-1-1,5 5-3,1-4 3,0 8-1,-12 1 1,1-10 2,-1 10-2,0-10-1,1 5 1,-1 0 0,-5 0 0,-6-4 0,-6-4 0,1 3 1,-1 1-1,6 0 2,6 4-2,0 0-2,-6 0 2,6 0-1,-1 0 1,7 4 2,-7 0-2,7-4-2,-6-4 2,-1 0 1,7 4-1,-7 4 0,1-8 0,0 4 1,-6-4-1,-6 0 0,1-1 0,-6 5-2,-1 5 2,1-10 2,0-3-2,-6 12-1,0-4 1,-5 0-2,-1 0 2,-5 0 3,-6 0-3,-5 0-1,-6 0 1,0 0 0,0 4 0,-6-8 2,-5 4-2,-1 0-3,-5 0 3,0 0 2,6 4-2,-6-4-1,0 0 1,0 0 0,0 0 0,0 0 0,-23-4 0,-10 0 1,-13 0-1,-10-5-3,-12 5 3,-11 0 1,-17-5-1,-50 5-3,-7 4 3,1-13 0,5 9 0,-11-9 0,11 5 0,-5 8-1,-6 0 1,5 0 3,-5-13-3,-11 9-1,11 12 1,-6-3 2,1-5-2,4 0 0,-4 4 0,16 0 1,-5-8-1,-1 0 2,12 8-2,51-13-1,-17 9 1,-63-8 2,23 8-2,-5-4 1,0 4-1,5-9-3,-5 9 3,5 0 0,11 9 0,46-5 3,-6 4-3,-51-16 0,6 21 0,45-9 0,0 4 0,6-3 1,0-1-1,-1 4 0,1 1 0,-6-9 0,11 4 0,6-4 0,6 0 0,0 4 0,-1-4 0,1 4 2,5-4-2,12 0-2,5 5 2,11-1 1,1 0-1,5 0-1,0-8 1,6 4 0,0-4 0,5 0-1,1-5 1,-1 1 0,0-1 0,6-8 1,1 5-1,-7-1 1,6 4-1,0 1-1,0 0 1,-5-1 0,-1 1 0,0-5 0,1 4 0,-1 9-3,-5 5 3,-6-10 0,-5 1 0,-1 4 0,1 0 0,-1-4 0,-5 4 0,0-4 1,0 4-1,5 4-1,-5-4 1,-6 0-1,0 4 1,1-4 0,4 9 0,13-9 1,-1-5-1,11 10 0,6-10 0,0 10-2,12 3 2,5-8 0,0 0 0,33 0 0,7-8 0,22 3 0,17-7 0,11-1-2,57-8 2,0 12 1,-12-24-1,-16 16-1,-40 4 1,6 9 2,5-1-2,-5 1-1,5 0 1,51 21-1,-11-17 1,-46 0 2,-4-4-2,4 4-2,6 0 2,6 0 1,40-5-1,-51 14 0,-1-9 0,1 0 0,0 0 0,-12 0 1,-11 0-1,0 4 0,0-4 0,0-4 0,0 12 0,0-8 0,-5 5 0,-6-1 0,0 4 0,-12-3-2,-11-1 2,0-8 1,-5 8-1,-6 8 1,0-3-1,-6-1 0,1 5 0,-7-9 0,6 1 0,-5-1 2,-6-4-2,0 0-2,0 0 2,0 0 0,0 0 0,11 4 0,1 0 0,-1 5 1,6-1-1,5 1 0,7-9 0,-1 8 1,6-8-1,0 0 0,-6 4 0,0-4 1,-5 0-1,-6-4-2,-6 8 2,-5 1 1,-1-5-1,1-5-1,-1 1 1,-5 4 0,0 0 1,0 0-1,0 0 0,-22 4 0,-6-4 0,-6-4 0,-6 8 1,-5 1-1,0-10-1,0 5 1,-6 9 1,0-1-1,0-3-1,1-5 1,-1 8 0,0 17 0,6-20 0,5-10 0,6 5 1,1-4-1,-1 8-1,6-8 1,5-4 2,0 8-2,6 0-2,1-5 2,4 1 0,1 0 0,5 0 1,6 4-1,-11 4 1,11-4-1,0 0-2,0 0 2,0 0 1,-17-4-1,6 0 1,-6-5-1,6 9 0,-6-4 0,-6 0-1,-5-1 1,0 1-2,-1 4 2,-10 4 1,-6-8-1,-6 4 0,-6 0 0,-5 0 1,0 0-1,0 4-2,-6-4 2,1 5 1,-7-10-1,1 1 0,0 4 0,-1-4 1,1-5-1,-6 1-1,0 8 1,0 0 0,11 4 0,0-4 0,6-4 0,6 0 0,5-5 0,6 1 0,5-1 0,6-8 0,6 9 0,0-5 0,5-4 0,6 13 1,1-9-1,4 9-2,1 4 2,11 0 0,-6-13 0,1 9 0,5 4 1,0 0-3,0 0 2,0 0 0,0 0 0,0 0 0,-6 0 0,6 0 0,-6-4-1,6 4 1,0 0 0,0 0 0,0 0 1,29 17-1,10 4-2,1-4 2,16-4 2,17-1-2,18-3 0,-1-5 0,12 0 0,50 5 0,-16-9 1,-63 0-1,6 4-2,6-4 2,-1 0-1,7-8 1,-12 12 1,5-4-1,1 4 2,-6 0-2,-6 1-1,-5-1 1,-6 0 0,-11-4 0,-6 8 2,-11 1-2,0-1-3,-6 1 3,0-5 0,1 0 0,4 5 1,1-1-1,0 1 0,0-5 0,0 0 2,0 0-2,0-4-1,5 5 1,-5-5 1,11-5-1,0 1-1,0-4 1,6 8-1,0 0 1,5-9 1,-5 9-1,-6 0-1,6 0 1,6 0 0,-7-4 0,7 0 0,-1 0 0,-5-5 0,0 5 0,-6 4 1,0-9-1,-5 1 0,-1 4 0,-5-1 0,-6 5 0,1-4-1,-1 0 1,0 0-1,-5-5 1,-6 18 0,-6-9 0,0 0 0,0 4 2,-5 0-2,-6-4-1,0 0 1,0 0 2,0 0-2,0 0-2,-17 21 2,0-4 1,-5 0-1,-1-4-1,0 0 1,-5 4 0,-6-9 0,1 5 0,-1-5 0,-6 1 1,1-1-1,-1-12 1,-5 0-1,5 8 1,-5-4-1,-5 4-2,-7-4 2,-5 0 1,0 0-1,0-4 1,5 0-1,-5-1 0,0 5 0,0-4-1,0 0 1,6 0-1,-7 0 1,13-5 1,5 13-1,-1 1 1,1-5-1,6 4 0,-1-4 0,6 0 0,6-4 0,-6 8 0,6-8 0,0 4 0,5-5 0,1 5-1,-1 0 1,0 5 2,-5-5-2,0 4-1,5 0 1,1-4 1,-1 0-1,1 0-2,-7 0 2,1-8 0,-6 12 0,1-8 1,-1 4-1,0 0 1,0 0-1,0 4 0,0-17 0,0 9-3,6 4 3,0 0 1,-6 4-1,-5-4 2,5-8-2,0 3-2,0 10 2,6-14 0,-1 13 0,1-12 1,6 12-1,5-4 0,5 4 0,1-4 1,11 0-1,-11 5-2,11-5 2,0 0-1,0 0 1,0 0 1,0 0-1,0 0 0,0 0 0,6 8-1,-1-4 1,6 1 1,1 3-1,-1-8-1,0 8 1,6-3-1,0 3 1,0-4 0,0-4 0,-6-4 2,1 0-2,-7 4 0,1 0 0,5 4-1,-5 0 1,-6-4 0,17 5 0,-6 3-1,0 1 1,12 3 1,11 1-1,5-5 0,18-3 0,5-1 1,0 0-1,11 5 0,6-14 0,6 1 1,-6 0-1,6-9-1,5 5 1,51-1-1,-17 9 1,-56 4 1,0 1-1,5-1-1,-5-4 1,0 4 0,-12-4 0,-5 9 1,0-9-1,-6 0 0,-6 4 0,1 0 0,-1-8 0,1 8 0,-1 0 0,7-8-1,-1 4 1,-6-4 1,1 4-1,-1-4 1,1 8-1,-1 0-3,6-12 3,6 8 2,6 0-2,-1-9-1,1 5 1,-7-5 4,-5 9-4,-5-4-4,-6-4 4,-6 8 1,-5-13-1,-12 9-1,6 0 1,-6-5 0,0-4 0,1-12 1,5 4-1,5-9 1,6-8-1,12 4-2,5 0 2,6 5 1,0 3-1,5 5-2,6 0 2,6 0 0,5-5 0,1 5 0,-7 0 0,7 4 1,5 0-1,6 0-1,-1 0 1,7 5 1,61-14-1,-11 1-1,-11-5 1,-40 9 2,68-13-2,-11 9-2,-6-1 2,0 5 0,-5 0 0,16 4 2,12 4-2,-1 1-3,18-5 3,-12 0 0,12 4 0,-17-4 1,-1 9-1,-5-18 0,-5-12 0,-29 0 1,-51 21-1,-5-4 0,-6 8 0,-11-8 1,-11 13-1,-18-9-2,-28 17 2,6 0 2,-62 4-2,-34-17-2,-101 18 2,-6-14 1,-34 18-1,-51-14-1,-215 22 1,-101-4 1,283 0-1,-7-13 1,29 29-1,6-16-1,-1 0 1,29-13 0,11 29 0,22-20-1,41-5 1,21-4 2,12 13-2,6-17-1,22-5 1,57 5 3,10 4-3,13-9-2,4 14 2,13-10-2,16 14 2,22-13 0,35 16 0,22-16 1,40 4-1,89-8-1,35 8 1,62-22 1,0 31-1,11-47-1,6 8 1,-6-4 1,0 13-1,17 0 0,0 4 0,-16-13 0,4 9 0,12 0-1,-16 17 1,-18-13 0,6 8 0,-23-3-1,-5 8 1,-29-1 1,-39 10-1,-17 11 1,6-7-1,-6 4-1,-17 8 1,-6 8 0,0-7 0,-16-14-2,-51 5 2,5-5 2,0 1-2,-5-9 0,-12 4 0,-5-8-2,0 4 2,-6-5-1,-11 5 1,-6-12 1,0 8-1,-11-1 3,-6 5-3,-5-4-1,-7 8 1,-4-8 0,-1 8 0,-17-8 0,6 4 0,-56-8-3,-34 3 3,-23 1 3,-102-9-3,-39 18-1,0-5 1,-17 8 1,-5 13-1,-6-12 0,-6-5 0,11 13-2,0-9 2,1 14 2,11-22-2,-6 16 0,11-11 0,6-14 0,17 9 0,39 9 1,23 3-1,6-3-4,11-1 4,34 1 1,51-5-1,10 0 3,13 1-3,4-5-1,13 0 1,10-5 0,23 1-3,0 4 3,62-8 0,23-22 0,101-12 2,12-9-2,73 4-1,-1 13 1,7 5 0,11-1 0,11-4 1,0 0-1,-11 1-1,17 3 1,-17 17-1,-12-12 1,7 12 0,-24 5 0,-10 8 2,-35-5-2,-45 1 3,1 4-3,-29 9-5,-17-9 5,-51 4 3,-11-4-3,-11 0-1,-11 0 1,-12 4-1,0-4 1,-5 4 0,-6-8 0,-17 8 1,0-4-1,-40 9-1,-16-1 1,-18 5 1,-5 0-1,-17 8 0,-90 0 0,6 0 0,-24-12 0,-10 12 1,-51 0-1,-12 4-2,0 22 2,1-5 0,-23 13 0,5 21 1,1-8-1,-12-21 0,11 12 0,6-4 0,1 17 0,38-4 0,18-9 0,22-17 0,28-4 0,6-12 0,23-1 0,17-12 1,50 0-1,0-5-1,12 1 1,11-1 1,11 1-1,17-5-2,23 4 2,33-4-1,29 1 1,23-10 1,38 1-1,92-8-1,44-14 1,12-8 2,-1 13-2,12-13 3,0 5-3,0 3-4,17 5 4,-17 0 2,-6 17-2,0-13-1,-16 4 1,-1 0 0,-11 9 0,-39-4 0,-6-1 0,5 1 0,-16 8 0,-6-9 0,0 1 0,-23-1-1,1 9 1,-1 0 2,-5 0-2,-6 9-3,-11-1 3,-51 1 1,0-5-1,0 0 1,0 0-1,0 5-1,-11-5 1,-12 0-1,-5 1 1,-12-5 0,-10 0 0,-7 4 0,-5-4 0,-11 4 1,-23 0-1,-23 0 0,-16 1 0,-23-1-1,-17-4 1,-11-4 0,-91 12 0,6-4-1,-11-4 1,-12 5 0,-39-10 0,17 18 3,34-4-3,6-9-2,-18 8 2,-39 9 2,6-4-2,-1-9 0,12 9 0,17-5-1,-39 1 1,-1-1 0,6 13 0,17-8 2,51-5-2,-6 1-2,22 4 2,1-1 3,17-3-3,16-9 0,57 4 0,0 0-1,11 0 1,12 1 0,11-1 0,5 4-1,12-8 1,17 9 0,11-9 0,34 8-1,28-8 1,28 4 1,17-4-1,96-4 0,1 8 0,10-8-2,46 0 2,-6 0 2,11 4-2,-17-4 0,12-5 0,-17 9 1,-6 0-1,-34-4-2,0 8 2,0-4 1,1-4-1,-18 0 4,6 4-4,-12 8-3,1 5 3,-6-17-2,-23-5 2,1 13 0,-1-4 0,-16-4 1,-52 8-1,7-4-1,-1 0 1,-5 0 0,-12 5 0,-5-5 0,-6 0 0,-6 0-1,-5 8 1,-11-12 2,-7 8-2,-4-4-3,-7 0 3,-5-4-2,-6 8 2,-5-4-1,0 4 1,-6-4 0,-23 9 0,1 3-3,-12-3 3,-17 4-1,-11-5 1,-12 5 0,-21-13 0,-80 4 0,11 9 0,-11-5 1,0-4-1,-17 9 0,6-9 0,-17 5 0,-1-1 0,-16 1 0,-23 3 0,40 1 2,6-9-2,-6 1 0,11 3 0,11-12 3,0 8-3,12-8 1,17 0-1,-1-1 0,12 10 0,62-5 0,0 8 0,0-4 3,0-4-3,6 13-3,11-13 3,-1 8 0,18-3 0,6-1-1,5 0 1,11 0 0,1-4 0,5 5 1,6-1-1,11-4-3,0 0 3,0 0 2,0 0-2,28 8 1,11-3-1,12-1 1,6 0-1,16 0-1,17-4 1,6 0 0,74-8 0,5-5 0,-6 9 0,11 4 0,-5-4 0,6 4 0,0 0 0,-6-9-3,11 9 3,-17 0 2,6-4-2,-5 0 1,-7 8-1,7-13 0,-12 1 0,5 8 0,7 0 0,-24 4-1,1-4 1,0-8 1,-29 8-1,-39 0-1,6 8 1,0-4-1,-1-12 1,-4 4 0,-7 0 0,-5 4 1,-1 0-1,-5 0 0,-11-5 0,-6 1-1,-5 0 1,-6 0 1,-6 4 0,-11-5-1,0 5-3,-6 0 3,0 0 0,-5 0 0,0 5 0,-1-10 0,1 5-4,-6 0 4,0 0 3,0 0-3,0 0 1,-28 13-1,-6-9 0,0-8 0,-17 8 2,-16 5-2,-18-5-3,-90-4 3,-152-4 0,39 8 0,11-4 1,23 4-1,11-12 0,46 12 0,-18-4-4,-16 17 4,39-13 4,17-4-4,0-4 3,0 4-3,28 13 0,-5-1 0,11-7-1,56-1 1,0 0 0,1-4 0,-1 4 0,6-4 0,6 0 1,11 0-1,11 0 0,11 4 0,6-4 0,6 5 0,6-1 0,5 0 0,5 0-4,12-4 4,0 0 1,0 0-1,34 0 0,11-4 0,1 4 1,10 0-1,12 0 0,11 0 0,5 4 2,1-4-2,11 0-2,62 9 2,-22-5 2,-40-4-2,56 4-4,-5-4 4,-12-12 2,-45 12-2,63 4 1,-18-4-1,-44 0 0,5 0 0,56-4-1,-28 8 1,-45-4-1,6-4 1,5-1 3,-5 1-3,11 0-1,45 0 1,-17 4-1,-56 0 1,-6 0 0,0-5 0,6 5 0,5-4 0,1 4 0,-1-12 0,0 12 2,1 0-2,-1 0-1,0 8 1,1-12 0,-1 0 0,-11-1 1,-5-3-1,-1-1-2,1 1 2,-1 4 1,0 4-1,7-9-7,-1 1 7,-6 8 7,6 4-7,0-4-2,0 4 2,0-4 0,-5-4 0,-1 4 0,-5 0 0,-11 4 1,-6 0-1,-6-4 0,-6-4 0,-5 0 0,-5 0-1,-1 4 1,-6 4 2,1-4-2,-6 0-3,0 0 3,-28 13 0,-12-1 0,-10-3 4,-7-5-4,1-4 0,-12 4 0,-5-4-2,-12 5 2,6-1 2,-6 8-2,-11-12-2,-56 9 2,16-9 2,40-4-2,-11-1-1,-45 5 1,-1 9 0,7-9 0,10 4 2,57 0-2,-6 1 1,-5 3-1,0 1-2,5-1 2,1-8 2,-7 4-2,7 5-1,-7-9 1,7 4 1,-1 4-1,-5-8-2,-6 5 2,5 3 2,7-21-2,-1 22-1,0-5 1,1 0 1,-1-8-1,6 4-1,0 9 1,-6-9 1,-5 4-1,0 0 0,-1 5 0,-5-9 0,0 8 0,-45-12-1,62 4 1,12 0 1,4-4-1,1-1 0,12-3 0,4-1 0,13 9 0,4-4-1,7 0 1,5 4-2,11 0 2,6 0 2,0 0-2,34 8-1,11 1 1,12-1-1,10-8 1,1 0 1,11 5-1,17-5 0,51 8 0,-6-8 1,0 4-1,6-4-1,-17 0 1,-40 9 1,12-9-1,44 0 1,-5 0-1,-5 4-1,-51-4 1,-1 4-5,7 0 5,-1 1 7,51-14-7,-22 18-2,-46-5 2,0 0 0,6-4 0,0 4 0,0-8 0,-5 4 1,-7-4-1,1-5-1,6 9 1,-1 0 0,0 5 0,-5-10 0,0 1 0,5 4 0,-5-4 0,0 4 0,-1 0 0,1 0 1,-6 0-1,-5-4 0,-1 4 0,1-5-2,5 5 2,0 0 2,0-4-2,-6 0 0,6 4 0,6-4 1,0 4-1,0-4-3,5 4 3,-5 0 2,-6-5-2,0-3 2,6 4-2,-1-1-3,7 1 3,-7 4 2,-5-8-2,6-1 0,0 13 0,0-12-1,-1 4 1,1 0 0,0-1 0,-12-3 0,1 4 0,-1-9 0,1 9 0,-1-1 1,6 5-1,-5 0-1,-7-4 1,1 0 1,6 0-1,-1-1-1,-5-3 1,5 4 2,1-17-2,-1 16-1,1-3 1,-7-1 1,1 14-1,0-14 0,6 1 0,-1-1 1,0 9-1,1-4-2,-6 0 2,-6 4 1,6-9-1,-6 5 0,0 4 0,6 0-1,0-13 1,5 9 1,-5 0-1,5-5 0,-11 1 0,6 4 0,0 0 0,-6-5 2,0 5-2,-5 0-2,-1-5 2,1 1 0,-1 3 0,1 1 0,-1 8 0,-5-8 1,0 4-1,6 0 0,-1 4 0,6-4 1,6 0-1,0 5-2,0-5 2,-1 0 0,1 0 0,-6-5 0,6 5 0,0-4 0,5 0 0,1 4 0,-1 4 0,-10-8 1,-7 8-1,-5-8-1,-6 0 1,-5 8 0,-1-4 0,-5-4 0,-6 4 0,1 4 2,-1-4-2,-5 4-1,-6-4 1,0 0 1,0 0-1,0 0 1,0 0 1,0 0-2,5-8 4,1-1-4,0 5 3,-6 4-3,0-8 1,0-5-1,-6 4 2,-17-8-2,-16 1-3,-23-6 3,-6 5 0,-22-8 0,-74-9 0,6 0 0,-28 5-1,0 3 1,-18 9 1,12-17-1,-22 13 0,-23 0 0,34 0-1,-1-9 1,-55 5 3,10 16-3,1-20-2,11 20 2,39-3 1,-10 12-1,-1 0-1,-11-13 1,-17 9-2,45 4 2,0 4 2,17-8-2,-6 4 0,17 4 0,12-4 0,11 0 0,56 4 1,6 0-1,6-4-1,16-4 1,7 4-1,10 0 1,12-4-1,11 8 1,17-4-2,0 0 2,62-4 0,17 4 0,34-4-2,90 12 2,23-16 1,51-5-1,-1-4 2,12 26-2,5-48-1,1 48 1,-6-34-2,11 25 2,-17-13 1,-5 9-1,-34-22-1,-18 14 1,-72-10 1,-18 22-1,-61-12 0,-12 12 0,-12-9 0,-10 5 0,-6 4 3,-12 0-3,-5-13-3,-11 5 3,-17-9 1,-12 0-1,-11-4-4,-17 12 4,-16-8 4,-12 0-4,-17 5-1,-79-22 1,-6 8 0,-22 14 0,5-1-4,-16 0 4,-34-4-1,10 13 1,30-13-3,-41-8 3,1-9 1,22 30-1,40-9-1,-79 0 1,22 1 1,96 12-1,40-5 0,56 5 0,12 0 0,10 0 0,63 0 0,28 9-1,23-1 1,22-3 1,85-5-1,6 8-1,11 5 1,39-1-1,0 5 1,-16-4 0,-35-4 0,-5 3 2,-6-12-2,-5 13-2,-29 0 2,-10-5 2,-24-4-2,-56 1 0,-11-1 0,-12 0 0,-5-8-2,-11 4 2,-23 4 0,0-4 0,-68 0 1,-28 4-1,-73 5-1,-23 3 1,0 1-2,-17-9 2,-11 18-2,-45 3 2,-17 5-1,33-1 1,29 9 0,56 5 0,35-14 0,61-12 0,6 9-1,11-14 1,17 9 0,17 1 0,23-5-3,39 4 3,40-9 3,39 1-3,113 13 2,51-5-2,0-9-1,-23 5 1,0-12-1,-22 3 1,-12 1-3,-44 7 3,-7-7 3,-16 4-3,-34-5-1,-63-4 1,-10 1 2,-12-1-2,-5 0-3,-12 0 3,-45 5 0,-23-5 1,-27-4-1,-18 0 1,-34 0-1,-67 4 1,-6 5-1,6-9 1,17 0-1,-1 8 0,29 1 0,51-5 1,5 4-1,12-3-1,11-1 1,11 0-1,11-4 1,12 4-1,39 0-2,12-4 3,28 0 3,22 0-3,12 9-1,28-5 1,73-4-1,12-4 1,-6 12 1,-1 1-1,1-5 1,-28-4-1,-12 0 0,-22 4 0,-62-4-2,-12 0 2,-10 0 3,-13 0-3,-10 0-1,-68 5 2,-45-1-1,-29-8-3,-112-1 3,-52 1 1,12 4-1,-11 0 2,23 13-2,5-1 2,22-3-2,46 4 1,17-9-1,16 17-1,12-8 1,68-5 1,5-4-1,11 5-2,12-5 2,6 5-6,11-1 6,16-8 2,24 0-2,21 0-1,18-4 1,23 4 3,22 0-3,79 0-3,11 4 3,11-4 0,18 4 0,33 5-1,1-1 1,-12-12 0,-51 0 0,6 8 2,0-4-2,-17-4-2,0 0 2,-12-5 1,-33 18-1,-56-14-1,-7 1 1,-10 0 0,-12 4 0,-11 0 1,-12-4-1,-5 4 1,-17 4-1,0-4-2,-39 0 2,-23 4 1,-12 0-1,-10 1 0,-29 3 0,-68-12 0,-22 0 0,0-1 2,-17-12-2,-57-25-1,6 0 1,-22-9-1,5-13 1,6 5 4,-6 21-4,22-4 0,7 4 0,-7-30 1,18-8-1,0-9 1,16 9-1,1 21-1,-1 4 1,24 9 2,-41 8-2,-5 4-6,12 9 6,10 13 3,51 12-3,1-4 0,16 4 0,0 0 0,1 0 0,22 9 1,50-9-1,-5 5 1,0-1-1,6 1-2,11-9 2,6 4 1,5-4-1,12 0-1,5 4 1,11-4 1,6 0-1,6-4-1,6 4 1,5-4 1,0-5-1,5 1-1,1-1 1,6-8 1,-1 5-1,6-9 0,0 4 0,11-5 0,12 1 0,5 0-1,6 0 1,17 4-3,5 0 3,12-4 3,-6 4-3,6-4-1,11 0 1,0 0-1,5 8 1,-5 4 1,6-8-1,0 9 1,-12 4-1,-11-5 0,-11 5 0,-12 0 0,-5-5 0,-11 1 0,-6 4 0,-23-1 3,-16 1-3,-7 0-1,-4 0 1,-18-1 1,-6 10-1,-5-14 0,0 5 0,6 4-2,-1 0 2,-5 0 2,6 0-2,5-4-1,0-5 1,12 1 1,5 4-1,5-1 0,7 10 0,5-5 0,0 4 0,11-4 0,6 0 0,-5-13 0,5 0-1,0 5 1,0 8 1,0 0-1,0 0 0,-6-9 0,6 9 2,0 0-2,-11-21-1,-12-4 1,-11 0-1,-11-5 1,-11 4 0,-6 5 0,-6 4 1,6 5-1,5 3-4,1 5 4,0 8 6,-1-4-6,6 0-3,0 4 3,6-4 0,11 5 0,6-5 0,6 8 0,-1-8 1,12 0-1,0 4-3,-1-4 3,12 0 0,0 0 0,0 0 0,28-17 0,12 17 4,-1-4-4,-5-4-4,6 4 4,5-5 1,0-8-1,-5 9-1,-1-1 1,6 1 0,0-1 0,1 5 2,-7 8-2,12 0-2,5 1 2,6-1 0,1 0 0,4 0 2,-5-8-2,12 4-2,10-8 2,7 8 0,-12 0 0,11 4 2,0 4-2,57-3 0,-17-10 0,-57 10-3,6-10 3,0 1 1,0 0-1,0 4 1,-11 0-1,0 0-1,0 8 1,-1 1 0,1 8 0,0-4 0,5-1 0,-11 9-2,0 5 2,0-5 2,6 9-2,0-9 0,0 8 0,-6-12 0,11 9 0,6-9-1,6-5 1,5-7 3,-5 7-3,11 1-2,62 12 2,-17-12 2,6 8-2,-1 0-3,-4-8 3,-1 4 2,17 0-2,-17 4-2,11 5 2,12-10 2,-12 6-2,6-1-2,0 13 2,6-5 1,11 1-1,-17-13-1,6 8 1,-6-4 1,-11 1-1,-6 3-1,0-4 1,-11 5 0,-51-18 0,5 9 1,7 4-1,44 0 2,-56 0-2,6-4-1,5 5 1,57 11-1,-29 6 1,-39-18-1,6 0 1,5 0 1,40 9-1,-51-13 1,6-5-1,0-3-2,-1-5 2,-5 4 2,-11 1-2,0-5-2,-6-4 2,-6 0 0,-5 0 0,-11-4 3,-7 4-3,-4 0-1,-7 0 1,-5-13 0,0 9 2,0 8-2,0 5 0,6-5 0,-1 0 0,23 0 0,0 5-6,1-1 6,4-12 4,-4 13-4,-1-9-3,-6 4 3,-5-4 2,-6 13-2,-5-9-1,-6-4 1,0 0 0,-12 8 1,-5-8-1,-17 17 1,-16 0-1,-7 0-2,1 0 2,-7 4 2,-4 0-2,-1 0 0,-11 1 0,0-5-1,11 4 1,-6 0 1,-5 4-1,0-4 2,-6 5-2,-5-5-3,0-8 3,5-1 1,-5 5-1,-1 0 1,1-4-1,-1-5 1,7 9-1,-1-4-2,0 0 2,1-9-1,-1 4 1,0 5 2,-5-9-2,11 1-3,0-1 3,-1 4 1,7 1-1,0-5 0,5 5 0,0-1 1,6-4-1,5 5 1,6-5-1,6-4-3,6 0 3,5 4 1,0 5-1,5-9 1,12 0-1,0 0-2,0 0 2,0 0 0,0 0 0,0 0 0,-5 17-3,10-5 3,1 5 0,5-4 3,6 4-3,6 0-5,5-5 5,6 5 4,6-4-4,-1 4-3,12-9 3,11 1-3,6-1 3,5 1 3,0-5-3,6-4 1,6 0-1,0 0 0,-6 0 0,-11-13-1,-1 9 1,1 4 2,0 0-2,-1 0 2,1 0-2,0-4-3,0 0 3,-12-1 0,1-3 0,-1 0 2,0 3-2,1 5 1,-1-4-1,-5-4 2,-6-5-2,0 17-4,-5 0 4,5-4 3,0 5-3,6-1-1,0 4 1,-6-8 1,6 0-1,-6 0-1,0-4 1,0 4 0,-5 4 0,-6-4-1,0 0 1,5 0 4,1-4-4,-1 4-2,6 0 2,0-8 0,1 8 0,-7-5 2,-5 10-2,0-10-3,0 10 3,-6-14 2,0 5-2,-5 4 1,-6 0-1,5-4 1,-5 12-1,6-12 1,-1 4-1,6 0-1,1-4 1,-1 4 1,-6-5-1,1 5-1,-6 0 1,0 0 1,-6 5-1,1-10-1,-7 5 1,1 5 1,-1-10-1,1 5 0,-6 0 0,0 0 2,0 0-2,0 0-1,0 0 1,6-4-1,-1 4 1,-5 0 0,0 0 0,0 0 0,0 0 0,0 0 0,12 0 0,-7 4 0,7-8 0,5 4 0,-1-4 0,1 4 0,-5 0 0,-1-4 0,0 0 0,6-5 0,-6 9-1,1-4 1,-1 0 1,0 4-1,1-5 0,-1 1 0,0-4 0,1 3 0,-1 5 1,0 0-1,0-4 0,-5 13-1,0-9 1,-6 0 0,0 0 0,0 0 0,0 0 0,5-5 0,-5 5 2,0 0-2,0 0-2,0 0 2,0 0 0,0 0 0,0 0 2,0 0-2,0 0-2,6 0 5,-6 0-3,0 0-1,0 0 1,6-4 3,-6 4-3,0 0 6,0 0-6,0 0 2,0 0-2,0 4-1,0-4 1,0 0 2,0 0-2,0-4 0,0 4 0,0 0 9,0 0-9,0 0 0,0-21 10,0 4-10,0-4 2,0 4-2,0 0 4,0-8-4,0-5 3,0 0-3,0 1 2,0-5-2,0-8-1,5-1 1,-5 1-1,6 4 1,-6 8 0,6 5 0,-6 4 0,0-9 0,0 9 0,-6-5 0,0-7 0,1 7 0,-1-4 2,0 1-2,1-1-2,-1 9 2,0-21 0,1-1-1,-1 5 1,0 0 1,1 17-1,-1-4 0,1 3 0,-7 1 0,7 0 0,-1 0-1,0 4 1,1 0 1,-1 9-1,0-5-2,1 4 2,-1 1 0,0-9-1,6 9 1,-5-5 0,5 0 0,-6 0 1,0 1-1,6-1 0,0 9 0,0-5-2,0 5 2,0 4-1,0 0 1,0 0-3,0-4 3,0 4 1,0 0-1,0 0-3,0 0 3,0-9 3,0 5-3,0 4 0,0 0 0,0 0 0,0 0 0,0 0-4,0 0 4,0 0-4,0 0 2,0 17 2,-5-4-1,-1 4 1,6 0 0,0-5 0,0-7 1,0-5-1,0 8-1,0-4 1,0-4 2,0 0-2,0 0-1,0 0 1,-11 9 2,-12-1-2,-11-3 0,-11 3 0,-5-4 0,-7 0 0,-5-8 0,-23 0 0,-11 4 0,-73 0 0,-23-4-1,0-5 1,-17 5 0,-28 13 0,45-14-2,23 5 2,0-8 2,11 8-2,28 0-1,68 4 1,11 0 1,6 1-1,17-1-6,5-4 6,63 0 0,22 0-14,28 0 14,17-4-2,62-5 2,1-4 0,-12 13 0,-11-12 1,-18 7-1,-55-3-1,-12 4 1,-11-5 2,-12 9-2,-5-8 5,-11 8-5,-35-13 0,-21 5 0,-41-9 0,-27 12 0,-103-7 0,-5 8 0,-33 16 0,-52 1 0,12-13-1,-6 25 1,40 5 1,28 8-1,67 0 1,29-17-1,68-12-1,5-1 1,11-8-1,12 4 1,22 1-4,6-5 4,74 4-4,44 4 4,103 1 0,61-1 0,11 1 2,-22 8-2,11-5-3,-11 1 3,-17-4 1,-11-14-1,-23 14 0,-50-13 0,-7 12 1,-22-16-1,-45 12 0,-51-8 0,-11 4 1,-5 0-1,-1-5 7,-17 5-7,-22 0 1,-29-8-1,-11-1-3,-11 1 3,-11 4 2,-6 0-2,-6-5 2,12 18-2,5-9-3,12 8 3,5-4-2,11 9 2,7 4-7,10 0 7,12 8-5,67 13 5,23 13 0,45 8 0,12-8-2,-1-21 2,-61-13-3,5-5 3,-6-7 3,-11 3-3,-11-4-2,-17 1 2,0 7 2,-12-7-2,1 11-3,-12 6 3,-5-1 5,-6 8-5,0 1-1,-6 0 1,0-1 0,6-3 0,-5-5 1,5-4-1,0-4-1,0-1 1,5-3 1,7-5-1,5 0 0,5-4 0,6-8 1,6-5-1,0-4 1,-6-8-1,1 3 1,-12 6-1,0 3 4,-6 0-4,-6 5 0,1 3 0,-6-3-2,0 8 2,0 0-2,0 0 2,-17 30 1,0-5-1,6 13-1,11 0 1,0-4 1,6-4-1,5-5-3,6-4 3,-6-8 1,6 0-1,0-5 0,0-4 0,-6-4 0,0-8 0,1-5 4,-1-8-4,-5-13 0,-6-8 0,-6-9 4,-5 4-4,-17 5-2,-12-13 2,-5 4-1,0 5 1,0 3-2,-1 1 2,1 4-1,6 4 1,5 13-2,11 4 2,1 0-3,5 9 3,0 8-3,6 4 3,11-4-4,-6 17 4,-5 17 0,5 0 0,6-1 0,6-7 0,5 8-3,6 0 3,5-1 0,-5 1 0,0-8 1,0-5-1,0 0 0,-6-8 0,1-5 1,-1-8-1,0-8 4,-11-9-4,0-4 4,-5 4-4,-1 0 0,-5 0 0,-1 4 3,1 0-3,6-4 0,-7 13 0,-5 0-2,6 0 2,0 29 0,5 13-4,6 9 4,6 8 0,5-4 0,12-9-1,10-4 1,1-4 1,6-4-1,5-9-1,-5-9 1,-7-3 4,1-5-4,-6 0-4,1-4 4,-1 0 2,-6 0-2,1-4 5,-6-4-5,-6-1 1,1-3-1,-1 3 0,0 5 0,-5 4 1,-6 0-1,0 0-1,0 0 1,5-4 1,1-1-1,0 5-2,-6 0 2,5 0 0,-5 0 0,0 0 0,0 0 0,0 0 0,0 0 0,0 0-2,0 0 2,-5 9 2,-1-1-2,-5 1 0,0-1 0,-6 5 0,0-9 0,0 5-1,-6 3 1,1-7 2,-7 3-2,1-4 1,0 0-1,0 1-3,-6-1 3,0 9 3,0-1-3,-5-3-2,5-5 2,-6 5 0,12-1 0,0 0 1,0 1-1,-6-1 0,-6 1 0,1-1 0,-1 1 0,1-9 1,-1 0-1,1 4-2,-1-4 2,-5 4 2,-6-4-2,0 0-1,-11 9 1,0-9-1,-6 8 1,6-4 2,0-4-2,-6 0 0,1-4 0,-7 4-1,7 0 1,-1 9 0,0-1 0,-11-4 1,-6-4-1,6 0 0,6 9 0,5-5 0,1 0 0,-7 1 1,7-10-1,-1 10 0,6 3 0,11 0-1,0 1 1,0-5 0,-5 5 0,-1-1-1,1-4 1,-6 1 0,-6-1 0,6 0 1,6-4-1,-6 8 0,-1-8 0,-4 5 0,-1 3 0,6-4 0,-6-4 0,-5 5 0,-6-5 0,-6 4-1,0 0 1,1 0 1,-1 5-1,0-5 0,1 5 0,16 3 2,0-8-2,6 5-3,6-1 3,-1 5 1,6-4-1,6-1 0,6-4 0,11 5 0,5-5 0,6 0 0,6-4-2,11 0 2,0 0 1,0 0-1,17 9-1,11-9 1,-5 8 0,10-8 0,18 4 0,6-4 0,5 5 0,-6-5 0,12 0 0,5 4 0,1 0-1,-1-4 1,0-4-1,-5 4 1,6 0 4,-1 0-4,6 0-1,6 0 1,-6 0-1,0 0 1,5 0 0,1-9 0,-6 9 0,0 0 0,-11 0 1,-6 5-1,0-5 0,0 0 0,-6-5 0,7 10 0,-1-5 0,-6 4 0,-11-4 3,6-4-3,0 8-3,0-4 3,-1 0 0,-4 4 0,4-4 1,-4-4-1,-1 0 0,-6-5 0,6 13-1,-5-8 1,-6 4 1,5 4-1,6-4 0,6-4 0,-6 4 0,1 0 0,-1 0-1,0 9 1,-11-9 0,0-5 0,-6 1 0,0 0 0,0 8 0,6-8 0,0 8 1,-6-8-1,6 4 0,0 0 0,0 0-1,0 0 1,0-9 1,-6 14-1,6-5-1,-6-5 1,6 10 1,-6-10-1,-5 1 0,-1 0 0,6 0 0,1 4 0,4-5-1,1 1 1,6 4 1,-1 9-1,1-14 0,-6 1 0,-6 4 0,6 0 0,0-4 0,5 8 0,1-4 0,-1 0 0,1-4 0,-1 8 0,1-4 0,-1 4 0,-5 1-1,-6-1 1,1-4 0,-7-4 0,1 4 1,5-5-1,-11 10 2,5-10-2,-5 1-2,0 4 2,0-4 0,0 4 0,0 0 0,0-4 0,0 0 0,0 8 0,0-8 1,-6-1-1,0 5-1,-5 0 1,-6 0 0,0 0 3,6 0-3,-6 0-1,0 0 1,11-4 0,-5 0 0,5-5 1,-5 1-1,-1 4-1,1-1 1,-1 1 1,1 0-1,-6 4 1,0 0-1,0 0-1,0 0 1,0 0 0,0 0 0,0 0 0,0 0 0,6-4 0,-1 4 0,-5 0 0,6-4 1,0-1-1,-1 1 3,-5 4-3,0 0 4,0 0-4,0 0-1,0 0 1,0 0 3,0 0-3,0 0-2,0 0 2,0 0 2,0 0-2,0 0 0,0 0 0,0 0 1,6-8-1,-6 8 2,0 0-2,0 0 1,0 0-1,0 0 0,6 0 0,-6 0 1,5-9-1,1 13-4,-6-4 4,0 0 3,0 0-3,6-4 0,-6 4 0,0 0-1,0 0 1,5-8 0,-5 3 0,0 5 3,0 0-3,0 0 1,0 0-1,0 0 1,0 0-1,0 0 3,0 0-3,0-8 0,6-5 0,-6-4 0,0 5 0,0-5 1,0-9-1,0 14 0,0-5 0,0 4 0,0 9 0,0 4 0,0 0 0,0 0-2,0-5 2,0-3 2,0 4-2,0 4-2,0 0 2,0 0 1,0 0-1,0 0 1,0-13-1,0 5-2,0-1 2,0 5 1,0 4-1,0 0-1,0 0 1,0 0 0,0 0 1,-6-9-1,1 1-2,5 0 2,0 3 1,-6 1-1,6 4 0,0 0 0,0 0 0,0 0 0,0 0 3,0-4-3,0 4-3,0 0 3,0 0 1,0 0-1,0 0 1,0 0-1,-6-4-1,1-5 1,-1 5-1,6-5 1,-6 5 1,6 4-1,0 0 1,0 0-1,0 0-2,-5-8 2,-1-1 0,0 9 0,6 0 0,0 0 0,0 0-3,0 0 3,0 0-16,0 0 16,-28 0-32,-6 0 32,-11 4-43</inkml:trace>
</inkml:ink>
</file>

<file path=ppt/ink/ink1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3:46:34.269"/>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5F609893-C161-4119-BAAC-A08522524A6F}" emma:medium="tactile" emma:mode="ink">
          <msink:context xmlns:msink="http://schemas.microsoft.com/ink/2010/main" type="inkDrawing" rotatedBoundingBox="6668,8004 6901,17317 6764,17321 6532,8007" semanticType="callout" shapeName="Other">
            <msink:sourceLink direction="with" ref="{D94B47B2-D9F7-459A-A085-C70430A43891}"/>
          </msink:context>
        </emma:interpretation>
      </emma:emma>
    </inkml:annotationXML>
    <inkml:trace contextRef="#ctx0" brushRef="#br0">25 0 0,'0'0'54,"0"0"-54,0 0 15,0 0-15,0 0 7,0 0-7,0 0 5,0 0-5,0 0 3,0 0-2,-6 33-1,1-8 1,-7 4-1,7 8 8,-1 5-8,6 3 0,6 13 0,5-4 2,0 4-2,6-12 0,-6-1 0,0 1 0,0 3 0,0 5 1,-6 8-1,1 1 1,-6 7-1,0-12 5,0 21-2,5 37-3,-5-13 5,6-41-5,-6-12-1,0 0 1,0-5-2,0 5 2,0 4 1,0 4-1,0 0 1,0 0-1,0-5 0,0-3 0,0 0 0,0 8 0,0 0 0,0 8 0,5 0 2,1-16-2,-1 29 0,6 49 1,-5-8-1,-6-20 0,0-47 0,0 10-2,0-1 2,-6 12 0,6 26 0,0-42 2,0-5-2,0 1 2,0 12-2,0 17-1,6 46 1,-6-38-1,0 12 2,11 59-1,0-42-1,0 4 1,-5 0 1,5-8-1,-6-33 1,-5 4-1,0 37 0,-5-12 1,-1-21-1,1-41 2,-1 8-2,1 4-2,-1 9 2,1 3-1,5 25 1,0-45 1,0 4-1,0 4 2,0 5-2,0 3 0,-6 21 0,1-33 2,-1 0-2,0 8 0,1 1 0,-1 3 1,1 34-1,-1-46 1,6 0-1,0 8-2,0 8 2,6 46 1,-1-28-1,1-34 1,-1 12-1,7 50 2,-7-4-2,1-17 1,-6-53-1,0-1 1,0 5-1,0 0-1,-6 4 1,6 12 1,-5-12-1,5-4 2,5 3-2,1 5 0,5 13 0,5 32 2,1-41-2,-6-4-1,0-4 1,0 4 0,0-8 0,-6 0 0,1-5 0,-1 5 0,1 4 0,-6-9 0,0-3 0,0-5-2,0-8 2,-6-4 0,6 0-1,0-1 1,0 10 0,0 3 0,6 13 1,0-5-1,-1 1-1,1-1 1,-1-3 2,1-5-2,-1-12 0,1-5 0,-1 1 0,-5 0 1,0 4-1,0-5 1,0 14-1,0-14-2,0 9 2,0-12-1,0 8 1,0-13-1,0 5 1,0-9 1,-5 17-2,5 0 1,0-1 1,-6-11-1,6-1-2,0 1 2,0-1-2,0-8 2,0-4-3,0 0 3,0 21-3,0 0 3,0-5 3,-5 1-3,-1-5 1,6 5-4,0-1 3,-5-3 0,5-1 0,0-3-1,-6 7-6,1 9 7,-7-4-19,1 3 19,6 1-45,-1 0 45,12-4-45</inkml:trace>
  </inkml:traceGroup>
</inkml:ink>
</file>

<file path=ppt/ink/ink1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3:46:36.910"/>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5E2EADD9-75AC-401F-A2BE-D9AB703BD66F}" emma:medium="tactile" emma:mode="ink">
          <msink:context xmlns:msink="http://schemas.microsoft.com/ink/2010/main" type="inkDrawing" rotatedBoundingBox="13465,8199 13778,17628 13632,17633 13319,8204" semanticType="callout" shapeName="Other">
            <msink:sourceLink direction="with" ref="{D94B47B2-D9F7-459A-A085-C70430A43891}"/>
          </msink:context>
        </emma:interpretation>
      </emma:emma>
    </inkml:annotationXML>
    <inkml:trace contextRef="#ctx0" brushRef="#br0">17 0 0,'0'0'71,"0"0"-71,0 0-1,0 0 1,0 0 8,0 0-8,0 0 15,0 0-15,0 0 12,0 0-12,0 0 1,0 0-1,-5 8-1,5-8 1,-6 25 0,1 8 0,5-8-1,0 16 1,0 1 0,0-1 3,0-12-3,11 25 0,-6 8 1,-5 21-1,6 45 0,5-20 0,-5 4-1,-6-13 1,0-33 2,0 1-2,0-14 5,-6 30-3,6 46-2,-6-5 0,6-25 0,-5-32 3,-1 7-3,1 63 3,-1-30-3,6-15 2,0-22-2,0 54-1,6-4 1,-1-33-1,-5-8 2,6 45-1,-1-12-1,1-33 1,0-1 0,-1 42 1,1-8-1,-1-12 0,1-34 0,-1 13-1,6 45 1,0-25 2,-5-37-2,-1 13 0,1 57 0,-6-7 1,5-26-1,-5-37 0,0 9 0,6 45 1,-1-5-1,-5-28 3,0-37-3,0 8 1,6 4-1,-1 12-2,1 46 2,-1-25-1,-5-25 1,0 1 2,0 11-2,0 26 1,6-42-1,5-8-2,0-5 2,-5-3 0,5 4 0,0 4 0,0-1 0,-11 5 1,0 0-1,0 4 0,0 5 0,-6 3 0,6-4 0,0 5 1,0-9-1,6-8 1,-1-13-1,1-8 1,5-4-1,0 4 2,0 5-2,-6 3 2,1 9-2,-1 8 1,-10 0-1,5-9-1,0 1 1,0-4 0,0 3 0,0 1 0,0 8 0,-6 8 0,1-4 0,-1-4-2,1 0 2,-1 9 1,-5 24-1,0 25-9,0-25 9,6-33-2,-1-9 2,1 1 1,-1 0-1,1 0 2,-1-5-2,6 5-1,0-13 1,0 4-3,0-7 3,6-1-2,-6-8 2,0-1 1,5 1-1,-5-4 1,6 0-1,-1 4 0,1-1 0,-1 1 0,1 4 0,-1 4-1,6 5 1,0 7 1,-5-8-1,-1 5 1,6-13-1,-5-4-1,5 4 1,-6 0-1,1 4 1,0-4-1,5 0 1,-6 4 0,1-4 0,-6 8 0,0 5 0,0-1 0,-6-4 2,1-4-2,-1 5 0,6 3 0,0 5-2,0-1 2,0-12-2,0 0 2,0-4 2,-5 0-2,5 5 0,-6-1 0,0 0 1,1-8-1,5 4 1,0-9-1,5 5 1,1-4-1,5 4 0,0 0 0,-5-13-20,-1-4 20,-5-4-103</inkml:trace>
  </inkml:traceGroup>
</inkml:ink>
</file>

<file path=ppt/ink/ink1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3:46:39.441"/>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23A9002F-001E-4B07-AD02-1DDEF509C8A1}" emma:medium="tactile" emma:mode="ink">
          <msink:context xmlns:msink="http://schemas.microsoft.com/ink/2010/main" type="inkDrawing" rotatedBoundingBox="20618,8205 20790,17132 20487,17138 20314,8210" semanticType="callout" shapeName="Other">
            <msink:sourceLink direction="with" ref="{D94B47B2-D9F7-459A-A085-C70430A43891}"/>
          </msink:context>
        </emma:interpretation>
      </emma:emma>
    </inkml:annotationXML>
    <inkml:trace contextRef="#ctx0" brushRef="#br0">247 0 0,'0'0'70,"0"0"-70,0 0 0,0 0 4,0 0-4,0 0 4,0 0-4,-11 29 5,0-8-5,-6 24 0,6-8 0,-6 9 7,12 12-4,5-4-3,5 8 2,7 12-2,-1 47 1,0-26-1,-6-25-1,1 5 1,-1 57 2,1-24-2,-6-17 8,0-25-8,0 13 2,0 53-2,0-20-1,0 17 1,0-9 0,-6-17 0,-5-41 4,-5 21-4,-23 50 2,0-13-2,1 0 1,4 0-1,7 0 2,10-33-2,12 8 0,5 67 3,0-9-3,11-33 5,5-8-5,1 4 0,0-12 0,-6-46-1,5 8 1,-5 8 0,11 51 0,0-9 4,-5-5-4,-1-3 4,-4 16-4,-1-16-1,-11 0 1,0 8 0,0 8 0,0-21 0,0-36 0,0 3 2,0 42-2,0-9 3,5-45-3,-5 13 0,0 12 0,-5 45 0,-1-8 0,6-21 1,0-36-1,6 11 0,-1 42 0,1-29 3,-1-33-3,1 8 2,5 4-2,5 9-2,6 32 2,0-15 2,-11-47-2,1 9-1,-1 0 1,0-5 0,0-3 0,0 12-1,-6-4 1,1-4 1,-1-5-1,-5 1 0,0-1 0,-5 1 1,-1-1-1,1 1 0,-6-1 0,0-3-1,0-5 1,0 0-1,-1-8 1,1-4-2,0 4 2,0-8 3,6 0-3,-6-1-1,5 5 1,1 0-2,5 0 2,0-4-1,0-1 1,0 1-1,0 0 1,0 4 1,0-9-1,0 9-1,0 0 1,0 4 2,0 0-2,0-4-3,0 8 4,0 0-1,5-4 1,1 0-1,-1 0 0,1 0 0,-1 4 0,1 0 0,-6 9-1,0 3 1,0-4-2,0 1 2,5-13-1,1 0 1,-1-4-1,1 0 1,-1-9 1,1 1-1,0 3 1,-1 5-1,1 13 0,-6-1 0,5 0 0,-5 0 0,0 1 0,0-9 0,0-5-2,0 5 2,0-8 0,0-4 0,0-5 1,0 1-1,0-5 1,0 0-1,0-8 2,0 8-2,0-8 0,0 0 0,0 0-2,0 0 2,0 0 0,0 0-1,0 0 1,0 0 0,0 0 0,0 0-1,0 0 1,0 0 0,0 13 0,0-5-3,0 0 3,0-3 0,0-5-38,0 0 38,-16 0-87</inkml:trace>
  </inkml:traceGroup>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46:59.581"/>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9BEF64F-EA10-435E-9152-027ACE4427D0}" emma:medium="tactile" emma:mode="ink">
          <msink:context xmlns:msink="http://schemas.microsoft.com/ink/2010/main" type="inkDrawing" rotatedBoundingBox="11943,4199 11958,4199 11958,4214 11943,4214" shapeName="Other"/>
        </emma:interpretation>
      </emma:emma>
    </inkml:annotationXML>
    <inkml:trace contextRef="#ctx0" brushRef="#br0">0 0 0,'0'0'1</inkml:trace>
  </inkml:traceGroup>
</inkml:ink>
</file>

<file path=ppt/ink/ink1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3:46:45.191"/>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6394E71A-BCB9-4B62-8C5F-AA41F2296396}" emma:medium="tactile" emma:mode="ink">
          <msink:context xmlns:msink="http://schemas.microsoft.com/ink/2010/main" type="inkDrawing" rotatedBoundingBox="838,10246 23996,10222 23997,10832 839,10857" semanticType="callout" shapeName="Other">
            <msink:sourceLink direction="with" ref="{65A63CBC-515C-4C6E-8F6F-8338BCEF4995}"/>
            <msink:sourceLink direction="with" ref="{D94B47B2-D9F7-459A-A085-C70430A43891}"/>
          </msink:context>
        </emma:interpretation>
      </emma:emma>
    </inkml:annotationXML>
    <inkml:trace contextRef="#ctx0" brushRef="#br0">0 343 0,'0'0'85,"0"0"-85,0 0 4,0 0-4,0 0 3,0 0-3,0 0 2,0 0-2,16-8-1,12 0 1,11 3-1,10-3 1,1 4 1,11-4-1,11 4 0,16 4 0,6 0 0,71 8 0,1-4 4,-11-4-4,16 0 3,6 0-3,5 4 5,-11-4-5,6-4-5,5-4 5,-5 8 5,-12 0-5,-5 0 3,-11 0-3,6-4 8,0-1-8,10-3 4,1 0-4,0 4 1,21-5-1,7 1 1,10-8-1,28-1 0,-33 9 0,-1-5 0,45-7 0,-33-9 3,-28 12-3,1 5 5,4 3-5,-4-7 1,15 3-1,-4 1 2,-1 8-2,-5-17 2,10 13-2,1-5-1,-6 9 1,6 0 1,-17 0-1,1-8 1,-18 16-1,7-13 0,-1 5 0,-22 13 0,0-1 0,5 8 0,-10-7 0,0 3-3,-6 1 3,-11-9 3,-45 8-3,18-8 1,54 13-1,-15-9-1,-7 9 1,-49-9 0,5 0 0,-5 5 3,11-1-3,61 9-2,-12 16 2,1-12-1,5 4 1,-17 4 1,12 4-1,-1 1-2,-10 7 2,5-20 0,6-4 0,-6 8 2,-6-17-2,-38-4 0,61-4 0,5 5 0,0-9 0,-11 4-1,0-8 1,0 20 1,-5-12-1,5 21 0,5-12 0,-5-9 0,17-8 0,0 0 2,10-9-2,-4-3 6,-7 11-6,6-3 0,-5 0 0,5 8 0,6-8 0,-17 8-1,6 0 1,-6-13 0,6 9 0,5-4 3,-11-9-3,5-3 0,-10 11 0,0 1 3,5 0-3,-17 4-1,1 4 1,5 4-1,-16 4 1,-45-4-1,6 0 1,60-4 2,-21-8-2,-45 4-1,6 0 1,50-9 2,-12 5-2,-49 4 1,5 4-1,6 0 1,39-4-1,-45 4 3,12-4-3,43-5 0,6-3 0,-5-13-1,-6 0 1,-17 0-1,-38 9 1,16-5 4,45-8-4,-6 8 0,-5 1 0,-1 3 1,-16 5-1,-39 3-2,12-3 2,-1 4 1,-5-5-1,0 5-1,5 4 1,-5-5-1,-6 9 1,-5-4 0,-6 0 0,-11 4 0,-5 0 0,-6 0 0,1 4 0,-7-4-2,6 0 2,1 0-1,4 0 1,1 0 2,-6 0-2,6 4-1,-1-4 1,1 5-1,0-1 1,0 0-1,-1-4 1,-5 4-1,6 0 1,0-8 1,-6 4-1,6-4 2,5 0-2,6 0-3,-1 4 3,-4 0 1,-7 0-1,-10 0-1,-6 0 1,0 4-2,0 4 2,-5 4-1,5 1 1,0-1 0,6 1 0,-6-5 1,0 0-1,0 1-1,0 3 1,-5-4-3,0-4 3,-6 1-5,-6-1 5,1 0 0,-6 0 0,0 0-1,-6-4 1,1 0 0,-1 0 0,1 0 1,-6 0-1,0 0-1,0 0 1,0 0 0,0 0 0,0 0 1,11-4-1,0 0-1,0 0 1,0 0-3,0-1 3,0 1 0,0 4-9,0 0 9,-5 0 0,-6 0 0,5 4-1,6 1 1,-5-5 0,-6 0 0,5-5-4,7 5 4,-7 0-22,-5 0 22,0 0-52,-17 13 52,-16-5-45</inkml:trace>
  </inkml:traceGroup>
</inkml:ink>
</file>

<file path=ppt/ink/ink1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3:46:43.33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65A63CBC-515C-4C6E-8F6F-8338BCEF4995}" emma:medium="tactile" emma:mode="ink">
          <msink:context xmlns:msink="http://schemas.microsoft.com/ink/2010/main" type="inkDrawing" rotatedBoundingBox="1156,10389 1184,10385 1187,10400 1159,10404" shapeName="Other">
            <msink:destinationLink direction="with" ref="{6394E71A-BCB9-4B62-8C5F-AA41F2296396}"/>
          </msink:context>
        </emma:interpretation>
      </emma:emma>
    </inkml:annotationXML>
    <inkml:trace contextRef="#ctx0" brushRef="#br0">28 0 0,'0'0'60,"0"0"-60,0 0-37,0 0 37,-28 4-22</inkml:trace>
  </inkml:traceGroup>
</inkml:ink>
</file>

<file path=ppt/ink/ink1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3:46:42.28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D94B47B2-D9F7-459A-A085-C70430A43891}" emma:medium="tactile" emma:mode="ink">
          <msink:context xmlns:msink="http://schemas.microsoft.com/ink/2010/main" type="inkDrawing" rotatedBoundingBox="910,13239 24224,12976 24230,13503 916,13767" shapeName="Other">
            <msink:destinationLink direction="with" ref="{6394E71A-BCB9-4B62-8C5F-AA41F2296396}"/>
            <msink:destinationLink direction="with" ref="{23A9002F-001E-4B07-AD02-1DDEF509C8A1}"/>
            <msink:destinationLink direction="with" ref="{5E2EADD9-75AC-401F-A2BE-D9AB703BD66F}"/>
            <msink:destinationLink direction="with" ref="{5F609893-C161-4119-BAAC-A08522524A6F}"/>
          </msink:context>
        </emma:interpretation>
      </emma:emma>
    </inkml:annotationXML>
    <inkml:trace contextRef="#ctx0" brushRef="#br0">0 644 0,'0'0'75,"0"0"-75,0 0-5,0 0 5,0 0 0,0 0 0,0 0 12,0 0-12,0 0 12,0 0-12,11 4 3,6 8-3,10 1 0,12-5 0,5 0 2,11-4-2,17-4 1,17 5-1,10-10-1,78 5 1,-12-8 1,6 4-1,6-8 0,-6-1 0,6-12 3,-11 0-3,-1 9 6,7-9-6,-1 0 2,5 4-2,-15-3-1,10-1 1,0 8 2,6 9-2,-6-13 2,-6 9-2,7 8 4,-1-5-4,5 5 1,7 0-1,-1 0-1,11-13 1,6 1-1,5 12 1,17-25-2,-39 16 2,-11 13 4,1 4-4,-1 1 1,-17 11-1,7 13 0,-1 0 0,5 8-2,1-12 2,-6 0 2,17-8-2,0-13 1,5 4-1,5 0 1,-10-16-1,5-4 3,-10 7-3,-1 1 1,-6-4-1,-16 12-1,1 0 1,-7 9 1,-10-5-1,-45-4 0,11-8 0,56 4 6,0-4-6,5 8 3,-11-4-3,5-4 1,7 0-1,-7 0 0,6-5 0,-11 9 3,6 0-3,11 0 1,-17-8-1,16 0 3,7-21-3,4 16 0,12-12 0,-6 1 0,6-10 0,-6 18 7,0-1-7,-5 5 1,-6 0-1,11 3 1,-10-3-1,10 12 1,-11-13-1,17 1-1,-6 0 1,11-13 1,-5 0-1,16 4 1,34-12-1,-12 4 1,-38 8-1,-11-4 1,5 1-1,-6 7 0,1 13 0,-6-4-2,-22 3 2,6 5 2,-11 0-2,5 5-1,0-5 1,-6 4-1,-16-4 1,-44 4 0,11 0 0,39 4 0,-51 1 0,12-1 0,61 4 0,-12 1 1,7-1-1,-1 5-2,-11 8 2,0-1 0,0-11 0,-11-1 0,-44 1 0,10-5 1,51 13-1,-17-1 0,-44-15 0,5-1-3,12-4 3,43 8 0,-10 0 0,-45 1 1,0-1-1,1 4 0,49-12 0,-22 9 2,-45-9-2,7 16-1,-6-3 1,5 3-1,6-8 1,5-4 2,-5 1-2,5-5 0,1 0 0,-1 8 2,-5-8-2,0 8 0,-12 5 0,7-5-1,4-4 1,7 4 3,-6-8-3,5 0-3,0 0 3,6 0 1,55-12-1,-33 12-1,-38 4 1,-1-4 1,6 0-1,-6-4-1,0 4 1,1 0 1,-7-4-1,-4 4-2,-7-9 2,-10 5 2,-11-4-2,-1 16-1,-4-8 1,-7 0 5,1-4-5,-1 8-4,-5 0 4,1 5 0,-7-5 0,1 0 0,-6-8 0,0 8-2,-6-4 2,1 4 0,-1-8 0,-5 4-1,0 0 1,0 0-4,11 0 4,-5 0 0,5-4 0,5 4 1,1-4-1,0 0-2,5-5 2,0 1 0,0 4 0,0-4-1,0 3 1,0-3 1,-5 4-1,-1 0-1,-5 0 1,0 0 1,0-5-1,-5 9-1,-6 0 1,0 0 0,0 0 0,0 0-1,5 5 1,1-1-1,-6-4 1,0 0-26,0 0 26,0 0-27,0 0 27,0 0-70,0 0 70,0 0-20</inkml:trace>
  </inkml:traceGroup>
</inkml:ink>
</file>

<file path=ppt/ink/ink1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0:24.703"/>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225 32 0,'0'0'26,"0"0"-26,0 0 0,0 0 0,-5-4 1,5 4-1,0 0 0,0 0 0,-11 0 4,0-4-4,0-4 0,0 8 5,11 0-5,0 0 2,-11 0-2,11 0 9,0 0-9,0 0 8,-12-4-8,7 4 1,5 0-1,0 0 0,0 0 0,0 0 2,-11-5-2,-6 14 0,6 11 0,-5 14 0,5 3 2,5 0-2,1 5 2,-1-1-2,1-8 4,5-4-4,0 4 2,0-16-2,0-1 3,0 1-3,0 4 0,0-5 6,0-3-6,0-5-3,0 0 3,0-4 2,0-4-2,0 0 0,0 0 2,0 13-2,5-1-1,1 1 1,-1 7 1,-5-3-1,6-9 1,-1-4-1,-5-4 1,6 17-1,-1-1-2,1 5 2,-1-4-9,1-1 21,-1-7-12,1 3 0,5 13 0,0-13 1,-6 5-1,1-5 1,0 1-1,5 3 0,-6 1 0,1-9 3,-1-4-3,-5-4-1,0 0 1,6 8 3,-1-3-3,-5-5-2,6 16 2,-1-12 1,-5-4-1,6 13 1,-1-5-1,1-8 0,5 4 0,0 4 0,-6-8 2,-5 0-2,11 9-1,-5-5 1,5 4 1,-5-4-1,5 0 0,0-4 0,0 9 0,0-13 0,5 12 0,-5-8 0,0 4 0,0-4 0,-5 4 3,5 0-3,0 5-2,0-1 2,0 0 0,0-4 0,6 5-1,-1-5 1,1 0 1,5 0-1,0 4 2,0-8-2,0 9-1,0-1 1,0 0 0,6 5 0,0-1 3,5-4-3,0 5-2,0-1 2,6 5 0,-1-5 0,6 5 0,1-13 0,4 8 1,1 1-1,-6-1-1,-5-4 1,-1 5 0,1-5 0,0 9 0,5-5 0,0 5 0,6-5 0,0 5 2,-1-9-2,-5 8 0,6-11 0,0 3 2,-1-4-2,1 4 1,0-4-1,0-8 4,-1 8-4,-5-4 0,-5-4 0,0 4-2,-1 0 2,7 0 0,-1-4 0,0 4 0,0-4 0,0 4 2,-5 0-2,5 0-1,-5-8 1,-6 12-1,0-4 1,6 4 4,-6-4-4,5 0 0,1 0 0,5 4 0,0-4 0,1 4 0,-7 0 0,-5-4-3,1-4 3,4 0 2,1 0-2,5 0-2,0-4 2,0 3 3,1 1-3,-1 4 0,0 0 0,0 4-1,0-4 1,-5 5 1,5-5-1,0 8 2,0-4-2,6-4-2,-6-4 2,0 4 0,1-4 0,-7 4 0,-5-9 0,1 14 0,-1-10 0,0 10 0,0-5 0,6 4 0,-1-4 0,1 0 4,0-4-4,-1 8-2,1 0 2,-6 4-2,0-4 2,6 5 2,-1-1-2,1 0-2,5-8 2,0 0 2,1 4-2,4-8 1,-5 0-1,-5 0 1,5 0-1,0 0 0,1-5 0,4 9 1,1-16-1,5 16 1,-5-4-1,0 4-1,-1-5 1,7 10 0,4-10 0,1 5 1,-6-4-1,0 4 0,-5-8 0,-6 0-1,0-5 1,6 1 2,0-1-2,0 1-2,-1-5 2,-5 9 0,1-4 0,-7 8 4,1-5-4,-6 5-2,0-4 2,0 8 0,6-4 0,0 4 0,-1 0 0,-5 4 0,6-4 0,0 4-1,-1-12 1,1 8 3,0-9-3,-6 1-2,-6 0 2,7 4-1,-1-5 1,0 5 1,5-4-1,1 4 0,0 0 0,-1 0 0,7 4 0,-7 0 1,1 0-1,-6 4-1,6-4 1,-1 12 2,1-8-2,5 9-2,0-9 2,0 8-1,1-8 1,-1 13 0,-6-13 0,-4 0 0,4-8 0,1 0 1,0-4-1,5 4 0,0-5 0,0 5 1,-5 0-1,-1 4 1,1-8-1,-6 12-1,0-4 1,0 4 0,1 0 0,4 0-1,1 0 1,0 5 2,-6-9-2,0 8-2,0-4 2,0 4 2,0-3-2,-5 3-2,-1-4 2,-5 0 3,6-4-3,0 0-1,-1 0 1,6 0 0,1-4 0,-1 8 0,5-4 0,1 4 0,0 0 0,-1 1 0,-5-10 0,6 10-1,0-5 1,-1 4 3,7-13-3,4 18-1,-5-9 1,1 0-1,4-4 1,1 4-2,-11-5 2,10 5 0,1 0 2,5-8-2,6 8 2,0-12-2,-6 8-1,0 4 1,0 0 0,6 0 0,0 0 1,0 0-1,-1 8 3,1-8-3,-11 0-2,11-4 0,-1 0 2,1 8 1,0-13-1,-1 9-8,-4-4 8,-7 8 7,1-4-7,5 5 1,1-5-1,-1 4 1,5-8-1,1 12-2,-6-16 2,-5 3 1,0-3-1,5 4 0,0-4 0,6 4 1,0-1-1,-6 5-1,0-4 1,6 8 1,0-8-1,-1 8-1,1-4 1,5 5 3,-5-10-3,-6 5-3,-5-4 3,0 0 1,-1 4-1,7 0 0,-1 0 0,0 4-2,0 0 2,-5 5 2,5-5-2,0 0 2,1-8-2,4 4-2,1-4 2,-6 0 3,6-1-3,-17 1-4,6-4 4,0 4 2,-1 0-2,1 4 0,0-9 0,5 9 0,-5 5 0,-6-1 1,0 0-1,0 0-1,0 4 1,6 1 0,0-5 0,-1 8 1,1-12-1,5 8 0,-5-3 0,-11-1-1,10 0 1,1 0 0,5 0 1,1-4-1,-1 0 0,0 0 0,-5 4-2,5-4 2,0 4 2,0-4-2,6 9 1,-6-5-1,6 4 1,0-8-1,-17 0-2,17 0 2,-1 0 0,1 0 0,-6 0 0,1 0 1,-7 0-1,-5 0-1,-5 4 1,-6 0 0,0 1 0,0-1 4,1 0-4,-1 0-4,0 0 4,0 4 0,0-3 0,0-5 1,6 4-1,-6-4-2,6 4 2,-1-4 2,-5-4-2,-5-5 0,0 9 0,-1 0 0,1 0 0,5-4 2,0 0-2,6 0 0,5 0 0,0-4 1,-5 3-1,-1 5-3,12-4 3,-6 0 0,6 4 0,0-4 1,-6 4-1,6 0 1,-1-8-1,1-1 0,-11 1 0,10-4 0,1-1-1,0 5 1,5 0 0,-5-1 0,-1 1-5,-4 4 5,-7 0 5,-5 8-5,6-4 0,-6 4 0,0 0 0,0 0 0,0 1 1,1 3-1,-1-4 0,-6 8 0,1-12-1,5 9 1,0-5 0,0 0 0,-5-4 1,0 0-1,-1-4-1,-5 4 1,-5 4 2,-1-4-2,1 0-1,5 0 1,0 0-2,0 0 2,6 0 1,-1 4-1,1-8 1,5 4-1,-5-4 0,-1 4 0,1 0-1,0-4 1,-6 4 1,-6 4-1,1 0-1,-1 0 1,-5-4-1,6 4 1,0-4 1,10 9-1,1-9 0,-6 12 0,5-16 0,-4 8 0,-1-8-1,0 12 1,0-12 1,0 8-1,-6-8 0,1 4 0,0-4 1,-1 8-1,1-12-1,-1 8 1,1 4 2,-6-12-2,5-1-1,-4 9 1,-1-8 0,0 12 0,0 0 1,0-8-1,-6 12 0,1-12 0,-6 4 0,0 0 0,0 0 4,0 0-4,5 0 3,6-4-3,-5 4-1,-6 0 1,0-4 1,0 4-1,0 0 0,0 0 0,5-4 3,1-4-3,-6 8 3,0 0-3,0 0 1,0 0-1,0-13 3,0-8-3,0 1 5,0-5-5,5 0 2,-5 0-2,0 5 0,0-1 0,0 4-1,0 5 1,0-17 0,0 4 3,6-4-3,-12 4 4,12-8-4,-6 4 2,0-4-2,-6 0 0,1-5 0,5 5 4,0 4-4,-6 0-2,6 5 2,0 7 0,-5 5 0,-1-5 1,6 9-1,-5-5-1,-1 1 1,6-1 2,0 1-2,0 0-2,-5-1 2,-1 5 1,1-9 1,-1 1-2,1-5-3,-1 0 3,1-4 1,-1 5-1,1-1 0,-1 5 0,1-1 1,-1 0-1,0 1-4,6 3 4,0 1 3,-5 4-3,5-1 1,0 5-1,0 4 0,-6-12 1,1-1-1,5 5-1,-6 4 1,6 4 0,0-4 0,0 4-1,-5-8 1,-1-1-8,6 5 8,0 4 8,0-4-8,0 4-2,0 0 2,0 0 4,-5 0-4,5 0-1,0 0 1,0 0-2,0 0 2,0 0 2,0-4-2,0 4-1,-11-4 1,0 0-1,0 4 1,11 0 1,-17-9-1,1 1-2,-1 8 2,0-8 0,-5-1 0,0 1 1,0 8-1,-5-8 0,-1 8 0,6-4 1,5 4-1,1 0 0,-6 4 0,0-8-1,-6 4 1,-5-4 1,-6 8-1,-5-4-2,0 8 2,5-8 2,1 8-2,-7 1 0,1 3 0,-6-4 0,1-4 0,-1-4-2,0 9 2,1-13 1,5 4-1,-1 0 1,-4 0-1,-1-5-2,-5 10 2,-6-5 1,0 4-1,12-4 1,-7 8-1,-4-4 1,-7 4-1,1-12-1,-6 8 1,6-4-1,0 9 1,-6-5 0,-5 0 0,-1 4 0,7 5 0,-1-9 0,0 8 0,6 5 8,-6-9-8,0-8-9,-5-4 9,16 0 1,-5 4-1,0-4 0,-1 4 0,-4-4 1,-1 8-1,11 4-2,-5-4 2,0-4 2,-6 4-2,-6-8-2,-4 4 2,4-4 2,-4 4-2,-1-4 1,-6 8-1,12-4-3,-6 8 3,0-8 2,1 9-2,-7-5 0,6 0 0,1-4-1,-1 0 1,0 0 0,0 0 0,0-4-1,11 8 1,-5-8 0,-6 4 0,1 0 11,-7-9-11,6 1-9,-5 0 9,-6 4 0,0 4 0,11-4-2,6 8 2,-6-8 1,0-1-1,-5-3-1,5 0 1,6-9 3,-6 9-3,-5-4-1,-1 12 1,7 0 0,-7 8 0,1-4 0,-6 13 0,-49-9 1,27 8-1,44-7-1,0-1 1,0-4 1,0 4-1,6-3-2,11-1 2,0-4 2,0 4-2,-1-8-2,1 8 2,0-12 3,-6 8-3,6-5-1,0 10 1,5-5-1,-5 4 1,0 0-1,-1 0 1,1-4 1,-6 8-1,6-4-1,5 1 1,-5-1 0,0 4 0,-6-4 1,-5 4-1,-6-3 1,6 3-1,-6 0-3,-5 0 3,-6-4 2,0 5-2,6 3 0,-6 1 0,-5-5 0,-6 4 0,6 1-1,5-9 1,0 4 1,-5-4-1,5-4-1,0 4 1,17-4 2,-1-4-2,-4 4-3,-1-4 3,-5 0 0,-6-4 0,5-1 3,-4 1-3,-1 0 0,-6 4 0,7-5 0,4 9 0,-5-4-2,1 0 2,-1-4 0,0 0 0,6-5 3,-1 1-3,1-1-3,-6 1 3,0 4-1,12-1 1,-7 1 3,-5 4-3,-5-4 0,0 4 0,10-5 0,-4-3 0,-1 4 0,-6 3 0,1 1 0,11 0 0,-6-4 2,0 0-2,-5-1-4,-1-3 4,7 8 0,-1 0 0,0-5 0,0 1 0,0 4 2,6 0-2,11-5-1,0 5 1,-1 0 1,1 0-1,0-4 0,-6-1 0,6 1 2,5 8-2,6 0-2,-6 4 2,0 0-1,6 1 1,0-1 0,-6 4 0,6-4 1,5 0-1,-5 0 0,0 1 0,0-1-2,-6-4 2,-5-4 2,5 4-2,0 0 0,0 4 0,-5 0 0,-6 4 0,0 5-2,6 3 2,5 1 0,-5-1 0,-6 1 1,1-1-1,-7 1-1,7-5 1,-1 5 0,0-5 0,6 5 1,-1-9-1,1 0 0,5 1 0,6 3-1,6-8 1,10 9 0,0-9 0,1 4 0,-7-4 0,7-4 0,-6 0 0,5 0 0,0 0 0,-5 0 0,0-4 0,11 0 0,0-4 0,5 4 2,0-5-6,1 1 4,-1 4 2,1-4-2,-1 3 2,0-3-2,-5 4-2,0 0 2,0 0 0,5 4 0,-5 0 2,6-4-2,-1 4-3,0-4 3,6 8 3,0-4-3,6 0-2,-6-4 2,5 8-2,1-8 2,-1 8 2,0-8-2,6 4-1,0-5 1,0 5 0,0-4 0,0 8 0,0-8 0,0 4 0,11 0 0,-16 4 3,4-4-3,1 5-3,0-10 3,0 5 2,11 0-2,-11-4-1,0 0 1,0 4 0,11 0 0,0 0 0,0 0 0,-11 0 1,11 0-1,-11-4-1,0 4 1,11 0 0,0 0 0,-11 0-1,11 0 1,0 0 1,0 0-1,-5 4-2,5-4 2,0 0 0,0 0 0,-12 8 0,1 5 0,0-1 0,0 1 0,6 3 0,-6-3 0,5-5-3,1 8 3,-1 1 7,1 0-7,-1-1-6,1 1 6,-1-5 0,-5-4 1,6 1-1,-1 3 1,1 13-1,-1-4-2,0-5 2,1-7 4,5 7-4,-6 1-3,6-1 3,0 5-1,0 4 1,0-4-1,0 16 1,0-8 0,0-9 0,0 1 0,0 4 0,-5-8 0,-1 3 0,1-7 0,5-1 3,0-4-5,0 5 2,0-5 2,0-8-2,0 0-3,0 0 3,0 0 0,0 0 0,0 0 0,0 0 0,0 0 0,0 8 0,0 1 0,0-9 0,0 0 0,0 0 0,0 0 0,0 0 2,0 0-2,0 0-3,0 0 3,0 0-1,0 0 1,0 0 23,0 0-23,0 0 0,0 20 0,0 5-21,0 0 21,0 0 0,0-4 0,0-1 0,0 9-2,0-8 2,0 4 0,0-4 1,-6-9-1,6 5 0,0-9 0,0-8 0,0 8 0,0-8 0,0 8 0,0-8-4,0 13 4,0 3 4,0-3-4,0-1-1,6 1 1,-6-1 0,0 5 0,0-5-1,0-8 1,0-4 1,0 0-1,5 17 0,-5-9 2,0-8-2,0 0-3,0 0 3,0 4 0,0-4 0,0 0 0,0 0 0,0 0-1,0 0 1,0 0 8,0 0-8,6 4-7,-6-4 7,0 0 0,0 0 0,5 5 0,-5-5 0,0 0-2,0 0 2,11 8 4,1-4-4,-1 8 9,0-3-9,5 3-13,6-8 13,0 9 1,6-17-1,0 8 1,-1-13-1,6 14-2,-5-14 2,5 13 5,-11-8-5,0 4-5,0-4 5,0 0 0,6 0 0,0-4 0,-1 3 0,1 1-1,-1-8 1,7 12 1,-1-4-1,0 0-1,0-5 1,0 5 1,0-8-1,-5 12 0,5-4 0,-5-1 1,5 1-1,0 0 1,0 0-1,0 0-3,0 0 3,6 4 2,0-4-2,-1-1 0,-5-3 0,6 4-1,0-4 1,5 4-1,0-5 1,6 5 2,-1-4-2,1 4 0,0-5 0,-1 9-1,1-8 1,0 4 0,5-4 0,0 4 0,0-9 0,1 5-2,-7-5 2,-10 5 2,0 0-1,-1 0-1,-5 3 1,-5-7-1,-6 4-1,-5 4 1,-6-1-1,0 1 1,-6 0 3,-5-4-3,-5 0-1,-6-1 1,0-7 1,-6-9-1,-10 0 0,-12 4 0,-11 1-1,-5 11 1,0 1 0,-6-4 0,-5-5 0,0 5 0,-1-1 0,1 5 0,5 4-1,6 0 1,0-5 0,0 9 0,-1-16 2,7 12-2,5 4-2,5 4 2,6-8-3,11 0 3,0 4 5,5-5-5,6 10-4,11-5 4,0 0 0,22 8 0,6 4 0,10-3 0,-5-1 1,12-8-1,10 0-1,11-4 1,6 0 0,5 8 0,6-13 1,5 5-1,1-4-1,-12 4 1,0 0 0,6 0 0,5 4 0,1 0 0,-6 0-1,-1-5 1,7 14 2,-1-9-2,1 0-2,-12-4 2,0-1 1,6-3-1,0-8-1,5 3 1,-5 1 1,5 3-1,56-7-1,-12-5 1,-65 13 1,4-5-1,12 1-1,0 0 1,5-1 1,39-7-1,-38 15 0,5 1 0,49-4-1,-27 4 1,-44 0 1,11 0-1,5 4 1,-5-5-1,5 10-2,1-5 2,49 4 3,-11 12-3,-61-3-3,6-5 3,5 0 1,11 0-1,1 1 0,-1-1 0,6 0 0,50 9 0,-17-5 0,-61 1 0,0-5 1,6 0-1,5 5-1,6-1 1,-6 5 0,6-5 0,5 1 0,1-5 0,5 0 0,33 5 0,-39-9 0,6 4 0,55-4 0,-5 0 0,-1 5 0,-5-1 0,-22-8 1,-39 0-1,12 0-1,-1 0 1,50-25 1,-5 37-1,-51-12 0,7 0 0,-12 5-2,6-5 2,5 0 0,6 4 0,44-17-1,-5 13 1,-50 0 2,5 0-2,-5 4-1,0-4 1,-1 0 1,1 0-1,6-8 0,-12 4 0,6-4 0,0 8 0,5-4-1,0-1 1,-5-3 1,-6 4-1,1-8 1,4 7-1,1 5 1,0-8-1,-6 8-3,6 0 3,0 4 0,5-16 0,1 8 0,-12 0 0,6-5 1,5 1-1,1-9-1,32 1 1,-44 8 0,6 3 0,0-11 2,0 8-2,0-1-1,-17-3 1,0-1 0,0 9 0,1-8 0,5 8 0,-6 0-1,0 0 1,-11-5 3,6 5-3,0 12-2,-1-12 2,1 8 0,0-4 0,0 5-1,-6 3 1,-5 0 0,-1 0 0,1-8 2,5 0-2,0 4 1,1 1-1,-1-1-1,-5 4 1,-1 0-1,1 5 1,0-1 0,5-4 0,0 1-1,0-1 1,1-12 1,-1 0-1,-11 0 0,0-9 0,6 5 1,5 4-1,0-5 1,6 1-1,0 4-2,-12-4 2,12 4 0,27-5 0,-5 1 0,-5-4 0,-12 3 0,0 5 0,-5-4 0,0 4 0,-1-4-1,1 8 1,0 0-1,0 0 1,-12 0-3,-5-9 3,1 13 4,-1-4-4,0 5 1,-5-1-1,5 0-5,-6 0 5,1-8 4,0 4-4,-1 0-1,1 4 1,-6 0 2,0-4-2,-5 4-1,-6-8 1,0 4 0,6 0 0,-1 0 0,1-4 0,5 0-2,6 8 2,-1-4-2,1 4 2,5-4 0,-11-4 0,0 4-1,6-4 1,0 4 5,-1 0-5,-4 0 0,-1 8 0,-6 0-2,1-8 2,-6 5 2,0-1-2,0 0-5,0 0 5,0-8 6,0 4-6,0 0 0,-5 0 0,0-4-1,-6 4 1,0 0-13,0 0 13,-6 0 8,-5 0-8,6 0 5,-6 0-5,0 0 1,11 0-1,0 0-1,0-4 1,0 4 1,0-5-2,0 10 1,6-10 0,-1 1 0,6 4 1,0-4-1,0-4-1,1 4 1,-1 4 0,0-4 0,0 8-5,0-8 5,0 8 6,0-4-6,0 0-6,0 4 6,-5 0 6,-6-4-6,0 0 1,0 4-1,-6-4-1,-5 0 1,6 4-7,-6-4 7,0 0 7,0 0-7,0 0-6,5 0 6,-5 0 0,0 0 0,0 0 5,0 0-5,0 0 2,0 0-2,6-4-1,-6 4 2,0 0-1,0-4-2,0 4 2,0 0 1,0 0-1,0 0-6,0 0 6,0 0 5,0 0-2,0 0-3,6 0-2,-6 0 2,0 0 0,0 0 0,0 0-1,0 0 1,0 0 0,0 0 0,0 0-3,0 0 3,0 0-49,0 0 49,-12 17-72,-4-22 72,-6-11-19</inkml:trace>
</inkml:ink>
</file>

<file path=ppt/ink/ink1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0:40.83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393 344 0,'0'0'43,"0"0"-43,0 0 6,0 0-6,0 0 8,0 0-8,0 0 11,-11-4-11,6-4 7,-1-1-7,0 1 3,1 0-3,-1 0 1,1-5-1,5-3 2,0-1-2,0 0 1,0-3-1,0 3 4,0 1-4,0 3 6,-6 1-6,6 3 2,0-3-2,0 8 3,0 4-3,0 0-3,0 0 3,0 0-1,0 0 1,0 0-1,-5 12 1,5-3 0,0-9 1,0 0-1,0 0 2,0 0-2,0 0-2,0 0 2,0 0 1,0 0-1,0 12-1,0 5 1,-6-1-15,1 1 15,-1 3 15,1-7-15,-1 3 1,6 1-1,-5 0-1,-1-1 1,1 1 1,5-1-1,-6 1-1,1-1 1,-1-3 2,1 3-2,-1 5 0,1-4 0,-1 12 0,1 0-1,-1-9 1,0 5 0,1-4 1,-1-9-1,1 5 1,5 4-1,0-9-2,0 9 2,0-13 3,0 9-3,0-5-1,0-4 1,0-8-1,0 17 1,-6-5 1,1 1-1,-1-1 0,6 1 0,0 3 0,-5 1 0,5-5 1,0 1-1,0-1 0,0 0-1,5 1 1,1-9 1,-6-4-1,5 8-1,-5-8 1,6 13 0,-1-5 0,-5-8 1,0 0-1,0 0 0,0 0 0,0 0 0,0 0 0,0 0 3,0 0-3,0 0 1,0 0-1,0 0-2,0 0 2,0 0 1,0 0-1,0 0 0,0 0 0,0 0 0,0 0 0,0 0 3,0 0-3,6 4 1,-6-4-1,0 0 1,0 0-1,0 0 0,0 0 0,0 0-1,0 0 1,0 0 0,0 0 0,0 0 0,0 0 0,0 0 0,0 0 0,11 4-1,0 0 1,0 0 0,0 1 0,0-5 1,0 4-1,6-4 1,-1 4-1,1-4-1,5 0 1,0 0 0,0 4 0,0-4 1,6 4-1,-1-4-1,1 0 1,-6-4 2,6 4-2,5 0-2,0-4 2,0 8 1,0 0-1,0-4 1,6 0-1,0 0 0,-1 0 0,1 4-2,-11 0 2,-1-4 0,1 0 0,5-4 1,0 4-1,0-4 1,-5 4-1,-1 0-2,7-4 2,-7 4-1,1 0 1,-1 0 4,1 0-4,0 4-2,-1 0 2,-5 0 0,0-4 0,1 0 0,-1 0 0,5 5 0,1-10 0,-1 10 2,-4-1-2,4 4 0,1 0 0,-1-4 0,1 1 0,-6 3-1,0 0 1,0-4 0,6 0 0,-6 1 1,0-1-1,0 0-1,-5 0 1,5 0-1,0 0 1,0-4 2,6 4-2,-1-4 0,1 0 0,-1 0-1,6 0 1,1 5 1,-1-5-1,0 4 0,0 0 0,-5 0 1,-1 0-1,6 4-1,0 1 1,6-1 0,5 0 0,6-4-1,5 5 1,0-9 1,-10 0-1,4-4 1,1-1-1,0 1 0,-1-4 0,7 4 1,-1 4-1,-5-4 0,-1 0 0,1-1-2,5 10 2,0-5 1,1-5-1,4 1 2,1-4-2,-6 0-17,-5-5 17,0 5 18,5 0-18,0-5 0,0 1 0,1-1-5,-1 9 5,0-4 4,0 0-4,0 4 1,6 4-1,5-5 0,1 10 0,-7-14 1,-4 9-1,-1-4-2,0 0 2,6 0 0,0 0 0,-1 0 4,1-1-4,0-3-2,-1 8 2,7-4 0,-1 4 0,0 0 1,1-4-1,-7 4-1,-5-4 1,6 0-1,5-1 1,1 1 1,5 8-1,-6-4 0,0 5 0,0-1 1,6-4-1,-6 4 0,1 0 0,-1 0-1,-5-4 1,-1 0 2,7-4-2,4 4 0,1 0 0,0-4 0,-6 4 0,0-8 0,6 8 0,0 4 0,0-8 0,0 8 1,-6-4-1,0 4-1,6-4 1,0 0 1,-1 4-1,-4 0-2,-7-4 2,-4 4 1,4 5-1,-4-1 2,4 0-2,1 5-1,5-9 1,1-4 0,-12 0 0,6 0-2,-1-4 2,7-1 5,-1 1-5,-5 4-1,-6-12 1,0 8 0,0 0 0,0 4-1,-5 0 1,0 0 1,0 0-1,-6 4 0,-6 0 0,1 0 0,0-4 0,-1 0 3,-5 4-3,-5-4 1,-6 4-1,0-4-4,0 0 4,0 4 2,1-4-2,-1 0-3,0 5 3,0-5 3,5-5-3,1 10-2,-6-5 2,6 4 1,-6-4-1,0-4 1,0 4-1,-5 4-2,-1-4 2,1 4 0,-1 4 0,1-8 1,-6 4-1,0-4 0,11 4 0,0 1 0,0-1-1,-5 0 1,5 0 2,-6-4-2,1 4-2,-1 0 2,1 0 1,0 1-1,-1-1 0,-5-4 0,6 4 0,-6-4 0,0 4-1,0-4 1,0 0 1,0 4-1,0-4 1,0 0-1,0 4 1,-5 0-1,-6-4-2,0 0 2,0 0 0,11 0 0,-6 5 0,-5-5 0,11 0 0,0 0 0,0 0-1,0 0 1,-5 0 2,5-5-2,0 5-2,0 0 2,-5 0 2,-6 0-2,11 0-1,0 0 1,-6 0 0,-5 0 0,0 0 1,0 0-1,0 0 4,0 0-4,0 0 3,6-8-3,-1-4 2,1 3-2,-6-11 0,5-1 3,1 13-3,-1-1 0,1-3 0,-6 0 0,5 7 0,1-3 2,-1 0-2,1-5-1,-1-7 1,6-1 2,-5 0-2,5-3-1,-5-1 1,-1 0 2,1-4-2,-1 4 3,1 4-3,-1 5 2,1-1-1,-1-8-1,-5 9 2,0 3-2,0-3 0,0 3-4,0 5 4,0 0 7,0-1-7,0 1 1,0 0-1,0 4 1,0 4-1,0 0 0,0-9 0,0-3 0,0-4 0,0 3 0,0 1 0,0 3 0,0 1-2,0 8 2,0 0 0,0-8 0,0 0 2,0-1-2,0 1 1,0 0-1,0-5-2,0 5 2,0 0 1,0-5-1,0 5 1,0 4-1,0 4-2,0-4 2,0-5 1,0 5-1,0 0 0,0 4 0,0 0 0,0 0 0,-5-4 3,5 0-3,0 4-1,0-8 1,-6-1-2,6 1 2,-5 0 0,5-1 0,-6 1 1,1 0-1,-1-5 1,6 5-1,-5-4-1,-1 3 1,1 5 0,5 0 0,0 4 1,0-8-1,-6 4-1,6 0 1,0 4-1,-6-5 1,6 5-2,0 0 2,0 0-2,-5-8 2,-1 0 4,6 4-4,0 4 0,0 0 0,-5-4 1,5 4-1,0 0 2,0 0-2,0 0-3,0-5 3,0 5 1,0 0-1,0 0 1,0 0-1,0 0-2,0 0 2,-6-8 1,1 0-1,5 4 0,0 4 0,0 0 2,0 0-2,0 0 0,0 0 0,0 0-1,0 0 1,0 0-1,0 0 1,-6-9 0,6 5 0,0 0 2,0 4-2,0 0 0,0-4 0,0-4-3,0 4 3,0 4 1,-5-4-1,5 4 3,0 0-3,0 0-2,0 0 2,-11-5 1,0-3-1,5 4-1,6 4 1,0 0 2,-16 4-2,5-8-1,-6 0 1,0 4-1,1-4 1,-1 4 1,1 4-1,-1-4-1,1-4 1,-6 0 5,5-5-5,-5 9-5,0 0 5,-6 0 0,6 0 0,-5-4 2,4 0-2,1 0-2,6 4 2,5 0 2,0 0-2,0 0-2,-6 0 2,1 0 3,-1 0-3,-5 4-2,0 0 2,-6 0 1,-5-4-1,0 4-2,0 5 2,0-5 2,0 0-2,5 4 0,6-4 0,0-4 0,0 0 0,0 5-2,-1-1 2,1 0 2,-5 0-2,5 0-2,0-4 2,0 4 1,-1 0-1,7-4 0,-6 0 0,0 0 0,5-4 0,1 8 1,-1-8-1,0 4-1,1 0 1,-1-4 1,-5-4-1,0 8 5,6-4-5,-7 4-6,7 0 6,-1-4 1,1 4-1,-1 4-2,1 0 2,5-8-1,-6 8 1,0-4 1,1 0-1,-1 0 0,-5 0 0,0 0 2,0 0-2,0 0 0,0 0 0,0 0 0,-6 0 0,1 4-1,5-4 1,5 0-2,-5-4 2,0 4 5,-6 4-5,6-4-3,-6 0 3,1 0 2,-1 0-2,6 0-1,0-4 1,0 4-1,-6 0 1,6 0 1,-5 0-1,-1-4 0,0 0 0,1-5 1,5 5-1,0 4 0,0-4 0,-6 4 0,0-8 0,1 8-1,-6-4 1,0 4 2,-1 0-2,1-5 2,0 1-2,6 4-2,-1 0 2,0 0 1,1 0-1,10-4-1,1 0 1,-1 0 2,0 4-2,1-4 0,-6-9 0,0 13-3,0 0 3,0-4 1,5 4-1,-5-8 2,0 12-2,5-4-2,1 0 2,-1 0 2,1 8-2,4-12 0,1 8 0,0-8 0,-5 4 0,-1 0 0,1 8 0,-1-12 0,1 0 0,-1-8 0,6 16 0,11-4 0,-17 0 0,6-4-2,0 4 2,0 0 2,0-4-3,0 8 1,-5-8 0,-1 4 0,0-5-1,-5 10 1,0-10 2,-5 5-2,-1-4-1,0 8 1,-5-8 1,0 13-1,0-5 0,5-4 0,6 0 0,0 4 0,0 0 0,-5 0 0,-1-4-1,0 0 1,1 4-1,-1-4 1,1 0 1,-1 4-1,0-4 0,1 0 0,-1 5 2,6-1-2,0-4-1,0-4 1,-6 4-1,6 0 1,0-5 0,6 5 0,-7 5-1,1-5 1,0 0 1,0 0-1,-5-5 0,-1 10 0,0-5 0,1 4 0,-1-13 3,1 18-3,-1-9-2,6-4 2,-6 4-2,6 4 2,6-8 0,-1 8 0,0-4 1,1 4-1,-6 0 1,0-8-1,0 8-1,0-4 1,-1 8 0,1-12 0,0 12 1,0-12-1,-5 8-2,-1-8 2,0 8 2,1 1-2,-1-1 0,-5-13 0,5 9-1,1 0 1,-6 5 1,0-5-1,-1 4 0,-10 0 0,6 0 2,-1 0-2,0 0-2,1 0 2,4 1 0,7-1 0,-1-4-7,1 0 7,-1 8 5,0 0-5,1-8 1,-1 0-1,1 0 0,-1 0 0,0 0 0,1-4 0,-1 0 3,-5-4-3,0 4-4,0-1 4,0 5-1,0 0 1,-1 5 3,1-5-3,0 4-3,-6 0 3,1 4 1,-1 0-1,1 1 0,4-1 0,1 0 0,6-8 0,-1 8 1,6-3-1,0-1-1,5-4 1,6-4 0,11 4 0,0 0 2,-11 0-2,11 0 0,0 0 0,-11-5 1,11 5-1,-11-8 0,0 4 0,0 0-1,0 0 1,0 4 0,11 0 0,-11 0 0,11 0 0,-11-4 1,0-1-1,11 5-2,0 0 2,0 0 1,-11-8-1,0 8-1,-6 0 1,6-4 2,0 0-2,0 0 3,0 0-3,0 0-3,0-1 3,5 1 0,6 4 0,0 0-2,0 0 2,-11 0 0,0-12 0,-5 12 0,5 0 0,-6 0 2,1-4-2,-1 0 1,0-1-1,1 5-2,-1-8 2,1 4 2,5 4-2,-6-4-3,6 4 3,11 0 1,-11 4-1,11-4 0,0 0 0,-17 4 8,1-8-8,-6 0-7,0 8 7,0-8 0,0 4 0,-1 0-2,-4 0 2,5 0 2,0 4-2,0-4-1,5 0 1,0 0-5,1 8 5,-1-8 4,1 4-4,-1-4 2,1 0-2,-1 5-1,1-1 1,-1-4-1,6-4 1,-6 8 0,1-8 0,-1 4 5,1 4-5,-1-4-4,-5 4 4,0-4-1,0 0 1,0 4 2,5-4-2,-5 0-1,0-4 1,0 4-3,5 0 3,1-4 2,-1 8-2,1-4 1,-1-4-1,1 0 1,-1-1-1,0 1 0,1 4 0,5 0 0,11 0 0,0 0 0,-17 0 0,1 0-1,-1 0 1,1 0 1,-1 0-1,-5 0-1,0 0 1,0 0-1,5-4 1,1 4 2,-7 0-2,7 0-1,-1 0 1,-5 0 1,0 0-1,6 0 0,-1 8 0,-5-8-1,5 9 1,-5-13 2,6 8-2,-1 0-1,1-4 1,5-4-2,11 4 2,0 0 2,-23 4-2,7-4 0,-12 4 0,6-4 0,0-4-1,0 8 1,0-4 0,0 4 0,0-4-1,0 0 1,0 0 1,0 0-1,-6-4 1,6 0-1,0 0 0,0 4 0,0 0-2,-1 4 2,1 0 4,0-4-4,0-4-2,0 4 2,6 0 0,-1 0 0,0 0 1,1 0-1,-1 0-2,-5 0 2,0 4 0,0-4 0,-6 4 1,1 0-1,-1 0-4,6-4 4,0 5 4,0-1-4,5 0-1,1-4 1,5-4-1,0 8 1,0-4 3,-6 0-3,1 0-1,-1 8 1,0-8 0,6 0 0,0 4 2,-5-4-2,5 0-2,11 0 2,0 0-1,0 0 1,-11-4 2,0 4-2,11 0-2,0 0 2,0 0-1,-17 4 1,1-4 3,-1 0-3,0 0 0,6 4 0,0-8 0,-5 4 0,-1 0-3,6 0 3,-5-4 1,5 4-1,-1 0 2,1-4-2,-5 4-2,-1 8 2,1-8 0,5 4 0,0-4 1,-6 4-1,1 1-1,-1-1 1,0 0-13,1-4 13,-6 4 13,0 0-13,0 0 1,-1 0-1,7 1-1,-1-1 1,1 0 1,-1 0-1,6 0-1,0-4 1,0 0 0,11 0 0,0 0 1,0 0-1,0 0 0,0 0 0,0 0-1,0 0 1,0 0 0,-16 0 0,4 0 0,12 0 0,0 0 0,0 0 0,0 0 2,0 0-2,0 0-1,0 0 1,0 0 0,0 0 0,0 0 0,-16 4 0,5-8 1,0 4-1,0-4 0,0 0 0,11 4-2,0 0 2,0 0 0,0 0 0,0 0 0,-11 4 0,0-4 0,0 0 0,11 0-1,0 0 1,-17 0 3,6 0-3,0 0-3,11 0 3,0 0 2,0 0-2,0 0-1,0 0 1,0 0 2,-11 0-2,11 0-2,0 0 2,0 0-2,0 0 2,0 0 2,0 0-2,0 0 1,0 0-1,0 0-1,0 0 1,0 0 0,0 0 0,-6-4 2,6 4-2,0 0-3,0 0 3,0 0 5,-11-4-5,11 4-4,0 0 4,0 0 0,0 0 0,0 0 1,-5 0-1,5 0-1,-11 0 1,11 0 5,0 0-8,-11-4 3,0-1-1,0 1 1,0 0-2,11 4 2,0 0-1,0 0 1,0 0 2,0 0-2,0 0 1,0 0-1,0 0-1,0 0 1,0 0 2,0 0-2,0 0-2,0 0 2,0 0 0,0 0 0,0 0 0,0 0 0,0 0 0,0 0 0,0 0 2,0 0-2,0 0-2,0 0 2,0 0 3,0 0-3,0 0-3,0 0 3,0 0 0,0 0 0,0 0 0,0 0 0,0 0 0,0 0 0,0 0 1,0 0-1,0 0-1,0 0 1,0 0 2,0 0-2,0 0-2,0 0 2,0 0 0,-11 0 0,11 0 1,0 0-1,0 0-1,0 0 1,0 0-1,0 0 1,0 0 0,0 0 1,0 0-1,-11 4-2,-1 5 2,1 3 1,0 5-1,0 3 0,0 5 0,0 4-1,0 4 1,0 0 1,0-4-1,0-4 0,6 0 0,-1-4 0,1 12-3,5 4 4,5 0-1,-5-3 0,6-5 0,-6 0 0,5-9 0,1-7 1,-1 3-1,1-3-1,-1 3-3,1-7 4,-1-1 4,-5 4-4,6-3-2,-6-9 2,5 12 0,1 5 0,-1-9 1,1 0-1,-6 5-4,5-5 4,-5-8 3,0 0-3,0 0 0,6 8 0,-1 0 0,-5-8 0,6 9 2,-1-1-3,1 0 1,-6-8 1,0 0-1,0 0-2,0 9 2,0-1 2,0-8-2,0 0-2,0 0 2,0 0 1,0 0-1,5 8 0,-5 0 0,0-8 0,0 0-1,0 0 1,6 4 2,-6-4-2,0 0-1,0 0 1,0 0 1,0 0-1,0 0 0,0 0 0,0 0 0,0 0 0,0 0-2,0 0 2,0 0 2,0 13-2,0-1-2,0 5 2,0-5 0,0 1 0,6-1 0,-1 1 0,-5 3 0,0-3 0,6-5 3,-1 4-3,-5-3-3,0 3 3,6-4 2,-6 1-2,0 3-1,5 0 1,-5 1-1,0-5 1,0-8 0,0 0 0,0 0-15,0 8 15,6 1 15,-6-9-15,0 0 0,0 0 0,0 0 0,0 0 0,0 0 0,0 0 0,0 0 2,0 0-2,0 0-2,0 0 2,0 0 0,0 0 0,0 0 0,5 4 0,-5-4 0,6 8 1,-1-4-1,-5-4-1,0 0 1,0 0 1,0 9-1,0-9-1,6 12 1,-6-8 0,0-4 0,0 8 2,5 1-2,1-1-2,-6-8 2,11 4 0,0 4 0,0-3 0,5-1 0,1 0-1,0 4 1,5-4 1,0 0-1,0 1 1,0-1-1,0 4-2,6-4 2,-1-4-2,6 4 2,-5-4 2,5 0-2,0 0 0,6 0 0,0 0-1,-1-4 1,1 4 1,0 0-1,-1-4 1,-5 4-1,0 0 0,1-4 0,-7 0 0,-5 0 0,6-1-1,5-3 1,0 0 1,6 0-1,-1-1 1,1 1-1,5 0-1,0-1 1,-5 1-2,-6 4 2,0 0 2,6 0-2,0 0 1,-6-1-1,5 5 0,1 0 0,0 0 0,-1-4 0,1 4-1,0 0 1,-1-4-1,-10-4 1,-6 4-1,0 0 1,6-1 2,-1 1-2,1 0 0,0 0 0,-1 4 0,6-4 0,0 0 0,1 4 0,4-4-2,1 4 2,-6-5 0,6 5 0,-1 0 3,6 0-3,1 5-2,-1-1 2,6 0-1,-6 0 1,5-4 0,-4 0 0,-7-4 2,6 0-2,1-5 0,4 1 0,1 0-2,5 0 2,-5-1 1,0 1-1,-6 4-2,5 0 2,1 4 3,0 4-3,0 0 0,5 4 0,0 1-2,0-1 2,-11-4 3,6 0-3,0-4 2,5 0-2,0 0-4,6 0 4,0 4 0,-6-4 0,6 0 1,-1 4-1,7 5 1,-1-5-1,-5 0-1,-1 0 1,-4-4 0,-7 0 0,1 0 1,0-8-1,-1 4-2,7-5 2,-1 1-1,-6 8 1,1-4 0,-6 0 0,-5 0 1,5 4-1,0 4-7,1-4 7,4 4 9,1 4-9,0-4-3,5 1 3,-11-5 0,0-5 0,6 1 1,5 0-1,0 0 0,6 0 0,0 0 2,-6 0-2,0 4-3,0-5 3,6 10 0,0-1 0,0-4 1,-1 0-1,1-4 0,-11-1 0,-6 1 0,6 0 0,-1 4 1,1 0-1,0 0 1,-1 0-1,1 0-4,-6 0 4,1 0 3,4 4-3,6-4 0,6-4 0,0 4-2,0 0 2,-1-4-5,-4 0 5,-1-4 5,6 3-5,-1 1-3,7-4 3,-1 8 4,-11 0-4,0 0 0,0 0 0,6 0 2,5 4-2,1 0-2,-1-8 2,-5 4 2,-6 0-2,-5 0 0,5-4 0,0 0 0,0 4 0,1-4 0,-7 4 0,1-4 0,-6 4 0,-11-9-2,0 9 2,0 0 2,1 0-2,-1 0-1,0 0 1,0 4-1,0 1 1,0-1 0,0 0 0,1-4 2,4 0-2,1 0-1,-6-4 1,-5 0 1,5-1-1,0-3-8,-6 4 8,1-4 8,0-1-8,-1 1-1,-5 4 1,0 0 3,1 0-3,-7 0-10,1-1 10,-1 1 8,-5 0-8,0 0-1,-5 0 1,-1 0-4,1 0 4,-1 4 4,-5 0-4,6-5 3,-1-3-3,1 0-2,5 12 2,0-4 0,0-4 0,6 0 0,-6 4 0,0-4 0,0-1 0,0 1 0,0 4 0,-6 0 0,1 0 0,-1 0-1,-5 0 1,0 0 1,0 0-1,6-4 0,-6 4 0,0 0-1,0-16 1,0 7-1,5 1 1,-5 8 1,0 0-1,0-4 0,0 4 0,0 0 0,0 0 0,6-12 3,0-1-3,-6 5-3,0-9 3,0 5-1,0-1 1,0 5 2,0-8-2,0 16 1,0 0-1,5-9-1,1 1 1,-6 4 1,0-13-2,5 5 1,1-9 0,-6 9 0,5-5-1,1 5 1,-6-1 1,0 1-1,0-1-3,5-3 3,-5 12 1,0 4-1,6-9 2,-1 5-2,1-4-1,-1 4 1,-5 4-2,0 0 2,0 0 2,0 0-2,0-8-1,0-1 1,0 5 2,0 4-2,0 0 0,0 0 0,0 0-3,0 0 3,0 0 3,0 0-3,11-4-1,-5 0 1,-1 0 0,1-5 0,-1 9 0,-5 0 0,0 0-1,0 0 1,0 0 1,0 0-1,0 0 1,0 0-1,0 0 0,0 0 0,0 0 3,-16 0-3,5-4-4,0 0 4,-6 4 2,1-4-2,-1 0-1,0-4 1,-5 4-1,0-1 1,-5 5 1,-1-4-1,-5 0-2,-6 0 2,1 4 3,5 0-3,-6 8-2,-5-8 2,-6 4 2,-5 1-2,0 3-1,-6-4 1,6-4-1,-1 8 1,1-8 0,-6 13 0,-5-9 0,0 8 0,5-4 0,0 1 0,1 3-1,-12-12 1,0 8 1,0 5-1,1-5 0,4-4 0,1 5 2,-6 3-2,0-8-2,1 0 2,4 9 2,12-9-2,0 4-2,0 5 2,0-5 1,-1 4-1,-4-12 0,-1 4 0,6-8-1,-1 0 1,12-4 0,-11 0 0,0-9 0,-6 5 0,0-5 0,1 0 0,4 9 0,12-8 0,-11 7 0,0-3 2,-6 12-2,0-4-2,-10 4 2,10-4 1,-5 8-1,-1-8-1,-5 4 1,1 4 0,-1 4 0,11-4 0,0 4 0,1-3 0,-7 3 0,-4-4 0,-7 8 0,7-3 0,-7-1 0,-5 0 0,1 1 0,-1 3 2,11-8-2,0 9-3,-5-5 3,0 0 3,-6 5-3,0-1-2,0 5 2,0-1-3,0 1 3,1-9 4,4 0-4,7 1-1,-7-1 1,1 13 2,0-13-2,-6 4-3,6-12 3,10 4-1,-5 1 1,1-1 2,-1-13-2,0 14 0,6-1 0,11-4 1,5-9-1,0 5-1,6 0 1,-6-4 2,6-5-2,0-7 0,-6 11 0,1 1 0,-1-4 0,6 3 1,0 1-1,-1 4-2,1-8 2,-5 12 1,-1-5-1,0 1-1,0 0 1,1 0 0,5 0 0,5 0-1,0 0 1,-5 4 1,0-5-1,-6-3 1,-5 8-1,0-12-1,0 16 1,10-8 0,-4 4 0,-1-4 0,0-1 0,1 1-1,4 4 1,-4-8 1,5 4-1,-1-4 0,7 3 0,5 1 0,0 4 0,-1-4 0,1 4 0,-5-4-2,-1 0 2,-5 12 2,0-8-2,-1 13-4,1-5 4,6 0 4,-1 0-4,0 1 1,6-5-1,0 0-3,5-4 3,1 0 3,-1 0-3,6 4-1,6-8 1,-1 8 0,6-4 0,0 0 0,11 0 0,0 0 0,0 0-1,0 0 1,0 0-2,0 0 2,0 0 0,0 0 0,0 0-13,0 0 13,0 0 15,0 0-15,0 0-2,0 0 2,0 0-1,0 0 1,0 0 0,0 0 1,0 0-1,0 0 0,0 0-1,0 0 1,0 0 2,0 0-2,0 0-2,0 0 2,0 0-1,0 0 1,0 0 1,0 0-1,-6 4 0,6-4 0,0 0 1,0 0-1,0 0 1,0 0-1,0 0-1,0 0 1,-5 4-2,5-4 2,0 0 0,0 0 0,0 0 1,0 0-1,0 0-3,0 0 3,-6 9-16,6 3 16,6 5-19,5 8 19,11-5-48,0 5 48,-5-12-53</inkml:trace>
</inkml:ink>
</file>

<file path=ppt/ink/ink1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0:47.80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95 383 0,'0'0'26,"0"0"-26,0 0 1,0 0-1,-11-4 2,0-9-2,0 5 13,0-4-4,0-5-9,5 9 6,1-9-6,5 9 1,0 0-1,0-1 2,-6-3-2,1 8 9,5 4-9,-6-13 12,1 1-12,-1-1 3,6 5-3,0 0 0,0 0 0,0-1 0,-6-3 0,6 12 2,0 0-2,0 0-1,0 0 1,0 0 0,0 0 3,0 0-3,0 0-1,0 0 1,0 0 9,0 0-9,0 0 2,0 0-2,0 0 1,0 0-1,0 0 6,0 0-6,0 0-1,0 0 1,0 0 0,0 0-1,0 0 1,0 0 1,0 0-1,0 0-1,0 0 1,0 0 1,0 0-1,0 0-4,0 0 4,0 0 3,0 0-3,12 0 0,4 4 0,1-8-5,5 0 5,0 12 6,5-4-6,1-12 0,-6 12 0,6 0 0,-1-4 0,6 0-8,1-4 8,4 0 4,1 0-4,0 4 5,5-4-5,0-1-1,0 5 1,-5 5-1,-1-5 1,1 0 0,0 0 0,5-5 0,0 1 0,0 4-3,0 0 3,-5 0 4,0 0-4,-6 0-1,0-4 1,6 4 0,-1 0 0,6 0 0,1-4 0,-1-4 2,0-1-2,0 9-1,0 5 1,0-5-4,1 4 4,4-4 3,1-4-3,5 4 1,0 0-1,1 4 1,-7-13-1,-10 14-1,5 3 1,0-4-4,1-4 4,4 0 3,1 4-3,0-8 1,-6 4-1,0 4-1,-5-8 1,-1 8 1,-5 0-1,1-8-5,4 8 5,1-4 4,0 0-4,-1-4 2,1 12-2,5 1 0,-5-5 0,-1-4 1,-5 0-1,-5 0-2,5 0 2,0-4 1,0 8-1,1-8-1,-1 4 1,5-4 1,1-1-1,0-3-1,-1 8 1,1 0 0,0 8 0,-6-12-4,11 4 4,-5 9 5,5-5-5,0-13 0,6 14 0,-1-5-1,1 4 1,-6-4 0,-11 0 0,17 0 0,0-4 0,5-1 0,0 5 2,0 0-2,1-4 0,-12 0 0,0 4-1,0 4 1,6 0 0,-1-4 0,7 0 0,-7 0 0,7-4-1,-7 4 1,-5 4 1,6 1-1,0-10 0,0 1 0,-1 8 2,1-8-2,0 0-2,5 8 2,-5-8-1,-1 4 1,1 0 2,0 0-2,5 0-2,0 4 2,-5-4 2,-1 4-2,1-4 0,-11 0 0,-1 0 0,1 5 0,0-10 0,-1 10 0,1-5-1,5 4 1,0-8 0,6 4 0,-6-5 2,0 1-2,1 8-1,-1-4 1,-6-4 2,1 0-2,5 4 0,0 0 0,1 4-2,-1-16 2,-6 16 2,-4-4-2,-1 4 0,-6-4 0,1-4-1,-6 0 1,6 0 1,-1 8-1,-5-12-2,6 8 2,0-9 1,-1 9-1,1-4 0,-1 4 0,7-4 0,-1 8 0,-6-8 2,6 8-2,-5-4-3,5 0 6,6 0-3,-1-4 0,1 8 0,0-8-1,-1 4 1,1 0-1,0 0 1,-1 0 0,1 8 0,-11-12-2,5 8 2,0-8 4,0 4-4,0 0 0,6 8 0,-1-12-1,1 8 1,0-8-14,5 4 14,-5-8 12,-1 8-12,1 0 1,5 8-1,-5-12 2,-1 0-2,7 0-1,-7 4 1,1 4-1,-6-8 1,0 0 3,0 4-3,0 0-2,-5 0 2,0-4 0,-1 8 0,1-4 0,-1 0 0,1 4 0,5-8 1,0 4-1,0 0 1,1 8-1,-1-8-1,0 4 1,0-8 0,-5 8 0,-6 0-1,11-4 1,0 4 0,-6 1 0,7-1 0,-1 0 0,5 0 0,1 0 1,0-4-1,-1-4 0,7 8 0,-12-4 1,0 0-1,5 0-1,1 4 1,5-8 0,0 4 0,1 4 1,4-4-1,1-4 0,-11 0 0,16 8 0,-5-4-4,5 0 4,-6 0 4,7 0-4,-7 0 0,7 0 0,-7 0 1,-5 4-1,1-4 0,-1 0 0,6 0-1,-6 0 1,0-8 2,0 8-2,0-4-3,-5 0 3,0 0 1,-6 4-1,0-5 1,5 5-1,1 0 0,0-4 0,-1 4 1,7-4-1,-7 12-1,1-12 1,-6 0 0,0 8 0,0-8 0,0 4 0,-5-8-1,-6 4 1,6-13 0,-1 9 1,1 0-1,5-1 0,0 1 0,0 8 2,0-8-2,6-1-1,-6 9 1,0-8 1,-5-4-1,5 8-2,0 8 2,0-4 1,6 0-1,0 0 0,5 0 0,0 0 0,0-4 0,0 0 0,1-1 0,-12 5-1,5-4 1,1 0 0,5 8 0,6-4 1,5-8-1,0 4-2,-5-4 2,0 12 3,-1-8-3,1 4 1,0 4-1,5-4 0,-5 0 0,5 4-1,-5-12 1,-6 12 0,0-4 0,0 0-1,0 8 1,0-8 0,1 0 0,4 4 1,-5-4-1,1 0 1,-1-4-1,-6 4 0,1 4 0,5 9 0,0-5 0,1-8-2,-1 4 2,0 0-2,-5 0 2,5 0 2,0-8-2,0 8 9,-16-4-9,-1 4-7,7-4 7,4 9-1,1-18 1,5 18 0,0-5 0,0 0 2,1-8-2,-7 8-1,1-8 1,5 20-2,0-11 2,0-1 2,6-4-2,0-4 0,-1 4 0,1-9 0,0-11 0,-12 11-1,-4 1 1,-1 0 0,-6 0 0,6-1 2,1 13-2,-1-4-4,0-8 4,0 8 1,0-8-1,0 12 1,0-8-1,1 8 2,-1-8-2,-6 12-1,1-12 1,-1 8 0,7 0 0,-1-4 0,5 0 0,1 0 2,5-8-2,-5 12-2,5-8 2,0 8 1,-5-12-1,-6 8-1,0-8 1,0 8 1,0-9-1,6 5 13,5 8-13,0 0-15,1-8 15,-1 8 1,-6-12-1,7 8 1,4 0-1,1 4-1,0-4 1,-1 4 0,1-4 0,-6 9 0,0-5 0,1 8 1,-12-3-1,0 3 0,5-8 0,1 4-1,5-8 1,0 4 0,1-4 0,-1 13 1,0-17-1,-5 8 0,-6-4 0,0 4-1,0-12 1,0 12 1,0-8-1,0 12 0,1-12 0,-7 4-1,1-4 1,-1 8 0,-5-8 0,1 8 1,-1-12-1,0 16 1,0-8-1,0 8-1,0-8 1,0 0 0,0 0 0,0 4-2,-5-8 2,5 8 4,0-12-4,0 16-1,0-12 1,6 4-2,-1 0 2,7 0 0,4-4 0,1 0 2,-1-9-2,-4 18 1,4-14-1,-5 13-2,6-4 2,0 9-1,-6-18 1,-6 18 2,1-9-2,0 4-1,-1 0 1,-5 4-1,-5-8 1,-1 9-2,1-9 2,-6 12 5,0 0-5,-5-16-1,-1 0 1,-5 4-1,0 0 1,0 0 0,0 0 0,0 0 0,0 0-27,-5 0 27,5 0-51,-17 8 51,1 5-36</inkml:trace>
</inkml:ink>
</file>

<file path=ppt/ink/ink1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0:26.824"/>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921F8559-2369-41CA-AD48-C6302D7DD5AA}" emma:medium="tactile" emma:mode="ink">
          <msink:context xmlns:msink="http://schemas.microsoft.com/ink/2010/main" type="inkDrawing" rotatedBoundingBox="3894,578 21656,314 21688,2479 3926,2743" semanticType="enclosure" shapeName="Other">
            <msink:destinationLink direction="from" ref="{BCADC432-6E59-435E-B777-2B6BD2F9C898}"/>
            <msink:destinationLink direction="to" ref="{BCADC432-6E59-435E-B777-2B6BD2F9C898}"/>
          </msink:context>
        </emma:interpretation>
      </emma:emma>
    </inkml:annotationXML>
    <inkml:trace contextRef="#ctx0" brushRef="#br0">125 164 0,'0'0'23,"0"0"-23,-5 4 5,5-4-5,0 0 5,0 0-5,0 0-5,0 0 5,0 9 4,0-9-4,5 8 0,1 1 0,0-5 0,5 4 0,0-3 0,1 7 0,-1 1 4,0-5-4,0-3 0,1 3 0,-1-4 2,-5 5-2,-1-5 3,1 0-3,-6-4 0,0 0 0,0 0 0,0 0 0,0 0-1,0 0 1,0 0 1,0 0-1,6 0 5,-6 0-5,0 0-2,0 0 2,0 0 1,0 0-1,11 9 2,0-1-2,6 1 3,6-1-3,-1-4 2,1 1-2,-6-1 1,0-4-1,0 4 1,0-4-1,-6 0 3,0-4-3,0 0-1,1 8 1,-1 0 0,6 0 0,-6 1 1,6-1-1,-6 0 0,6 0 0,0-4 1,0 9-1,0-9 1,0 4-1,0-4 1,6 0-1,-1-4 8,1-5-8,5 5-6,0-4 6,0-5 7,1 9-7,-1-9 2,6 4-2,5 9-1,6 5 1,1-10 1,4 1-1,7 0 0,-6-4 0,-1-1 1,1 9-1,6 0 1,-1 0-1,1 4 0,-1-4 0,-5-4 1,-6 4-1,-11 0 0,5 0 0,1-4 0,-1 4 0,1 0 0,-1 4 0,7-4 1,-1 0-1,0 4 0,-6-4 0,1 0 2,-1 0-2,1-4-1,5 4 1,12-4 1,5-9-1,5 17 1,-5-4-1,1-4 0,4 4 0,7-4 0,-1-5 0,0-7 2,-5 7-2,-11 5-1,-7 0 1,1-1 2,0 10-2,-6-10-2,-5 10 2,-6-5 0,-1 0 0,1 0-1,0 0 1,0 0 2,-6 8-2,0-4 1,1 1-1,-1-14-1,0 22 1,6-17 0,5 4 0,7 8 3,4-12-3,1 0-2,6 4 2,-1 0 0,12-5 0,5-12 0,12 13 0,-12-4 0,6-1 0,6-4 1,0 1-1,-1-5 0,1 0 0,-17 8 1,5 1-1,0 8 1,1-4-1,-1-26-1,1 26 1,-12 8 1,0-8-1,0 0-1,0-1 1,0 10 2,0-10-2,0-12-2,-5 17 2,-1-8 0,6 16 0,0 5 1,6-13-1,0 9 0,-1-14 0,-10-3-1,-1 4 1,1 12 1,5-12-1,0 8 0,0-8 0,0 8-1,-5-8 1,-7 8 2,-4-8-2,-1 17 0,17-13 0,-6-13 2,1 9-2,-1-13-3,1 8 3,-12 1 0,0-1 0,0 22 0,-5-17 0,-1 4 0,1-4 0,-1 8 0,1-8 0,-1 8 0,1-4 1,-1 8-1,-5-3 0,0-5 0,0 0 0,0 8-1,-1 9 1,7-17 0,-1 13 0,1-1 1,5 1-1,0-13 0,6 9 0,0-9 0,-6 4 0,0-4-1,6 4 1,0-4 2,0 8-2,-1-3-1,1 12 1,0-17 0,-6 8 0,6-8-1,0 13 1,5-9 2,6 13-2,6-13 1,-6 17-1,-5-21-3,5 9 3,5-13 2,1 8-2,0-8 1,0 4-1,-12-5-1,0 10 1,1-10 1,5 14-1,0-13-1,0 4 1,0-5 0,0 14 0,-11-22 2,0 13-2,0-8-2,5 8 2,1-9 1,-1 9-1,6 0 2,-5 9-2,-7-9-2,7 4 2,-1-8-1,6 12 1,1-8 1,-1 13-1,5-13 0,-16 8 0,6-12 1,-1 8-1,0-8-2,7 0 2,-1 4 1,0-4-1,-6-1 1,1 10-1,5-10-1,0 10 1,6-14 0,-1 5 0,1-5 1,-12 1-1,12 4 0,0-1-1,0 5 1,-1-4 2,-5 4-2,-5-4 0,-1 8 0,1-4 0,-1 4 0,6-4 0,0 5 0,1-14 1,-7 18-1,0-22-1,-5 9 1,0 0 1,5-1-1,1-3-1,-1 16 1,1-8 1,-1 5-1,-5-5 0,0 12 0,5-16 1,1 12-1,-1-16-1,1 12 1,-1-4 0,0 0 0,-5-4 0,-6 12 0,6-20-1,0 8 1,0-5 1,5 5-1,1-5 1,-1 5-1,-5-4-1,-6 12 1,0-13 1,6 9-1,0-12 0,0 8 0,5-5-1,-5 5 1,5 0 0,-10-1 0,10-3 0,0 4 0,1 4 0,5-5 0,-6 10 0,1-5 2,-6-5-2,-1 1 0,1 4 0,6 0-1,-1-4 1,1 4 1,-7-4-1,7-1-2,-6 1 2,-6 0 1,17 4-2,6-4 1,-1 0 1,1 4-1,-6-5 1,0 5-1,0-4-1,0 0 1,-5 8 0,5 0 0,0 1 0,0-5 0,0 0 0,-11 0 0,0 0 0,5 0 0,1-5-2,-1 5 2,6-4 2,-5-4-2,-12 3 0,11-3 1,1 4-1,-1 8-1,1-8 1,-7 4 0,-4 0 0,-1 8-2,-6-12 2,-5 12 0,0-16 0,0 8 2,-6 0-2,-5 4 0,-6-8 0,5 4 0,6 0 0,1 0 1,4 0-1,7 0-1,-1 4 1,1-8-1,5 0 1,0 8 0,-16 9 0,-1-5 1,6-4-1,-6 1-2,0-1 2,0 0 3,1 4-3,-1-8-1,0-4 1,0 8 0,0 1 0,1-1-1,-1-4 1,0 4 1,0-4-1,1 4 0,-7-8 0,6 0-1,-11-5 1,6 14-1,-6-10 1,-6 10 2,0-10-2,1 5-1,-7-4 1,1 4 3,-6 0-3,11 4-4,0-8 4,1 8 2,-1-8-2,0 13 0,1-5 0,-1 4-1,6-8 1,0 0-1,-6-4 1,6 8 0,-6-8 0,1 13 1,5-9-1,-6 4 2,6-8-2,0 8-2,0-8 2,5 8 1,1-4-1,-1 0 1,-5-4-1,0 12-1,-5-16 1,-7 8 0,1-5 0,-1 10 0,1-5 0,0 0 0,-6 0 0,0 0 0,0 0 0,0 0 0,0 0-2,5 0 2,-5 0 2,6 0-2,-6 0 0,0 0 0,0 0 0,0 0 0,0 0 0,0 0 0,0 0 0,0 0 0,0 4 0,0-4 0,0 0-1,0 0 1,0 0 1,0 0-1,0 0-1,0 0 1,0 0 0,0 0 0,0 0 1,6 4-1,-6-4 0,5 9 0,-5-9 0,0 4 0,0-4 0,6 29 0,0-7-2,-1-1 3,1-13-1,0 9-1,-1-4 1,1 8 0,-1-4 1,7-4-1,-7-9 1,1 0-1,-6-4-2,11 13 2,-5 0 0,0-5 0,-1 9 1,-5-9-1,0 9 0,0-4 0,0 8 1,0-4-1,0 9 0,-5-1 0,5-4 0,0 0-2,-6 0 2,0 1 2,1-1-2,5 0 0,0 4 0,0 1 0,0-5 0,-6-4 2,-5 0-2,5 0 0,0 8 0,-5-4-2,0 0 2,5 9 0,1 0 0,-1-1 0,6 5 0,-6-8 0,6 16 1,0-4-1,0-13-1,0 1 1,0-5 0,0 4 0,0-16 1,0-9-1,0 21-1,0 0 1,0 0 0,0 5 0,0-1 1,0 5-1,-5-5-2,5 9 2,0-9 3,0 9-5,5 0 2,1 0 0,0-4 0,-1-1 0,1-7 0,0-6 0,-6 6 2,0 7-4,-6 1 2,0 4 1,6 4-1,0-9 1,0 1-1,0-4-2,0-1 2,0-4 2,0 0-3,0-8 1,0 17-1,0-13 1,0 4 0,0 0 0,0-4 2,-5 0-2,5 0-2,-6-5 2,6-7 2,0-5-2,0 8 0,0-4 0,0-4 0,0 0 0,0 0 0,0 0-1,0 0 2,0 0-1,0 0 0,0 0 0,0 0 0,0 0 0,0 0 4,0 0-4,0 0 6,0 0-6,0 0 1,0 0-1,0 0 3,0 0-3,0 0 3,0 0-3,0 0 5,0 0-5,0 0 1,0 0-1,0 0 3,0 0-3,0 0-1,0 0 1,0 0 2,0 0-2,0 0 0,0 0 3,-6 5-3,6-5 2,-5 0-2,5 0 0,0 4 0,0-4 1,0 0-1,0 0 2,0 0-2,0 0-1,-6 0 1,6 0-1,0 0 1,-17-4 2,-5 4-2,-1-5-2,-5-3 2,-6 8 1,0 0-1,-6 4-1,7-8 1,4 4-1,-4-9 1,-7 9 6,0 0-6,1 0-5,-6 0 5,-6 5-1,0-5 1,-5 4 1,5-8-1,11 8 0,-5-4 0,0 4 0,-6-12 0,1 12 0,-7-8 0,1 4 0,5 0 0,6 0 1,-6-5-1,0 14-1,-5-13 1,-6 8 0,-1-8 0,1 8 1,12-8-1,4 4-1,1 0 1,0 4 1,0-8-1,0 4 0,-6-9 0,0 18-1,0-18 1,6 18 0,0-9 0,0 0 0,0 0 0,0 0-1,5-5 1,-5 10 2,5-1-2,-5 0-1,0-4 1,0 4 0,0-4 0,5 0-1,-5 5 1,-6-1 2,-5-4-2,-6 4 0,0-8 0,11 8-1,-5-4 1,-1 0 2,1-8-2,-6 8-2,-1 0 2,7 0 5,-6 0-5,11 0-4,0 4 4,-5 0-1,-6-8 1,0 4 1,5 0-1,1 4 3,5-4-3,-11 0 0,0 0-4,0 4 4,0-4 0,5 0 0,-5-4 1,6 4-1,5 0 0,-6 0 0,7 0 0,-7 0 0,1 0-1,-1 0 1,1 0 1,5 0-1,12 0-1,-7 0 1,1 0 1,6 4-1,-6-4 0,-1 0 0,-4 0 0,-1 0 0,-6 0-1,12 0 1,0-4 1,-6 8-1,-5-12-1,-6-1 1,0 5 3,0 8-3,11 5-1,-6-13 1,1 4 0,-1-9 0,-5 5-1,-5 12 1,-1-12-1,6 4 1,-6-8 0,-5 8 0,-6-5 1,0 10-1,5-14 0,-5 13 0,-11-4 1,0 0-1,-1 9-2,7-5 2,-12-4 0,0 4 0,-57-8 1,23 13-1,46-5-1,-12-4 1,0 0 0,-51 4 0,0-17 0,1 18 0,21-5 1,41 4-1,-12-4-1,-57 4 1,18-4 0,45 0 0,-6-4 0,5 4 0,-5 0 0,-5 0 0,-46 4 0,12 0 0,56-8 0,-6 4 0,-5-8 0,-1 12 0,12-13 0,0 18 0,0-13 0,-5 8 0,-1-8 0,6 4 0,5 4 0,7 0 0,-1 0 0,6-4 0,-6-4 0,6 4 0,0 4 0,0 0 0,11-4 0,0 5 0,1-5 0,-1 4 0,0-4 2,-6 4-2,1-8-2,-6 4 2,11 0 0,-22 0 3,-1 0-3,1 0-4,0-4 4,-1 4 1,12 4-1,-6 0 0,1-4 0,-12 0-1,0 4 1,5-4 3,1 0-3,-6-4-3,-6 8 3,-5-4 0,5 0 0,1-4 2,-7 4-2,1-4 1,0-9-1,5 9-3,0 8 3,1-4 0,-1 4 0,6-4 1,6 5-1,10-5 0,-10 4 0,5-8 0,1 4 0,-1-5 0,6 10 0,0-5 0,5 4-1,1 0 1,-1 0-1,1 1 1,0-1 7,-1 0-7,1-4-5,-1 4 5,6 1 0,12-5 0,-1 0-1,-5 4 1,0 0 1,0-4-1,-6 4 0,0-4 0,-5-4-1,5 0 1,0 4 0,-5-4 0,-6 4 0,0 0 0,-6 8 1,0-4-1,6 0-2,0 5 2,0-5 1,-6 5-1,0-1 1,1-4-1,5 1 0,0-5 0,-1 0-1,-4 4 1,-1 0 1,0-4-1,0 0-1,6 4 1,12-4 0,-7 5 0,1-5 1,-1-5-1,1 5-1,-1-4 1,1 0 1,5 0-1,6-1-1,5 1 1,1 0 0,-6 4 0,0-4-1,-1 4 1,1 0 1,0 0-1,-6 8 1,6-4-1,6 1 1,-1-1-1,1 0-2,-1 0 2,6 1 3,-5-1-3,-1 0-3,6 0 3,1-4 1,4 0-1,7 0 0,-1 0 0,1 0 0,-1 0 0,0 0-1,1 0 1,-1 0 1,1 4-1,-1 1 0,1-5 0,-1 0 0,0 4 0,6-4-1,1-4 1,-1 4 1,0 0-1,0 0-2,0-5 2,6 5 2,-6 0-2,5 0 0,1 0 0,11 0 0,0 0 0,0 0 0,0 0 0,0 0-1,0 0 1,0 0 1,-17 0-1,0 5-1,0-1 1,0-4-1,6 4 1,0 0 2,11-4-2,0 0-1,0 0 1,0 0 1,0 0-1,0 0-1,0 0 1,0 0 0,0 0 0,0 0 0,0 0 0,0 0 1,0 0-1,0 0-2,0 0 2,0 0 1,0 0-1,0 0-1,0 0 1,0 0 2,0 0-2,0 0 0,0 0 0,0 0 0,0 0 0,0 0-1,0 0 1,0 0 0,0 0 0,0 0-1,0 0 1,0 0 0,0 0 0,0 0 1,0 0-1,0 0 1,0 0-1,0 0-1,-17 5 1,0-1 0,6-4 0,-1 4-1,12-4 1,0 0 1,0 0-1,0 0-1,0 0 1,0 0 1,0 0-1,-11-4-1,0 0 1,-1-1 5,1-3-5,0-1-4,5 5 4,6 4 1,-11-12-1,5-1 0,1 0 0,-1 5-1,0-1 1,1 1 0,-1-1 1,0 5-1,6-4 0,-5 8 0,5 0 0,-6-5 0,6 5 0,0 0 0,0 0-1,0 0 1,0 0-1,0-8 1,0 4 2,0 4-2,0-13 0,-6 0 0,6 5 0,0-9 0,0 8 1,0-8-1,0 0-1,0-8 3,0-13-4,-5 4 2,5 4 1,0-3-1,0-1-1,5 4 1,1 5 0,0 4 0,-6-1 0,5-3 0,1 4 4,-6-5-8,0-12 4,0 0 0,0 9 0,0-5 0,0 4 1,0-4-2,0-4 1,0 4 0,0 5 0,-6-5 0,1 17 2,5 4-2,-6-4-1,6-8 1,0-1 0,0 14 0,0-14-1,-6 1 1,6-9 0,0 0 0,0 0 0,0 0 0,0-8 1,0 8-1,0-4 0,0 4-1,0 0 1,0 1 0,-5 3 0,-1-4 0,6 4 0,0 1 0,0-1 0,0-4 0,6 5 0,-6-5 0,0 0 0,0 4 0,0 5 0,0 8 0,0 4 0,0-4 2,0 0-2,0 5-1,0-1 1,0-4 0,0-4-1,0 4 1,0 0 0,0 4 1,0 1 1,5 3-2,-5-8-2,0 21 2,0-4-1,0-8 1,0-5 1,0 1-1,0 12 1,0 0-1,0 0-2,0 0 2,0 0 0,0 0 0,0 0-2,0 0 2,0-5-7,0 18-49,-33-34-4</inkml:trace>
  </inkml:traceGroup>
</inkml:ink>
</file>

<file path=ppt/ink/ink1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0:32.384"/>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BCADC432-6E59-435E-B777-2B6BD2F9C898}" emma:medium="tactile" emma:mode="ink">
          <msink:context xmlns:msink="http://schemas.microsoft.com/ink/2010/main" type="inkDrawing" rotatedBoundingBox="7487,2650 17558,2276 17623,4010 7551,4384" semanticType="callout" shapeName="Other">
            <msink:sourceLink direction="from" ref="{921F8559-2369-41CA-AD48-C6302D7DD5AA}"/>
            <msink:sourceLink direction="to" ref="{921F8559-2369-41CA-AD48-C6302D7DD5AA}"/>
          </msink:context>
        </emma:interpretation>
      </emma:emma>
    </inkml:annotationXML>
    <inkml:trace contextRef="#ctx0" brushRef="#br0">98 120 0,'0'0'20,"0"0"-20,0 0 9,0 0-9,0 0-1,0 0 1,0 0 4,0 0-4,0 0 2,0 0-2,0 0 1,0 0-1,0 0 1,0 0-1,-5 13 2,5-5-2,-6 0 8,0 9-8,1 0 4,-1 0-4,0 0 6,6 0-6,-5 0 3,5-4-3,0-1 4,0 1-4,0 4 3,0 0-3,5-4 2,1 4-2,0 0 2,-6-9-2,0 9 2,0 8-2,0-3 2,-6 11-1,0-3-1,-5 8 0,0-4 5,0 13-4,-1-9-1,7-4 2,-1-9-2,0 0 0,1-3 0,5-6 1,0 1-1,0-8 1,5 4-1,1-1 0,0 14 2,-6-1-2,0 5-1,0-1 1,0 5 0,0-4 0,5-1 1,1-3-1,0-1 0,-1-4 0,1 1 1,-1-5-1,1-1-1,0 1 1,-1 0 2,1-4-2,0 4 1,-1 4-1,1-8 2,5 4-2,1 4-3,4-4 3,1 8 2,0-16-2,-5 3 0,-1 10 0,0-5 0,0-1 0,1 18 0,-1-8 2,0-9-2,1 8 1,-7-8-1,1-4 0,0-1 0,-1 10 0,1-14 1,0 9-1,-6-9 0,0 1 0,0 8 3,5-4-3,-5-5-3,6-4 3,-6-4 2,0 0-2,5 13 0,7-5 0,-7 1 0,1 4 0,0-1 0,-1 1 0,1-5 1,0-3-1,-6-5-1,5 8 1,-5-4 0,0-4 0,0 0 2,0 0-2,0 0-1,0 0 1,0 0 2,0 0-2,0 0-3,0 0 3,0 0-1,0 0 2,12 5-1,-1-1 0,0 4 0,0-3 3,-5-1-3,-6-4 0,6 4 0,-1-4 0,-5 0 0,0 0 0,0 0 0,12 0 3,-1 4-3,6-4-1,0 0 1,5-4-1,1 0 1,0 0-1,-1 4 1,1 0 0,5 0 0,-6 0 0,1-5 0,0 5 1,10-4-1,1 0 0,6 0 0,5-1 2,6-3-2,0 8-1,-1-4 1,7-1-2,5 1 2,0 4 1,6-4-1,0 0 1,-6 4-1,5 0-1,1-9 1,0 9-1,5 0 1,-5-4 1,-6 0-1,-6 4 0,1-4 0,-1 4-1,1 0 1,-1 0 1,1 0-1,-1 0-1,1-5 1,-12 5 1,0 0-1,6-4 0,-1 4 0,1 0 2,0-8-2,0 8 1,0-5-1,-1 1-1,-4 8 1,4-4-1,7 0 1,5-8 1,0 4-1,6 4 0,-6-5 0,6-3-3,-1 0 3,7 3 1,5 1-1,-6 0 0,0 4 0,7 4 1,4-8-1,6-5 1,-5 1-1,0 4-1,5 4 1,6-13 1,45-8-1,-17 12-4,-45 9 4,6-4 3,0 8-3,-1-4 1,-10 0-1,5-4-2,0 4 2,5 4 3,1 1-3,-11-10-1,5 5 1,0 0 2,5 0-2,-5-4-2,0 4 2,-11-4 0,0 0 0,5 4-1,1 0 1,-1 0 1,0 0-1,-11 4 0,0-4 0,6 0 0,0 0 0,0 0 0,-1 4 0,1-4 1,-11-8-1,-1 8-1,6 0 1,0-5 0,6 5 0,0 5 1,-6-10-1,5 10-1,7-10 1,5 5 1,0-8-1,6 8 1,-18-4-1,1 4-1,5-5 1,1 10-3,-6-10 3,-6 1 2,0 4-2,-12 4-2,-4 1 2,-7-1 3,1 0-3,-1-8 0,6 4 0,0 0-1,-5 0 1,0 0 2,-1-9-2,1 9-1,-7-4 1,1 4-1,0-4 1,-6 8 0,-11-4 0,6-4 1,-1 0-1,-5-5-1,6 9 1,-6 0 0,0-4 0,0 4 0,0 0 0,0-4 1,-6 4-1,0 0 0,6-4 0,0 4-1,6 0 1,-1-5 1,1 5-1,5 5 0,0-5 0,0 0-1,-5 4 1,0-4 2,5-4-2,0-1-2,-5-3 2,5 8 2,0 13-2,6-13-1,0-5 1,0 5 1,0-4-1,-1 0 0,-4 4 0,-1-4-2,0 4 2,-5 0 0,-1 0 0,1 0 0,-6 0 0,0-5 2,-6 10-2,0-10 0,1 1 0,-1 4-1,0 0 1,6-4 1,0 0-1,-6 0-1,6 4 1,0-5 0,0 5 0,0 0 1,6 0-1,5-4-1,0 4 1,0 0-1,0 0 1,-5 0 2,0 4-2,-1-8-2,-5 8 2,0-4 0,-6 13 0,1-17 1,-1 12-1,0-12 1,1 4-1,-7 0-1,6 4 0,6-4 1,0 0 0,0-4 0,0 8 2,0-4-2,-6 0-1,-5 0 1,5 0 0,-5 4 0,-6-4-1,0 0 1,6 0 2,-6 0-2,0 0-2,0 0 2,5-4-4,-5 4 4,0 0 5,0 0-5,6 4 2,-6-4-2,0 0-1,0 0 1,6 0 0,-6 0 0,5-4 0,1-8 0,0 12 0,-6 0 0,0 0 0,0 0 0,0 0 5,0 0-5,0 0 5,0 0-5,5-5 6,-5 5-6,0 0 1,0 0-1,6-8 2,-1-9-2,1 4 2,0 5-2,-1-18 0,1 9 5,0 0-5,-1 1-1,1 3 1,0-4 0,-1-4 1,1 0-1,-6-1 0,6 1 0,-6 0 0,0-4 0,0-1 1,0 1-1,5-5 1,-5 5-1,0-5-1,0 1 1,6-1-1,-6 0 1,0 5 1,0 12-1,0 0 2,0 1-2,0-1-2,0 0 2,0 9 0,0 4 0,5-17 0,-5 0 0,6 0 0,0-8 0,-6 0 2,0-1-2,5 1 0,-5-1 0,6-3 0,-6 3 0,0 9 0,0-4 0,0-4 0,0 4-1,0 8 1,0 0 1,0 1-1,0-5 0,0 8 0,0-8 0,0 5 0,0 3 0,0 1 0,0 3 1,0 1-1,0 4 1,0 0-1,0 0-2,0-8 2,0 3 1,0-3-1,0 4 0,0 4 0,0-9-1,0 1 1,0-1 1,6 1-1,-6-5 0,0 5 0,0-1-1,0-3 1,0-1 3,0 4-3,0-3-3,0 3 3,0-4 1,-6 5-1,6 0 0,0-5 0,0 13 0,0 0 0,0 0 0,0-9 0,0 5-1,0 4 1,0 0 0,0-8 0,0-1 3,0 1-3,0-1-3,0-3 4,0-1-1,0 0-1,0 5 1,0-1 0,0 1 0,0 4 0,0-1 0,0 5 1,0 0-1,0 0 1,0 0-1,0-8 0,0-1 0,0 5-2,0 0 2,0 4 0,0-9 0,0 5 1,0 4-1,0 0-1,0 0 1,0 0 2,0 0-2,0 0 0,0 0 0,0 0-2,0 0 2,0 0 1,0 0-1,0 0 0,0 0 0,0 0 1,0-8-1,-6 4-1,6 4 1,0 0 0,0 0 0,0 0 2,0 0-2,0 0-2,0 0 2,0 0 2,0 0-2,0-5-2,0 1 2,0 4 0,0 0 0,0 0 0,0 0 0,0-4 0,0 4 0,0 0 1,-5-13-1,-1 5-1,6-5 1,-6 4 0,1 5 0,5 0 1,-6 4-1,6 0-1,0 0 1,0-4 2,-5-5-2,5 5-1,0 4 1,0 0-1,0 0 1,0 0 0,-6-8 0,6 12 0,0-4 0,0 0 0,0 4-6,0-4 6,0 0 0,0 0-58,0 0 58,0 0-70</inkml:trace>
  </inkml:traceGroup>
</inkml:ink>
</file>

<file path=ppt/ink/ink1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0:53.666"/>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627BE7E8-DFF2-4DF6-8120-9E66C7DF5864}" emma:medium="tactile" emma:mode="ink">
          <msink:context xmlns:msink="http://schemas.microsoft.com/ink/2010/main" type="inkDrawing" rotatedBoundingBox="1123,59 24111,314 24064,4521 1077,4266" hotPoints="22497,538 22424,4485 2959,4124 3032,176" semanticType="enclosure" shapeName="Rectangle"/>
        </emma:interpretation>
      </emma:emma>
    </inkml:annotationXML>
    <inkml:trace contextRef="#ctx0" brushRef="#br0">175 500 0,'0'0'37,"0"0"-37,0 0-1,0 0 1,0 0 1,0 0-1,0 0 5,0 0-5,0 0 3,0 0-3,0 0 0,0-5 0,0-7 4,0 20-4,0-8 1,6 9-1,-6-5 0,0-4 0,0 0 4,0 0-4,0 0 3,0 0-3,0 0 3,0 0-3,0 0 6,6 0-6,-6 0 4,0 0 0,0 0-4,5 21 3,-5 0-3,6-4-1,-6 4 1,6 5 2,-6-1-2,0 5 3,-6 8-3,6-4 1,-6 8-1,6 0 4,-5-8-4,5 0-2,0 17 2,0-5 1,0 1-1,5 12 1,-5-4-1,6-4 1,0-9-1,-1-8 0,1-4 0,0 4 0,-6 8 0,5-4-1,1 0 1,0 5 2,-1-1-2,1-8-2,-1 0 1,7 4 2,-7-9-1,1-3 0,0-5 0,-1-8 1,-5 4-1,6-9 1,-6 5-1,0 0-1,0-1 1,0-3 2,0-9-2,0 0 0,0 0 0,0 12 1,0 1-1,0-4-1,0 8 2,0-1-1,0 6-1,0-1 1,0 0 2,0 4-2,0-8-1,0 13 1,0-9 0,0 0 0,0-4 0,0 0-1,0 4 1,0-12 2,0-9-2,0 12-1,0-3 1,0-9 0,0 0-1,0 0 1,0 0 0,0 0 0,0 4 2,0-4-2,0 4-2,0-4 2,0 0 0,0 0 0,0 0 2,0 0-2,0 0 0,0 0 0,0 0 2,0 0-2,0 0 0,0 0 0,0 0-1,0 0 1,0 5 1,0-5-1,11 8-1,1 5 1,5-9 1,-1 0-1,7 0 2,0 1-2,-1-1 1,6 4-1,-5-3 0,0-1 0,5 0-1,0 5 1,-5-5 1,5 0-1,-6-4 1,18 9-1,-1-9 2,-5 4-2,0 0-1,-6 0 1,-5-4 1,-6 4-1,0-4-1,-6 5 1,-5-10 1,-1 5-1,-5 0-2,0 0 2,0 0 4,0 0-4,0 0 0,0 0 0,0 0 6,0 0-6,0 0 8,0 0-8,0 0-1,0 0 1,0 0 0,0 0 0,0 0 1,0 0-1,0 0 3,0 0-3,0 0 2,6-4-2,-6 4 0,0 0 0,0 0 0,0 0 0,0 0-2,0 0 2,0 0 2,0 0-2,0 0-2,0 0 2,0 0-1,0 0 1,0 0 3,0 0-3,0 0-1,0 0 1,0 0 0,0 0 0,0 0 0,0 0 0,0 0 1,0 0-1,0 0-1,0 0 1,0 0 0,0 0 0,0 0 0,0 0 0,0 0 1,0 0-1,0 0 0,0 0 0,0 0-2,0 0 2,0 0 2,0 0-2,0 0 1,0 0-1,0 0-1,0 0 1,0 0 1,0 0-1,6 0-2,-6 0 2,0 0-1,0 0 1,0 0 2,0 0-2,0 0-1,0 0 1,0 0-1,0 0 1,0 0 1,0 0-1,0 0-1,0 0 1,0 0 2,0 0-2,0 0-3,0 0 3,0 0 1,0 0-1,0 0 1,0 0-1,11 0-1,0 4 1,1-4-1,-1 9 1,6-9 1,0 0-1,0 0-1,0-9 1,-1 14 0,1-5 0,0 8-1,0-8 1,0 4 3,0-4-3,0 0-2,0 0 2,6 0 1,-1 0-1,1 0-1,-1-4 1,1 8 1,-1-8-1,1 8 0,0-4 0,5 5-1,0-10 1,6 10 2,0-10-2,0 10-2,5-5 2,6 0 2,1-5-2,-1 5-2,0-8 2,-6 8 0,1 4 0,-6-4 1,0 0-1,-12-8 1,6 8-1,6-5-2,0 1 2,0 0 0,5 4 0,1-8 2,-6 8-2,0-5-1,-6 5 1,0-4 1,-5 8-1,-1-8-2,-5 4 2,0 4 2,0-4-2,0 5-2,0-1 2,0-4 2,-6 4-2,1 0-1,-7-4 1,1-4-1,-1 8 1,-5-4 2,0 0-2,0 0-1,0 0 1,12 4-1,-7 1 1,1-1 0,-6-4 2,0 0-2,0 0-1,0 0 1,0 0 0,6 0 2,-6 0-2,5 0 0,-5 0 0,6 4-3,-6-4 3,6 0 1,-6 0-1,0 0 1,0 0 0,11 17-1,-5 0-1,5 0 1,-6 0-1,1 4 1,0 0 1,-1 0-1,1 9 1,-6-5-1,6 9 0,-1-4-2,1 0 1,0 3 1,-6-3 2,0 8-2,0 9-1,0-1 1,0 9 1,0-17-1,0 5-1,0-5 1,0 0 0,-6-8 1,6-5-1,-6 5-1,6-5 1,-5 5 1,5-1-1,-6-3-1,6-5 1,-6-4 1,6 4-1,0 4 1,0-8-1,-5 4-3,5 5 3,0-9 4,0 0-4,0 0-4,0 0 4,0-5 2,0 1-2,0 0-1,0-1 1,0-3-1,0-9 1,0 0 4,5 17-4,-5-9-4,6 5 4,0 0 1,-1-1-1,-5 5 2,0 0-2,6-8-2,-6-9 2,0 8 1,6 1-2,-1 3 1,1-7-1,-6-5 1,6 12 2,-6 5-2,5-4 0,1 0 0,-1-1 0,1 18 0,0-13 0,-1 0 0,1 0-2,0-5 2,-1 1 2,1 4-4,0-4 2,-1 8 1,1 4-1,0-4 0,-1-12 0,1 4 0,0 4 0,-1-5 0,1 5 5,-6-17-5,0 0-6,0 0 6,0 0 0,0 0 0,5 4 1,1-4-1,5 5-1,-5-1 1,0 9 1,-1-13-1,-5 0 0,12 4 0,-1 4 0,0-3 0,6-1 1,0 0-1,0 4-2,6-8 2,5 5 1,6-1-1,5 0-1,1 5 1,5-9 2,0 4-2,0 0-1,0-4 1,0-4 0,1 4 0,-1 4 0,0 5 0,6-5 0,-6 0 0,6 5-1,-1-5 1,1 4 1,6-4-1,5 1-1,6-5 1,-1 0 1,1 4-1,5 0 2,12-4-2,11 0 0,39 0 0,-44-8 1,10 8-1,63-9-1,-17 1 1,-6 8-1,0 4 1,-17-8-1,-45 8 1,6-8 2,5 0-2,46-9-3,-52 13 3,1 4 1,0-4-1,-1 9 2,-5-1-2,0-4-1,0-4 1,6 0 3,0 4-3,-6-4-2,-6 0 2,-5 5 0,0-5 0,-6 4-1,0-4 1,0 4 1,0 0-1,0-4 0,-5 5 0,5-1 1,5-4-1,12 0-2,6 4 2,-6 0 3,6 5-3,5-5-2,51-8 2,-22 4-1,-46 0 1,6-4 1,0 4-1,0 0 0,-6 0 0,1 4 0,-1 0 0,1 9 0,-1-5 0,0-4 1,-5-4-1,-11 5 1,5-1-1,0-4-1,0 0 1,6 4 0,-1 0 0,-5-4-1,0 0 1,1 0 3,4 9-3,7-9-1,-1 0 1,0 0 0,1 0 0,5 0 1,5 0-1,7-4-1,-7-1 1,7 5 2,5 0-2,50 0-1,-16-8 1,-51 4 1,6-5-1,5 5-2,46-5 2,-52 5 0,1 8 0,5-4 0,6-4 0,34-13 1,-45 13-1,5 0 1,0 0-1,40-5-1,-51 9 1,6 0-1,28-4 1,45-9 1,-17 9-1,-11 0 1,-45 0-1,-6 4 1,5 0-1,1 4-3,5-8 3,1-5 2,-1 9-2,0-8 0,63 16 0,-18 1 2,-62-9-2,6 0-3,12 0 3,-1 4 0,0-8 0,1 4 2,5-5-2,62 1-1,-17 4 1,-6 4 0,-50 1 0,5-10 0,-5 1 0,0 4 0,5 0 0,0 0-2,-5 4 2,-6-4 2,0 5-2,0-1 1,0 4-1,0-8-3,0 4 3,-6 1 2,-5-1-2,0-4 0,0 0 0,5 4 0,0-4 0,-5 4 0,-12-4 0,-5 0-1,0 9 1,0-5 1,5 5-1,-5-5 0,0-4 0,0 4 1,5 4-1,1-3-2,-12 3 2,0-4 1,6-4-1,0 0 1,-1 0-1,7 5-3,-6-5 3,-1 4 1,1 0-1,0 0-1,5 9 1,6-9 2,6 5-2,0-5 0,-6 0 0,0 0 4,12-8-4,-1 4-5,6 4 5,-6 1 3,-5 3-3,-6 1-3,6-1 3,-6-4 0,0 5 0,0-9 1,-5 0-1,-1 0 0,-5 0 0,-6 0-1,0 0 1,0-4 2,6-1-2,0-3-1,0 4 1,-1-1 1,-4 1-1,-7 0 0,-5 0 0,6 4 0,-7 0-1,1 0 1,-6 0 0,1 0 0,-1 0 0,-6-5 0,1 5 2,-6 0-2,0 0-3,0-4 3,0 4 3,5 0-3,1-4-1,5 0 1,0 0 0,6-1 0,0-7-1,-6 7 1,1 1 1,4 4-1,7 0 0,-1-4 0,7 4 0,4 0 0,-4-4 1,-1-1-1,-11 1 0,-6 0 0,6 0 0,-6 4-2,0 0 2,-5 0 1,-1 0-1,1 0 0,-1 4 0,-5-8 0,0 4 0,0 0 1,0 0-1,6 4-2,-1-4 2,1 4 1,5-4-1,0-4-1,1 4 1,-1 0 0,-6 4 0,1-8 1,-6 8-1,5 0-1,-5 1 1,0-1 0,0-4 0,0 0 0,0 4 0,0-4 1,0-4-1,-6 0 1,1 4-1,-1 0-3,-5 0 3,-6 0 2,0 0-2,0 0-1,0 0 1,0 0 2,5 0-2,6 0-2,1 0 2,-7 0 1,-5 0-1,0 0 0,6 0 1,-6 0-1,0 0 0,0 0 0,11-5-1,1 1 1,-7 4-1,-5 0 1,6 0 1,-6 0-1,0 0 1,0 0-1,6-4 0,-1 4 0,-5 0 0,0 0 0,0 0 0,0 0 0,11-4-2,1-1 2,-7 1 0,1 4 0,-6 0 1,6-4-1,-1 0 1,-5 4-1,0 0 0,0 0 0,0 0 3,0 0-3,0 0 0,0 0 0,0 0 2,6-9-2,0 1 2,-1-1-2,1-3 0,0 3 6,-6 1-6,0-1 5,0-12-4,0-4-1,0-1-1,-6 5 1,0-17 0,1-13 8,5 5-8,0 8-4,0-5 7,0 1-3,0 0 0,-6-1 0,6 1 2,0 0-2,-6-1 0,1 1 0,-1 0 0,0-5 0,1 9 0,-1 8 0,0 5 2,1-1-2,5 10-2,0-1 2,0-9-1,0 5 1,5-13 0,1-4 0,0-4 0,-6 4 1,0 4-1,0-9 0,0 5 0,0 4 0,0 9 0,0-5 1,0 5-1,0-9-3,0 0 3,5 0 2,1 1-2,0 3-2,-1 0 2,-5 5 0,0 4 0,0 0 2,0 4-2,0 4-1,0 0 1,0 1 0,0 3 0,0 1 1,0 3-1,0 5 0,0 0 0,0-4 0,0 4 0,0 0-2,0 0 2,0-4 2,0 0-2,0 4-2,0 0 2,0 0-2,0 0 2,0 0 2,0-9-2,0 5 0,0 4 0,0 0 0,0 0 0,0 0-1,0 0 1,0 0 1,0 0-1,0 0-3,0 0 3,0 0 1,0 0-1,0 0 1,0 0-1,0 0 0,0 0 0,0 0 0,0 0 0,0-8 0,6-1 0,0 5-2,-1 0 2,7-1 0,10 1 0,1 4 0,-1-4 0,1 0-2,11-1 2,0 5 2,-1 0-2,7 0-2,-1-4 2,7 4 2,-1-4-2,6 0-1,-12-1 1,6 1 0,0 0 0,1-4 0,-1-1 0,6 1 0,-6 3 0,5 1 1,-4 0-1,-7 4-1,1 0 1,5 4 1,0-4-1,0 0 0,0-4 0,0 4-1,1-4 1,-1-1 2,-6 5-2,1 5-2,-1-10 2,-5 5 0,0 0 0,6-4 2,-1 4-2,1-4-1,-1 0 1,1 4-1,-1 0 1,1 0 2,-7-4-2,-4 4 0,-7-5 0,-5 5 0,0 0 0,-6 0-2,1 0 2,-1 0 2,0-4-2,-5 4-2,-6 0 2,0 0 0,11 0 0,-5 0 0,-6 0 0,0 0 1,0 0-1,11 4-1,-5 1 1,5-1 4,0 0-4,1-8-4,-1 8 4,0-4 0,6-4 0,0 0 0,0 4 0,0 0-1,0 0 1,5 0-1,1 4 1,5-4 2,6-4-2,0 8-2,0-8 2,-6 8-1,0-4 1,1 4 1,4 0-1,1-4-1,-5 0 1,-7 0 1,1-4-1,-6 4 0,-6 0 0,0 0 2,0 4-2,-5-4 0,-6 0 0,0 0 0,0 0-2,0 0 2,0 0 0,0 0 0,0 0 0,0 0 0,0 0 0,6 0 0,-1-8 0,1 8 0,-6 0 2,6-4-2,-6 4 0,0 0 0,0 0-1,0 0 1,0 0-1,5-5 1,1-3 2,0 12-2,-6-4-1,0 0 1,0 0 3,5-4-3,1-5-2,-6 9 2,0 0 0,6-4 0,-6 4-1,5 0 1,-5 0-1,6-4 1,-6 4 0,0 0 0,0 0 0,0 0 1,5-4-1,1-5-2,0 5 2,-6 4 3,5-4-3,-5 4-1,6-5 1,0-11 0,-1 7 0,1 1-2,0 8 2,-6 0 0,0-5 0,0 5 0,5-4 0,1 0 0,-6 0 0,0 4 1,0 0-1,0 0-1,6-5 1,-1-3 2,1 4-2,-6 0-1,0 4 3,6-9-2,-6-4 0,5-4 0,-5 9-3,0 4 3,6-5 0,-1 5 0,1-4 3,0-1-3,-1 1-1,-5-5 1,0 0 0,0 9 0,0-4 0,0-1 0,0 1-2,0 3 2,0 5 2,0-4-2,0 4 0,0-4 0,0 0-2,0 4 2,0 0 0,0 0 0,0-5 2,0 5-2,0 0 0,0 0-1,0 0 1,0 0-1,0 0 1,0 0 0,0 0 0,0 0 2,0 0-3,0-4 1,0-4-1,0-1 1,0 1 1,0-1-1,0 1 1,0-5-1,-5 5 0,-1-1 0,0 1 0,1-9 0,-1 4-1,1-4 1,-1 0 0,0 0-1,1 0 1,-1-4 2,0 0-2,1 0-1,-1-5 1,0-3 3,1-1-3,-7 1-2,1 3 2,0 1 0,0-5 0,-1 5 0,1 8 0,0 4 1,5-4-1,0 4-1,1-8 1,-1 4 1,0-8-1,1-5-1,-1 1 1,1-1 2,-1 0-2,0-3-1,1-6 1,-1 14-1,0-5 1,1 1 0,-1 8 0,6-1 2,0 1-2,0 4-1,0 5 1,0-5 0,0 0 0,0-4 1,0-1-1,0 1-1,0 0 1,0-4-1,0 4 1,0-5 1,-6 5-1,6-4-1,-5 8 1,-1-4-1,0 4 1,6-9 0,-5 1 1,5 8-1,-6-9 0,1 1 3,5 17-3,0-5-3,0 4 3,0 1 2,0-1-2,-6-3-2,6-1 2,-6-8 0,1 0 2,-1 0-2,0-1-2,1 5 2,-1 1 1,6-1-1,-6 0-1,6 8 1,0-3 1,0 12-1,0 0 0,0 0 0,0 0 1,0-9-1,0-8-1,0 17 1,0 0-1,-5 0 1,5 0 0,0-8 0,-6-5 0,6 13 0,0 0 0,0 0 0,0 0 0,0-4 0,0 4 0,0-9 0,0-3 1,0 7-1,0 5-1,-6 0 1,6 0 0,-5-4 0,-7-13 2,7 9-2,-1-9-2,1 8 2,-1 1 0,0 8 0,6 0 0,-11 4 0,11-4 0,-6-4 0,6 4 0,0-4 0,0 4 1,-5 8-1,5-8-1,-6-8 1,0-9 0,1 12 0,5 5-2,-6 5 2,6-5 0,-11 0 0,11 0 2,0 0-2,-17-9 0,0-4-3,0 13 3,0-8 1,-5 8-1,-7-4 0,1-5 0,-6 9 0,0 0 0,6-4-1,-6 13 1,0-18 1,-11 1-1,0 3 0,-6 5 0,0-4 0,6 0 0,0 8-2,0 0 2,-6 18 2,0-27-2,1 1 0,-7-4 0,1 3-1,-1 5 1,6-4 1,6 0-1,-5 4 0,-7-4 0,-5 4 0,-6 0 0,6-5-1,6 1 1,-6 0 0,0-4 0,-6 12 0,-6-8 0,1 8-1,11-4 1,-6 0 2,-5-4-2,-6-1-1,-6 1 1,12 4 0,-6 0 0,-12 4 1,1-4-1,-11 9 1,-29-18-1,45 9-1,-11 0 1,0-4-1,-5 4 1,-52 4 1,1 1-1,22-14 1,40 5-1,-12 0 0,-50 4 0,16 4 0,46-4 0,-12-4-1,-45-1 1,1 1-1,-1 0 1,11 4 1,52 0-1,-12 0 0,-6 0 0,-44-9-1,-1 1 1,0 8 2,6-4-2,56 8 0,-5-4 0,-12 4 0,-44-8 0,16-5 0,45 5 0,-11 0 0,6 4 0,5 0 0,-5 0 0,-6 0 0,0 0 0,11-8-2,-5-1 2,-12 5 1,-56 0-1,28 8 0,40-4 0,-11 4 2,-57 0-2,28-4-1,39 0 1,-5 0-1,-50 9 1,10-5-2,46 0 2,-17 5 1,-40-9-1,0 4 2,6 4-2,56-3 0,-5-1 0,-17 4-2,-63-3 2,35-5 2,45 0-2,-12 0 0,-45 8 0,6-4 0,45-4 0,-5 5-1,-46-10 1,0 5 0,6-4 0,51 4 0,5 0 0,0 4 0,-5 1 0,0-10 0,-1 1 0,12 4 3,0 0-3,0-4-2,0 4 2,6-4-1,0 4 1,5 0 0,11 8 0,-5-8 1,0-4-1,6 4 0,-6 4 0,0-4 2,0 4-2,5-8-3,-5 8 3,0-4 0,-6 9 0,-5-5-1,-1-4 1,12 8 1,-5-3-1,-7 3 1,-5-4-1,0 1-1,0-1 1,-5 4-1,-12-3 1,-62 7 2,22 1-2,40-5 0,-11-8 0,-51 9 0,0-9 0,0 17-1,17-13 1,45 9-1,-74-5 1,24-4 1,-7 1-1,-5 7 0,23-16 0,39 13 1,-74-5-1,24-4-2,-91 4 2,-1 5 3,63-18-3,23 5-2,5-9 2,1 13-1,-1-13 1,28 13 1,40 0-1,-11 5 0,-6-18 0,11 5 0,-5 3 0,0 1 0,-6-4 0,5 3-1,12 5 1,-17-4 0,1 8 1,4-8-1,7 4 2,10-4-2,1 8-3,5-8 3,0 4-1,1 4 1,-1-4 2,0 4-2,6 1 0,6-5 0,-1 0 0,-5 0 0,0 4 0,0-13 0,-12 14-1,7-1 1,-1-8 0,-5-5 0,-6 9 1,0-4-1,0 4-1,5-4 1,6 4 2,-5 0-2,0 0-1,-1-5 1,7-3 0,5 8 0,-6-4 0,0 4 0,0-5-4,-5 1 4,5 4 3,6-4-3,11 4 1,1-4-1,-7 4 0,1-4 0,-1-1 0,1 5 0,-6 0 0,5-4 0,12 4-3,0 0 3,0 0-2,0 0 2,-1-4 5,7 4-5,-6-4 1,0 4-1,-1 0 0,7 8 0,-1-12-3,1 4 3,11 0 2,-6 4-2,0-8-2,-6 12 2,1-8 2,-1 9-2,-5-1 1,0-8-1,0 9-2,0 3 2,11 1-3,0-4 3,0-1 3,6-4-3,0-4-3,5 5 3,1-5 4,5 4-4,5-4-1,1 4 1,0 0-3,11-4 3,0 0 5,0 0-5,0 0-1,0 0 1,-17 0-2,0 9 2,0-5 1,0 0-1,0-4-2,0 4 2,6 1 0,0-5 1,-1 0-1,12 0 0,0 0 2,0 0-2,-11 4-2,11-4 2,-6 0-1,6 0 1,0 0 1,0 0-1,0 0 0,0 0 0,-11 4-2,0 9 2,0-9 1,11-4-1,-17 4 2,5 0-2,-5 5-3,6-1 3,-6 1 0,0-5 3,6 0-3,0-4-1,-1 13 1,7-13-1,5 0 1,-12 13 0,1-5 0,0-4 1,0 5-1,5-1-1,-5 5 1,5 0 0,0-13 0,6 0 0,0 0 2,0 0-2,0 0-3,0 0 3,0 0 3,0 0-3,0 0-3,0 0 3,-11 4 0,0 9 0,-1-9 3,12-4-3,-5 4-2,5-4 2,-6 4 0,6-4 0,0 0 1,0 0-1,0 0-2,0 0 2,0 0 3,0 0-3,0 0-3,0 0 3,-5 5 4,5-5-4,0 0-5,-6 8 5,0 1 1,1-1-1,-1-4-1,6-4 1,0 0 1,0 0-1,0 5 0,0-5 0,0 4 0,0-4 0,0 0 3,0 0-3,0 0-3,0 0 3,0 0-1,0 0 1,0 0 1,0 0-1,0 4-4,0-4 4,-17 4-30,-11-4 30,-6 13-81,0-26 81,11-33-24</inkml:trace>
  </inkml:traceGroup>
</inkml:ink>
</file>

<file path=ppt/ink/ink1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1:56.53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4930 1106 0,'40'-8'4,"50"-1"-4,113-7 3,40-1-3,101-9-1,29-12 1,33 4 1,29 5-1,22-5 0,215-13 0,-85 22 2,-215 8-2,29 13 2,17-9-2,-1 4 0,-4 5 0,-35 17 1,-40 0-1,-22 4 1,-45 12-1,-45-8-1,-73 1 1,-46-6 1,-56-16 1,-23-4-2,-51 13 3,-44-14-3,-58 5 4,-140-4-4,-91-8 9,-39-5-9,-45 8 9,-28 1-9,-249 3 5,79 35-5,17 0 4,198-22-4,-29 13 0,-203 0 0,108 22 0,203-30 0,-18-13 0,-5 12 0,17-8 2,46 9-2,21-26-1,52 18 1,67-14 2,29 18-2,67-9 1,12-9-1,11 1-1,28-5 1,34 5 0,45 3 0,39-7 1,131-10-1,106-7 0,35-5 0,39 17 0,45-4 0,254 0 1,-84 8-1,-209 5-1,44 8 1,250 12 0,-120 1 0,-231-17-2,23 12 2,17-4 0,-6-8 0,-45 25 0,-39-29 0,-52 4 0,-44-13 0,-80 4 0,-73 13 0,-17-17 2,-28 13-2,-51-5-1,-45-8 1,-45-4 2,-147 4-2,-96-4-1,-28 8 1,-34 5 0,-33 12 0,-238-8 2,96 25-2,197-12-1,-50 8 1,-220-5-1,90-16 1,220 21 2,-17 4-2,6 5-2,22-14 2,40 1 1,28 0-1,51-9-1,85 4 1,39-3-1,62-5 1,12-5 1,33 5-1,6 0 0,96-12 0,135 3 0,85-20 0,40 12 0,22 0 0,29 8-1,22-20 1,11 29 2,203-5-2,-95 5-1,-215 5 1,28-1 0,-5 4 0,-1-8 1,-33-12-1,-34 20-2,-23-16 2,-33-9-1,-91 12 1,-28 1 4,-63 4-4,-10-8 0,-29-9 3,-39 4-3,-34 5 0,-45-5 0,-102 0 0,-85 5 0,-39-13 1,-39 4-1,-35-5 2,-44 6-2,-238-10-2,91 18 2,214-1 1,-17 5-1,-16 25 1,-7-17-1,7 13 1,5 0-1,39-13-2,51 1 2,40-1 2,56 4-2,91-20-2,73 7 2,11 1 1,17 0-1,45-4 0,40-9 0,56-5 0,113-3 0,80-9 0,33 13 0,22 4 0,323 17 0,1009-8-1,-1472 29 1,-91-13 3,136 5-3,56 8-3,-28-4 3,-6-17 2,-45 17-2,-68-13 0,-22-4 0,-40-4 0,-62 4 0,-5-4 4,-23-9-4,-45-4-2,-29-4 2,-39 8 2,-124-12-2,-96-5-2,-28 26 2,-23-9 2,-17 22-2,-28-9 2,-11 25-2,-6-12-5,11 16 5,6-16 4,22 13-4,29-14 0,6 14 0,44-14-2,40-3 2,74-18 0,67 5 0,68-4 0,17 3 0,28-3-2,45 4 2,34-13 1,45 4-1,113-4-1,62 4 1,29 1-1,-1 29 1,-5-22 0,0 14 0,-17 4-2,-34 4 2,-28-9 0,-57 1 0,-28 3 0,-39 9 0,-57-16 0,-6 3 0,-16-8 3,-40 0-3,-39-4 0,-29 4 0,-34-4-1,-123 4 1,-63 0 3,0 0-3,-11 0 0,-11 12 0,-1-16 0,12 21 0,6-13 0,22-4 0,28-8 2,34 8-2,51 0-1,23-9 1,22-3-5,62 3 5,12 1 4,11-5-4,17 0-1,22 5 1,23-9 2,34 0-2,16 0-4,29-4 4,85-13-1,-12 21 1,6-12 1,-22 4-1,-18 4 0,-11 13 0,-56-1-1,-11 5 1,-12-4 0,-6 4 0,-22 0 2,-39 17-2,-24 0-1,-38 8 1,-24-3 2,-95 20-2,-34 13 1,6-9-1,50-20-3,-5-5 3,17 4 7,11 9-7,16-21-2,63 0 2,12-5-1,10-8 1,12 0 3,11 0-3,34-13 0,28-3 1,6-10-1,11-4-3,6 1 3,0-5 2,-6 4-2,-5 1-1,-12 12 1,-5 0 1,-1 4-1,-11 5-2,-33 25 6,-12 16-4,-6 1-1,-10 9 1,-7 7-1,-5 6 1,6-6 0,-1 14 0,-11 25-1,29-43 1,5-8-1,12 0 1,5 1-1,5-10 1,12 1 1,6-13-1,11 0 1,5-9-1,7-4 1,-7-4-1,1-4 0,-6-9 0,-12 9 0,-5-13 0,-11-4 1,-11 4-1,-7-12 2,-16-5-2,-11 8-2,-12 1 2,-5 4 0,5 4 0,0-4 2,0 12-2,1 5-3,-1 4 3,6 0 1,5 8-1,1 5-2,11 8 2,11 13 2,6-4-2,5-5-1,12 26 0,11 8 1,11 1-1,12-5 1,-1-5 2,7-12-2,-1-4-2,6-13 2,-1-12 1,1-13-1,-11-13 4,-1-9-4,-5-12 3,0 0-3,-11 0 4,-6-13-4,-6-12 0,1-5 0,-7 5 0,1 3 0,0 9 2,0 5-2,-1 12-5,7 9 5,-7 3 2,-5 14-2,0 16-1,1 22 1,-1 8-1,5 13 1,7-9 0,-1 9 1,6-4-1,0-1-2,0 1 2,6-9 1,-6-8-1,5-1-2,-5-12 2,0 4 1,6-12-1,-6-9 2,0 0-2,11-13 2,1-8-2,-7-4-2,1-1 2,-12-8 0,-5-4 0,-12-13 0,1 1 0,-6-5 2,-1 8-2,1 0-2,5 5 2,7 8 2,-1 9-2,5 4-3,-10 16 3,-1 22 0,1 17 0,-1 13 0,6 8-1,0-9 1,6 35 0,5 46-1,12-21 1,0-43 0,-1-16 0,1-9 2,-1-4-2,1-9-1,0-4 1,-1-4 3,-5-4-3,0-9 0,0-4 0,-5-21 0,-1-13 0,-5-4 1,0-9-1,-6 1 2,0-1-2,0 9-3,0-4 3,0-5 0,0 1 0,6 8 0,-1 4 0,7 13 0,-1 4 0,0 17 0,6 0-4,0 0 4,-11 25 0,0 0 0,0 14 2,-1 11-2,1 14-2,0 4 2,5-5 1,6-8-1,0-4-1,6 4 1,-1-9-3,1-3 3,5-9 4,-5 0-4,0-18-1,5-11 1,0-14 1,0 1-1,1-18 1,-7 5-1,1-13 0,-6-8 0,0-9 0,0 0 0,0 1 1,0 3-1,-6 5-1,1 12 1,-1 0 1,0 5-1,1 8-1,-1-4 1,6 12 1,0-3-1,0-1-1,0 9 1,6 4-2,-6 0 2,17 4-1,0 17 1,5 9 2,1 12-2,5 1 0,-5 12 0,-1-13-2,1 0 2,-6-4 1,5 0-1,-5-8 0,6 0 0,-6 8 0,0-17-1,0 13 1,-1-30 1,1 9-1,6-9 0,0 4 0,5-12 0,6-4 0,0-1 1,-1 1-1,1-13 0,6 16 0,5-11 1,6 3-1,11-8 2,6 4-2,-1 4-1,18 5 1,11-1-1,51 5 1,11-9-1,11 5 1,-11-1-1,6 18 1,-6-14 2,-11 5-2,-1 0-2,-10 5 2,-57-5 2,-11 8-2,-6 1-2,-6-1 2,-11 1 0,-11-1 0,-6-4-4,-11 5 4,-17-5-1,0-4 1,0 0 2,-56 4-2,-18-4 1,-5 13-1,-22-9-2,-69 0 2,7-8 0,-7 13 0,24-1 2,5 5-2,50-13-2,-5 4 2,6 0-1,5 5 1,1-5 2,-1-8-2,12 8-1,5 0 1,11 0 1,12 5-1,6-9-1,11 4 1,5-4 1,0 0-1,6-4-1,6 4 1,0 0-1,11 0 1,-11 4-2,11-4 2,0 0 1,0 0-1,0 0 1,0 0 0,0 0-1,0 0-3,-6 9 3,0-5 1,6-4-1,-5 8 3,-1 1-3,6-9-3,0 0 3,0 0 0,-6 17 0,1 4-2,5-13 2,0 5-2,0-5 2,-6 5-1,6-9 1,0-4 1,-6 0-1,6 0 2,0 0-2,-11 0 0,-6-8 0,6 8 1,11 0-1,-11-4 0,11 4 0,0 0-2,0 0 2,-12 4-1,1-8 1,5 8-2,6-4 2,-5 0 5,5 0-5,0 0 1,0 0-1,-6 4-1,6-4 1,-17 0 1,0-8-1,6 3 1,5 1-1,1 0 0,5 4 0,-6-8 0,-5-5 0,5 9 0,6 4 0,-6-5 1,1-7-1,-1 7 2,6 5-2,-11-8-2,0-9 2,5 13 0,-5-9 0,-1 13-1,12 0 1,-11-13 1,0 5-1,0 8 1,-1-9-1,1 5 0,11 4 0,0 0 1,0 0-1,0 0 0,0 0 0,-6 0-1,6 0 1,-5 0 0,5 0 0,0 0 0,0 0 0,0 0 2,0 0-2,0 0-1,0 0 1,0 0 1,0 0-1,-12-8 1,1 4-1,0-1 2,0 1-2,-1 4-1,12 0 1,0 0-2,0 0 2,0 0 2,0 0-2,0 0-1,0 0 1,0 0 0,45 9-1,6-14 1,11 1 1,29-4-1,10 8-1,74-13 1,11 4 0,-11-8 0,17 9 1,-11 0-1,11-1-1,-6-4 1,23 5 0,28 4 0,-34 4 0,-11-13 0,11 13 0,-16-4 0,5 8 0,-1-8 0,-10-9 0,5-4 0,-22 17 0,-6-8 0,-11 12 1,-23-13-1,-56 9 0,-12-4 0,-11 8 0,-11-4 0,-11 0 2,-18-8-2,-27 4-1,-29-9 1,-22 0-1,-35-8 1,-84 4 2,-16-25-2,-69 12 0,-11 9 0,-11-4-1,-28 4 1,22-1 1,11-7-1,6 16 1,40-8-1,17 29 2,61-12-2,18 0 0,22 4 0,62-4 2,18 4-2,4-5 1,13 1-1,10 4-1,23-4 1,0 4-2,40 0 2,16 0 0,12 0 0,5-4-3,0-1 3,-5 5 0,6 5 0,-1-1 0,-5 0 0,-6 9-1,-11 0 1,-6 3 4,-11 1-4,-6 9-1,-11-1 1,-17 5 0,-23-1 0,-22 14 0,0-14 0,-12 5-1,-16-4 1,-6-5 0,0-16 0,-6 4 1,1-9-1,5 0 1,11-8-1,11 4-2,12-4 2,11 4 1,18-9-1,27-4-3,23-12 3,16 4-3,18-5 3,17-3-1,33-18 1,-50 18 2,-6 7-2,-11-11 1,-11 16-1,-18 4 1,-16-4-1,-18 8 1,-33 5-1,-22 4-1,-18-8 1,-22 8 1,-57 4-1,23 9-2,51-9 2,-1 4 2,1-8-2,17 0-1,10 5 1,18-5 1,6 0-1,11 4-1,11-8 1,22-1 0,18-3 0,11 8-1,11-9 1,0 1-2,6-9 2,5 0 2,-5 0-2,-11-8 0,-7 4 0,-21-22 0,-18 9 2,-11-4-2,0 4 0,-11 5 0,-11 3 2,-7 1-2,1 0-3,0 3 3,0 6 1,5 3-1,1 0-1,11-4 1,5 13-3,0 0 3,7 4 4,4-9-4,1 5-1,5 0 1,1 0-1,5 4 1,0 0 2,0 0-2,0 0 0,0 0 0,0 0-2,0 0 2,0 0 0,0 0 0,0 0 2,0 0-2,0 0 0,-6-9 0,0 5 1,6 0-1,-5-1 1,5 5-1,0-12-1,-6-5 1,0 0 0,1 0 0,-1 0 1,1 0-1,-1 0 1,0 0-1,1 4 1,-1-3-1,0 3 1,1-4-1,-1 0 3,0 4-3,1 1-2,-1-1 2,0 0 2,1 0-2,-1 5-2,1 0 2,-1 3 2,6 5-2,0-4-1,-6-4 1,6-1 2,0 5-2,0 4 0,0 0 0,0 0-1,0 0 1,0 0 1,0 0-1,0 0-3,0 0 3,0 0 3,0 0-3,0 0-1,0 0 1,0 0 0,0 0 0,0 0 1,0 0-1,0 0 0,0 0 0,0 0-3,0 0 3,-5-4 1,5 4-1,0 0 1,0 0-1,0 0-1,-23 4 1,0 4 0,1-3 0,-1-5 2,1 4-2,5 0-1,0 0 1,0 1-1,0-1 1,6-4 1,-1 4-1,1 9-1,0-5 1,0 5 0,5 4 0,0 4-2,1-8 2,-1-1 0,6 1 0,0 4 1,-6-4-1,1-1-1,-1 5 1,0 5 0,1-6 0,-1 6 0,6 3 1,0-8-1,0 4-1,0-8 1,0-5 1,0-8-1,0 17-2,0-8 2,0-9 3,0 0-3,0 0-2,0 0 2,0 0 1,0 0-1,0 0 0,11 0 0,1-13 3,-1 5-3,0-5-2,-5 4 2,0 5 0,-1-9 0,1-8 1,-1 4-1,1 0 0,-6 9 0,0-5 0,0 9 0,0 4 0,0-4 0,0 4 0,6-4 0,-6-5-1,0 9 1,0 0 1,0-4-1,0 4 1,0-9-1,0-3-1,0 3 1,0 1 0,0 3 0,5-7 0,1 8 0,0-1-1,-6 5 2,5-17-1,1 0 1,0 9-1,-1-5-1,1 5 1,0-1 1,-1 5-1,6-9-2,6 5 2,0-9 2,0 9-2,0-5 0,0 9 0,6-9 0,-1 9 0,1-5-1,-6 5 1,0-4 0,0 8 0,0-9 1,0 9-1,5-4-1,-5 8 1,6 0 0,-1 5 0,1-5 0,11 0 0,0-4 2,-1 4-2,1-4-1,6-4 1,-6 0 2,16 0-3,1 0 1,0-5 0,-6 5 0,0 0-1,0 4 1,1-5 2,-1 10-2,-6-5 0,1 4 0,-1 0-3,6 0 3,1 1 2,-1-1-2,0-4-1,0 0 1,0 4 0,0-8 0,-5 4-2,-1 0 2,7-4 2,4-1-2,1 5 0,6-4 0,5 4 0,-6-8 0,6 8 0,0-5 0,6 10 0,0-5 0,0 0 2,-6 0-2,-6 4-2,1-4 2,-1 0 1,12-4-1,5 8 0,0-4 0,1 8-1,5-3 1,6-1 0,5-8 0,6-1 0,62 5 0,-6 0-1,-16-4 1,-46 13 2,6-5-2,56 4-1,-11-4 1,6-4-1,-6 9 1,-16-1 2,-46 5-2,5 0 0,7-5 0,-7 1-1,7-5 1,-1 4-1,57 1 1,-18 4 0,-55-5 0,-1 5 2,12-5-2,-1 5 0,1-9 0,-11 0-2,5-8 2,-6 4 1,0 0-1,-5 0 0,-12-4 0,-10 8 0,-12-8 0,-6 4-2,-6 0 2,-10 0 3,-18-4-3,6 4 0,-45 0 0,-12 4-2,-22-8 2,-11-1 0,-17-7 0,-91-1 0,6 0 0,-11 1 2,0-1-2,-12 4-1,-16 1 1,39 4-1,6-5 1,-6 5 0,6-4 0,11 3 2,5-12-2,18 9 0,0-17 0,-7 12-2,18-21 2,6 38 0,45-12 0,-6 4 2,5-5-2,-5 5-1,0-17 1,-56 8 1,22-12-1,57 25 0,-6-5 0,0 14 0,0-22 0,0 13 0,11-4 0,6 4-1,5-4 1,7 8 1,5-8-1,11 4 2,5-5-2,7 10-3,5-14 3,0 13 1,6-4-1,-1 9-1,1-13 1,0 12 1,-6-12-1,6 8-1,-6-4 1,0 9 0,-6-9 0,1 12 1,-7-7-1,1 3-2,0-8 2,5 8 1,1-3-1,-1-1-1,6-4 1,6 8 0,-6-8 0,6 5 1,-6-5-1,6 4-1,-6 0 1,-6 5 0,6-14 0,6 1-1,-1 0 1,1 0 0,0 4 0,11 0-4,0 0 4,0 0 2,0 0-2,0 0-2,0 0 2,0 0 1,0 0-1,17 0-1,0 4 1,0 0-1,5 0 3,7-8-2,10 13-6,12-9 6,11 4 5,0-4-5,6-4 0,5 4 0,6-17 0,6 21 0,-12-4 1,6 0-1,0-4 0,6 8 0,0-4-1,-1-4 1,7 8 0,4 9 0,58-13 2,-29 12-2,-39-3-2,5 3 2,62 10 0,-22 11 0,-51-11 1,6 7-1,-6 1 0,-6 8 0,-5-4-1,-11 0 1,-12-5 0,-6 1 0,-16-5 0,-18 9 0,-27 0-1,-23 8 1,-17-3 1,-29 7-1,-67 22 0,0-5 0,-5-12 0,-7-21 0,-10 4 1,10-26-1,1 22-1,0-18 1,16-12 0,12 9 0,51-5 0,-1 5 0,7-9 1,16 8-1,12-8 1,10-4-1,7 0 0,11 4 0,5-5 0,6 5 0,12-4-2,5 4 2,45-4-2,17 4 2,17-4 2,17-1-2,56 1-1,12-25 1,11 16-1,-6-4 1,0 8 0,-5 14 0,-28-26-1,-57 8 1,-12-4 0,-10-8 0,-12 3 3,-39-12-4,-23 5 1,-40-1 0,-22 1 0,-34 7-1,-84-3 1,-12 8 0,-28-4 0,34 12 2,11 9-2,6 5 0,11-5 0,22 4 0,12 4 0,62-3 0,11 3 0,12-8-2,11 4 2,11 5-3,56-13 5,35-9-2,27 0 0,29 0 0,91 1-1,-7-5 1,6 4 1,-16 0-1,-1 9 0,-11 8 0,-6 9 0,1-13 0,-29 13-1,-12-9 1,-55 17 1,-1 5-1,-11-1-1,-11 9 1,-17 0-1,-17-5 1,-17 18 2,-11-9-2,-6-4 0,-6-9 0,6 1 0,6-1 0,0-4 0,16 0 0,35-12 0,27-5 0,24 0 0,22-4 0,90 5 0,17-18-1,34-4 1,-11-25 0,11-5 0,-12 9 0,7 17 0,-29 4 1,-34-4-1,-5 12 1,-18 18-1,-16 3-3,-17 10 3,-68-14 1,-11 9-1,-6-4 0,-34 8-1,-28-4 1,-22 4 0,-34-4 0,-23-4-1,-74 12 1,-16-8 1,-6 0-1,-11 0-2,11 8 2,0-25 0,17 9 0,0-9 2,11 4-2,23-4-1,74 4 1,10-4 1,12 4-1,11-4 0,51-8-1,34 4 1,17-9-1,28 9 1,62-9 2,17 0-2,5 9-4,-5-9 4,-5 5 2,-18 12-2,-28-4 0,-56-4 0,-6 4 0,-11 8 0,-17 14 0,-23 11 0,-22 10-1,-23 12 1,-28 4-1,-68 13 1,-17-13 4,-5 5-4,5 4-2,-11 3 2,11-28 1,-5 3-1,16-12 0,18 0 0,50-17-2,17 0 2,12-9 3,5 1-3,6-13-1,5 4 1,6-9-2,6-3 2,5-1 2,0 0-2,6 5-3,0-1 3,0 9-3,0 0 3,0 0 5,-5 17-5,-1 17-1,-11-9 1,-5 5-2,-7 12 2,-4 9 2,-7 13-2,6-5 0,6 0 0,5-12 2,6-5-2,6-4-2,0-8 2,5 4 0,1-9 0,-1 0 0,0-8 0,1 5 0,-1-5-1,-5-5 1,-1-3 2,12-9 0,-28-26-2,0-3-5,-6-1 5,0-4 2,0 0-2,1 0-1,-7 5 1,6-5 0,0 9 0,0-1 0,6 5 0,0 0 1,5-5-1,6 9 1,1 1-1,-1-1 2,5 4-2,1 4-3,5 1 3,1 4 0,5 4 0,0 0 0,0 0 0,0 0 1,0-9-1,0 1-1,-6-1 1,6 5 0,-6 8 0,6-4 2,0-4-2,0 4 0,0 0 0,-5-8 1,-1-1-1,1 1-2,5-1 2,0 9-1,0 0 1,0 0 1,0 0-1,0 0-1,0 0 1,0 0 0,0 0 0,-6-4-2,6 4 2,0 0 3,0 0-3,0 0 0,0 0 0,0 0-2,0 0 2,0 0 0,0 0-1,0 13 1,-6-5 0,6 1 0,0-9 1,0 0-1,0 0 0,0 0 0,0 0 0,0 0 0,0 0 0,0 0 0,0 0 0,0 0 0,0 0 0,0 0 0,0 0 2,0 0-2,0 0 0,0 0 0,0 0-1,-5 0 1,5 0 2,-6-5-2,0 5-1,6 0 1,0 0 0,0 0 0,0 0-1,-5-4 1,-1-4 0,6 8 0,0 0 0,0 0 0,0 0 0,0 0 0,0 0 0,0 0-1,0 0 1,0 17 2,0 4-2,0 0-1,0 9 1,0-1 0,0 5 0,0 8 0,0 5 0,0-9 1,0 0-1,-6 5-2,6 3 2,0 5 1,-5-5-1,5-3-1,0-5 1,0 0 3,0 0-3,0 0-1,5-8 1,-5-5 0,0 5 0,0-9-1,6-8 1,-6 4 0,0-9 0,0-8 0,0 13 0,0 0 0,0-1 0,6-3 1,-6-1-1,0-4 2,0-4-2,0 9-2,0-9 2,0 0 0,0 0 0,0 13 0,0-1 0,0 1-1,0 4 1,0 0-1,0-4 1,0 3 2,0-3-2,0 0-2,0 0 2,0-1 3,0-3-3,0 3-1,0-3 1,0 8 0,0 0-2,5 0 2,-5-5 1,0-3-1,0-1 0,0-8 0,0 0 1,0 0-1,6 9-1,-6-1 1,0-8 1,0 0-1,11 13 0,1-5 0,-7 5-1,1-4 1,-1-5 0,-5-4 0,6 8 1,0 1-1,-1-5 0,1 0 0,5 0 0,1 1 0,-7 3 0,1-4 0,5-4-1,-5 5 1,-6-5 1,11 4-1,0 0 0,1-4 0,-1 0-1,0 4 1,6-4 1,0 5-1,0-5 0,0-5 0,0 5 1,0 0-1,0 0 1,5 9-1,1-9 1,11 0-1,5 0 1,12-4-1,17 4 0,5-13 0,18 0 0,10-4 0,57-8 0,-5 8 0,-7 4 0,-10-8 0,-46 13-1,12-1 1,61 1 0,-5 16 0,1-12 1,-7-9-1,0 0 0,12 5 0,-6 8-1,0 0 1,0 0 2,-22-4-2,-52 0-3,7 8 3,-7 0 2,-5 4-2,-11 5-2,-6-4 2,-17 3 0,-5 1 0,-12-9 2,-5 5-2,-23 3-2,-23 1 2,-17 0 0,-10-5 0,-18 1 0,-11-5 0,-17 9 1,-17-1-1,-84 1 0,16 8 0,-5-8 0,-1 12 0,-5-8 0,1 4 0,4-12 2,-5-5-2,12 0 0,-7-8 0,18 13-1,0-14 1,11-3 0,11-1 0,12 5 2,50-8-2,0 7-1,1 5 1,5-4 0,16 0 0,7 4 2,5 0-2,12 4 0,10 5 0,1-14-2,6 5 2,-1 9-1,12-18 1,-1 18-2,1-5 2,11-4 2,0 13-2,6-1-1,-1 5 1,7-8 0,10 16 0,12-12-1,11-5 1,17-3 2,6-5-2,11 4-1,17-13 1,57 1 1,5-13-1,5 0 0,-5-5 0,6 9 0,-6-4 0,-6 4 0,12 4 0,-6 1 0,0-5 0,0 8-1,-17-3 1,6 3 2,6 5-2,-18 0-1,-39-1 1,56-3 0,-5 0 0,-17-5-1,-45 4 1,5 1 1,0-1-1,34-3 0,-56 7 0,-6 5 0,-5 5 0,-12-5-2,-11 0 2,-6 0 2,-39-5-4,-29 1 2,-22 4 0,-17 4 0,-23-4 1,-78-4-1,-6 0-1,-18 4 1,-4-4 1,-1-5-1,-51-3 0,23-1 0,28 9-1,0-9 1,-50 0 2,33 5-2,45-1 0,1-3 0,5-10-1,0-3 1,17 0 1,11 4-1,17 4 1,51 0-1,0 0-1,11 8 1,12-8 0,11 5 0,5-1 0,12 9 3,5-5-3,6 5-3,0-4 3,6 3 0,6 1 0,5 4-1,0 0 1,16 9 1,7 3-1,0-3-1,-1 8 1,1-5-1,-1 1 1,-5 0 0,0 4 0,0-9 1,0 5-1,-6-5-1,1 1 1,-1-5 0,0 0 0,1-8 1,-1 0-1,0-9 0,0-12 0,1 8 1,-1-21-1,0-9 0,1-8 4,-7 8-4,1-25 0,-1-21-2,1 21 3,5-38-1,-5 17-1,0 47 1,-6 3-1,0 5 1,5 9-1,-5-1 1,0 9 2,0 0-2,0 4-1,0 0 1,0 8 2,0-12-2,0 0-3,0 0 3,0 8 0,0-8 0,0 4 1,0-4-1,0 4-1,0-17 1,-5-13 0,-1 14 0,0-1 1,1 0-1,-1 8 0,6 5 0,0 4-3,-6 5 3,6-1 0,-5 9 0,5-1 2,0 5-2,0-4-1,0 4 1,0-8 1,0 4-1,0 4 0,0 0 0,5 0-1,-5 0 1,6 29 0,0 1 0,-1 16 0,1-8 0,5 13 0,1-4-1,-1-1 1,0 9 1,1 0-1,-1 9-1,0-1 1,0-3 2,1-5-2,-1 4-3,6-4 3,0-4 1,0-5-1,0 5 2,0-13-2,0-12-2,-1 8 2,1-9 1,0-8-1,-5 0-1,-1 0 1,-5-5 1,-1-7-1,7-10 2,-7-7-2,-5-5-1,0-17 1,-5 4 0,-7-8 0,-5-8 0,-5-5 0,-1-4 1,1-4-1,-1-1-1,0 1 1,1 8 1,-1 5-1,6 3 0,-5 1 0,10 8 0,1 0 0,0 13-1,0 0 1,5 12-1,0 1 1,1 0-2,5 3 2,0 5 2,-6 13-2,6 4-1,6 8 1,-1 13 0,7 9 0,-1 12 0,0 1 0,6-5 0,0 0 0,6-9 0,-1 1 0,-5-13 1,-6-5-1,1 1-1,-1-13 1,-5-9 2,-1 5-2,1-13 0,-6 0 0,0-13 1,-6-4-1,-5-8-1,-6-9 1,-6-8 0,1-5 0,-1-8 0,1-4 0,5 21 1,0-9-1,0-4-2,0 9 2,0 0 1,0 8-1,6 17 2,0 0-2,-1 0 0,12-4 0,-5 12-4,5 9 4,0 0 2,5 17-2,7 5 0,-1 28 0,0 10-2,6-1 2,0 4 1,0-8-1,0-12-3,-6-14 3,0 1 0,-5-9 0,0 0 3,-1-4-3,7-25 0,-7-9-1,1-4 1,-6-9 0,0-4 0,-6-4 0,-5-8 0,-6 16 2,0 5-2,-5-22 0,-1 5-1,0-5 1,1 9 0,-6-4 0,-1 4 1,1-1-1,0 6-1,0 7 1,0 5 1,5-4-1,0 3 0,1-3 0,5 17 0,6-5 0,-6 0 0,5 5 0,1 3-1,11 5 1,-11-4 0,-1-4 0,7 4 1,-6-1-1,-1 1 0,12 4 0,0 0 0,0 0 0,0 0-1,-5 0 1,5 0 1,-12-4-1,-5 0-2,0-1 2,-5-3 2,-6 8-2,-6-4-2,-6 4 2,1 0 3,-1 0-3,1-5-1,5 5 1,0 0-2,0 5 2,-5-5 2,-1 4-2,1-8 0,5 4 0,0 0 0,0-5 0,-6 5 0,1 5 0,5-10-1,6 5 1,0-12 1,-1 7-1,1 1-1,6 0 1,-1-4 1,-5-1-1,0-4 0,-6 5 0,0-5 0,0 5 0,-5-5 1,-1 5-1,-5-5-1,11 0 1,-17 9 0,6-5 0,0 9 0,5-4-1,1 4 1,-1-4 0,1 8 0,5-8 1,6 8-1,5 0 0,6 1 0,0-5 0,6 4 0,0-4-1,5-4 1,6 4 0,0 0 0,0 0-1,0 0 1,-11 0-1,11 0 1,-12 8-1,7-8 1,5 0 0,0 0 0,0 0 0,0 0 0,0 0 0,-11 4 0,11-4 0,-12 5 0,12-5 0,-11 8 2,5 5-2,1-5-5,5-8 5,-6 9 3,0 3-3,6-3-2,0-9 3,0 8-1,0-8-3,0 9 3,-5 4 0,5-1 0,0-8-1,0-4 1,0 0 0,0 0 0,0 0-4,0 0 4,0 0 3,11 9-3,6-1 2,6-8-2,5 5-1,6-1 1,5 0-5,6 0 5,-5-8 5,5 4-5,11 0-4,7-4 4,16 0 4,0 8-4,5-4 0,12 4 0,57-4 0,-35 0 0,-45 4-4,12 1 4,0 3 4,-1 9-4,-10-9-1,-1 5 1,-5 0 1,0 0-1,-6-5-4,0 5 4,-6-5 5,-5 5-5,0-5-5,-6 5 5,-5-4 4,-7-1-4,1 0 0,6-3 0,5-1 1,0 0-1,12-4 0,5 0 0,0-4 0,0 12 0,0 1-5,0-13 5,-6 8 5,-5 0-5,0 9 0,-6-1 0,0 5 0,-11-4 0,6 8 0,-1 5 0,-5-5 0,0-4 0,-6 0 0,0 8-1,-5 5 1,-6-5-4,0 1 4,-6-1 5,0 0-5,-5 5-1,0-5 1,-1 1 0,1-5 0,0 0-1,-1-4 1,1 4 2,-6-8-2,0 8 0,-6-4-5,-5 0 5,0 0 5,-6-4-5,-6-9 0,6 4 0,0-3 0,-5-1 0,-1-13 0,-5 1 0,0-5 1,0-8-1,-1-9-1,-5-8 1,6 0 2,0 0-2,0 4-1,5 13 1,1-9-1,-1 13 1,6 0 1,6 5-1,0 8-1,-1 8 1,1 8 0,0 10 0,5 7 0,6 14 0,0 3-1,0 1 1,0-1 1,6 9-1,-1 0-1,1 5 1,0-1 1,-6-13-1,5 1 0,-5-17 0,6-5-1,-6 5 1,0-22 1,6 9-1,-1-25-1,1-14 1,0-7 1,-1-9-1,1-9 0,-6-8 0,0-13 1,-6 1-1,1-10-1,-1-11 1,0 37 3,1 8-3,-1 10-3,0-6 3,6 23 2,0-6-2,-5 14-2,-1 4 2,6 4 0,0 0 0,-17 34 1,-6 16-1,-5 14-1,0-1 1,0 5 0,5 8 0,-5 26 0,17-43 0,-1-8-1,1-9 1,6-4 1,10-33-1,-5-5 0,6-30-1,-1-8 1,1-4 2,0-5-2,-6-17-1,0-3 1,-6-1 1,-5-17-1,0 39-1,-1-1 1,-5 9-1,0-4 1,0 16 2,-5 1-2,-6 12-2,-6 13 2,6 9 2,-1-5-2,1 13-2,0 8 2,5 13 1,6 13-1,6 0 1,5-4-1,6-5-2,0-8 2,0 4 1,0 0-1,0-4-4,0-13 4,6 4 0,-6-8 0,0-4 3,0 0-3,0-5 0,0 1 0,0-9 0,0 0 1,0 0-1,0-13 2,0 9-2,0 4-3,0-30 3,0-4 2,0-8-2,0 0-1,-6-9 1,6 0 0,0 0 0,0 13 2,-5 4-2,5 9-1,-6 4 1,0-1 0,1 6 0,-1-6-1,1 1 1,-1 4 0,0 5 0,1-5 0,-1 4 0,6-4 0,0-8 0,0-5 0,-6 0 0,6-4 0,0 18 0,0-18 1,0 21-1,0-8 0,0 4 0,-5 8 1,5 1-1,0-5-2,-6 9 2,6-13 0,0 0 0,0 4-1,0 5 1,-6 0 0,1-1 0,-1 1 2,0 3-2,6 5 1,-5-4-1,5 4-3,0 0 3,-17 0 1,-6 4-1,6-8 0,-5 4 0,-1 0-1,1 0 1,-7-4 1,1 8-1,0-12 0,-6 8 0,-5-5-1,-7 1 1,1 0 2,0 0-2,0-5-1,0 5 1,0-4 2,11 3-2,6 5-2,-1 0 2,7 0 0,5 0 0,6-4 0,-1 8 0,12-4 1,0 0-1,0 0-2,0 0 2,0 0 1,0 0-1,0 0-1,0 0 1,-22 0 0,-12 9 0,-6-1 0,1-4 0,-6 1 1,-6 3-1,6 1-1,0 8 1,-1-13 0,7 4 0,-6-8 1,0 0-1,-1-4 2,7 0-2,-1-5-2,1 5 2,-1 0 2,6 0-2,1-1 1,10 5-1,-5-4-1,5 4 1,-5-4 0,0 8 0,0-8 1,-1 4-1,1-9-1,0 9 1,0-8 1,5 0-1,1-1-1,-1 5 1,0-5-2,1 9 2,-1-4 2,-5 0-2,5-5-1,1 5 1,-1 0 0,1 4 0,-1-4 1,1 8-1,-1-4 0,6 0 0,0-4 0,6 8 0,0-8-1,5 4 1,6 0 2,0 0-2,0 0-4,0 0 4,0 0 0,0 0 0,0 0-1,0 0 1,0 0 0,0 0 0,0 0-2,0 0 2,0 0 4,0 0-4,0 0-2,0 0 2,0 0 1,0 0-1,0 0 0,0 0 0,0 0-4,0 0 4,11 12-2,6 1 2,0 4 0,6-13 0,10 5 2,18-9-2,11 4 0,0-8 0,12 0 0,10-1 0,18-3 0,50 4 0,-5-9 0,-11 13 0,-57-9-1,5 1 1,12 4 5,57-5-5,-18 5-5,-50 4 5,5 0-1,12-4 1,45-5 5,-6 1-5,0-5 1,-6 5-1,-56 8-4,12 0 4,5 0-1,45-9 1,-23 9 1,-39 0-1,6 0 0,11 9 0,51 8 0,11 4 0,-6-8 0,12-1 0,5-3 0,0-1 0,6 5 0,-5-9 0,5 0 0,-6 1 0,-17 7-1,-10-12 1,-7 0 1,-50 0-1,-6 0-1,0 4 1,-6 1-1,-5-1 1,-12 0-2,-11-4 2,-5 0 4,-6 0-4,-12 4-2,-10-8 2,-12-4 0,-12-5 0,-10-4 1,-6 0-1,-12-4-1,-16-9 1,-18-4 1,-10-4-1,-69-17 4,-5 9-4,-6 12-3,-5-4 3,0 21-1,-18-13 1,13 18 0,-7 3 0,6 9 1,6-13-1,-6-4-1,17 5 1,11-5 0,0 0 0,12-9-1,50 10 1,0-6 1,-11 1-1,-39-21 1,16-5-1,63 22 0,-1 4 0,7-5 0,4 5 0,7 0-1,5 8 1,11-4-1,7 5 1,21-9 0,6-5 2,18 1-2,16-1-1,17 5 1,11 0 4,18 8-4,10-4 2,52-4-2,-1-4-5,0 8 5,-10 4-2,-24 5 2,-45 3 0,6 10 0,1-5 0,-1 4 0,0-4 1,5-4-1,7-1 1,4 5-1,35-8 0,-51 8 0,0-8 5,0 3-5,-5-7-5,5 7 5,-17-7 3,-6 3-3,1-4-3,-1 5 3,1-5-1,-1 9 1,1-4 1,5 3-1,-6-3 0,1 4 0,5-1 0,5 5 0,1 0 6,0-4-6,0 0-1,-6 8 1,5-12-2,12 12 2,6-4 0,0 4 0,-1 0 1,1 5-1,5-1 1,1 1-1,-12-9-5,0 0 5,0 0 3,-6 4-3,-11-4 2,-5 0-2,-7-4 1,-4 4-1,-1-4-2,-6 12 2,-5-12 1,-6 8-1,1-4-5,-12 0 5,-1-4 6,-4 4-6,-1-4 0,-5 8 0,-1-13 0,1 9 0,-6 0 0,0-8 0,0-1-1,-11 5 1,-18-8 0,-16 7 0,-11-3 0,-12-1 0,-17 5 3,-16 0-3,-63-5-4,-11 9 4,11 0 1,-10 13-1,-1-9-1,5 5 1,-10-5 3,16 9-3,-5-5-3,-1 5 3,7-13 1,-7 4-1,12-4 0,6 4 0,-1-12 0,12 8 0,45-4 0,-11 4 0,-57-13 0,35-8 0,50 12-1,-6 5 1,6-4 4,0-14-4,0 22-2,5-4 2,-5 0 0,-5 4 0,-7 0-1,7 0 1,-1-13 1,-22 9-1,-34 4-2,67-8 2,7 12 2,5 4-2,5 1 1,1-5-1,5 0-3,6-4 3,0 9-1,-1-9 1,1 8 1,6-8-1,-1 4 0,1-4 0,5 5-1,0-5 1,11 0 2,6 0-2,0 4-1,6-4 1,11 0 2,0 0-2,0 0-3,0 0 3,-11 0 1,11 0-1,0 0-1,0 0 1,0 0-2,34-4 2,17 4 2,11-5-2,5 5 0,18-4 0,11 4-2,51-8 2,11 12 3,6-8-3,-6 8 0,11-13 0,-11 9 0,11-4 0,6 0 0,-17-9 0,0 13 0,-11-4 0,-17 8 0,-45-4 0,5 0 1,0 0-1,40 5-1,-51-1 1,11-4 1,6 0-1,40 8-1,-57-8 1,0 0 3,5 0-3,7 4-3,-7 1 3,-5 3 1,1 1-1,-7-1 2,6-4-2,0 1-2,-6-5 2,1 4-1,-1-8 1,6 8 2,6-4-2,-1 8-1,1-8 1,0 13 0,5-9 0,6 0-1,34-8 1,-51 8 0,6-4 0,-1 5 5,1-5-5,-6 0-6,0 0 6,0 12 1,0-7-1,-6 7 2,1-7-2,-7 3-3,-10-8 3,-1 4 1,1-4-1,-1 0 0,6 0 0,0 0 1,6 0-1,-6 0 0,6 0 0,5 4 2,1-8-2,5 8-3,-12-12 3,-4 8 2,-1-8-2,0 3-2,0 1 2,0 4 0,0 4 0,-6 1 1,1-1-1,-6 4-1,-1-4 1,7 5 0,-1-1 0,1 5 0,5-9 0,6 1-2,-6-1 2,5 0 4,12 0-4,6 1-2,-6-1 2,6 0 0,0 4 0,5 1 0,0-5 0,-5 0 0,-6-4 0,5 5 0,1-5 0,-6 4 0,0-4 0,-11 4 0,-6 0 0,-6 1 1,-5-5-1,-11 4-2,-6-4 2,-6 4 1,-11-4-1,0 0 2,-6 0-2,-39-4 0,-23 0-1,-17 4 1,-11 0-1,-17 0 1,-73-9 0,11-8 0,-11 9 2,5-1-2,-11 1-1,-6-9 1,6 8 1,-11 1-1,5 8-2,-5-4 2,11-9 2,-11 4-2,0 1 0,11 4 0,0-5 1,5 1-1,-5-5 0,-5 5 0,10 3 0,1 1 0,0 0-2,-12 4 2,1 4-2,10 9 2,6-9 2,12 0-2,22-4 1,46 0-1,-1 5 0,0-1 0,6 0-7,12 0 7,10-4 6,6 5-6,12-1 2,5 0-2,6-4 0,5 0 0,6 0 0,6 4 0,0-4-2,11 0 2,-6 0-2,6 0 2,0 0 1,0 0-1,34-4 0,5 4 0,6 0 2,12 4-2,-1-4 1,1-4-1,11 4-7,16 0 7,1-4 4,11 0-4,68-9-1,-6 13 1,-6-9 1,0 9-1,-5-12 0,-11 7 0,-40 5 1,67 0-1,-16 0-2,5 0 2,1 0 3,-12 0-3,11-4-7,-5 8 7,-17-8 1,-45 8-1,5-4 4,0 0-4,-11 0 0,0 0 0,0 0-1,0 0 1,-5 0 1,-7 5-1,-5-5 1,-5 0-1,-6-5 1,-1 10-1,1-5 0,-6 4 0,1-4-1,-1 4 1,0-12-5,0 8 5,-5-13 6,5 0-6,0 5-1,-6 4 1,7-5 1,4 5-1,7-5-1,5 5 1,0-9 3,0 5-3,6 4-4,11 4 4,0-4 1,6 8-1,-1-13 0,12 5 0,57 13-5,-18-22 5,-50 13 6,5 8-6,6-8-2,45-17 2,-5 5 3,-1 24-3,-50-7 0,-6 3 0,5-8-3,12 9 3,45-9 1,-16 0-1,-58 0-2,7-13 2,5 17 2,5-12-2,-5 12-1,0-8 1,-5 8 1,-1-4-1,1 0 1,-1 8-1,0-3 0,-5-14 0,0 13-2,0-8 2,-1 8 1,7 5-1,-1-5 3,-11 0-3,0-4-4,0-8 4,6 12 1,-6-4-1,-5 4 0,-1-4 0,0 0 0,-5-4 0,-6 4 1,-5-4-1,-6 4-1,-6 4 1,-5-12 1,-1 16-1,1-8-1,-1-4 1,-5-9-1,0 13 1,0 4-5,0 5 5,-6-13 7,1 4-7,-7 4-2,-5-4 2,6 0 3,-6 0-3,0 0 0,-11 0-1,11 0 1,-29-4 0,-10 4 0,-12 0 1,-5-5-1,-6 10-2,-1-10 2,-10 1 1,-6 4-1,-11-4 1,5 4-1,-11-9 0,-5 5 0,-52 4 0,23-8 0,46-5-1,-12 9 1,-57-9 1,18 0-1,44 9-1,-4 0 1,-7-5 1,-45-3-1,6-5-2,6 17 2,61-4 3,-10-1-3,-1-3 1,-11 4-1,0-1-2,0 14 2,0-13 2,-56 8-2,16-8 0,63 8 0,-6-4-1,-6 4 1,0-4 1,1 4-1,5-8 0,0 8 0,5-4-2,-5 0 2,-5 0 4,5 0-4,5 0-1,1 9 1,-6-9-1,0 4 1,0 0 0,0 0 0,5-4 2,-5 5-2,-5-10-2,-7 10 2,7-1-1,-1 4 1,-11-8 1,-5 9-1,-46-1 2,0-3-2,6 12-2,56-13 2,6 4-1,0-4 1,-5-4 0,-7 5 0,7-10 1,-1 5-1,0 9 1,-5-13-1,-6 4-1,6 4 1,5-8 0,-5 8 0,-1 4 1,-5-3-1,12-10 0,-1 5 0,-5 5 0,-1-1 0,1-4-1,5 0 1,1 4 2,-6-4-2,-1 4-2,-5 1 2,-34-10 0,12 5 0,-51 5 2,39-10-2,56 14-2,-5-9 2,0 0 0,0-4 0,6 4 2,5-5-2,-5 5-2,-1 0 2,1 0 1,5 0-1,1 0 0,4 0 0,7-12-1,5 16 1,-5-4 2,5 4-2,-5-4-2,-1 0 2,-5 0 2,0 0-2,0 0-2,-6-4 2,-11 8 0,0-17 0,0 22 0,11-9 0,1 8-1,4-8 1,1-4 1,0 13-1,6-1 2,5-8-2,0 0-3,6-4 3,6 8 2,5-4-2,6-4-2,5 4 2,6-9 1,0 14-1,11-5-1,6 0 1,0 0 1,29 12-1,16 9-2,11-8 2,6 8 2,29-8-2,10 8 0,80 13 0,16 4-1,1-25 1,11 12 1,50-8-1,-5 9-2,29-10 2,-1 23 1,0-27-1,17 9-1,17 1 1,6-10 2,0-3-2,11 8 1,11 4-1,0-13-3,-5-3 3,17-1 0,-6 4 0,-6 1 0,23-1 0,0 13 0,-6-8 0,6 4 0,-6 21 0,-11-12 0,6 7 0,11-11 0,-6 24 0,-17-25 1,-11 0-1,6-4 3,5-12-3,-16 12-3,-18 8 3,0-4-1,-16-12 1,-17-1 0,-1 13 0,-28-4 0,1-13 0,-35-4 0,-50 17 0,-12-4 1,-22 8-1,-62-12-1,-12-1 1,-10 1-2,-13-1 2,-10-4 1,-23 5-1,-40-1 0,-22-4 0,-39-8 0,-97 8 0,-33-16 0,-63 3 0,-10 5-2,-24-13 2,-16 9 3,-29 3-3,-22-7 0,-28 12 0,-29 8 0,-208-4 0,84 22-1,192-5 1,-22-4 1,-29 21-1,-22-17 1,-226 22-1,74-10 0,213 1 0,-21-8 1,-29-9-1,-11 8 0,-198-8 0,107 8 3,198-16-3,-11-9-2,-6-4 2,6 4 1,5 8-1,23-8-1,23 8 1,0 1 1,27-18-1,18 9 2,39 9-2,40-9-2,11 13 2,6-13-1,5 21 1,28-4 3,63 0-3,0 4-1,-1 8 1,12-3 0,6 8 0,11 4-3,11 0 3,6-4 0,11-5 0,11 1-1,17-17 1,18 8 1,38-8-1,35-5 0,101 1 0,62-31 1,29 1-1,22-8-2,28-18 2,12 17 1,5-20-1,23 16-2,17 8 2,5 1 2,6 16-2,11-3-1,-5-18 1,0 34-1,-6-16 1,-6 20 2,-22-16-2,0 25 1,-6-17-1,-17 8-2,-22-8 2,-17 0 1,-12-4-1,-33 8-3,-29-8 3,-39-17 4,-51 8-4,-17 9 0,-22 4 0,-57-4-1,-11-1 1,-12 5 1,-5 0-1,-12 0 2,-50 0-6,-17-4 4,-28 4 4,-29-4-4,-84 0-2,-17-5 2,-29-4-2,-61-16 2,-1-1 0,-39 1 0,-11-1 2,-12 0-2,-5 5 0,5 12 0,6-8 1,1 8-1,-1 9-1,11-4 1,12 20-1,10-12 1,18 9 2,28-9-2,34 12 0,57-7 0,27-5-1,18-9 1,67 9 0,12-4 0,10 4 3,13-4-3,10 4-2,34 0 2,46 4 2,44-8-2,131 0-1,95-1 1,46 5 0,27-4 0,41 17-2,16-13 2,215 25 0,-102-21 0,-226 13 0,23-21 0,-12 25 1,-21-25-1,-13 8 1,-55 0-1,-29 9-2,-79-13 2,-40 4-2,-61-4 2,-18 5 2,-22-10-2,-51 5 1,-45-8-1,-45 12-1,-130-8 1,-96 25 1,-34-4-1,-22 13 1,-29-5-1,-11 22 1,-208 20-1,112 43-1,192-59 1,-17 9-1,-6-22 1,12-9 1,11 1-1,28 8 0,34 4 0,51 5 0,29-9 0,72-13 0,68-12 0,12 0-2,16-5 2,7 5 2,16-5-2,28 1-2,34-5 2,28 0 1,35 1-1,101-1-1,56-13 1,23 1 1,0 8-1,-6-9-1,11 5 1,-10 13 0,-29-9 0,5 8 0,-16 5 0,-17 0 2,-51 8-2,-29-9-1,-16 14 1,-62-9 0,-17 0 0,-12 0-3,-33 4 3,-40 4 1,-51 9-1,-50-4-1,-119 29 1,-85-8-2,-22-9 2,-17-4 3,-12-8-3,-5-1 2,6 10-2,-6-10-2,11-8 2,51 0 1,39-12-1,46-5-2,45-12 2,67 3 3,74 5-3,11-4 0,12 4 0,95-25 0,40-5 0,130-29 0,68-5-1,5-3 1,22 20 0,18 9 0,-6 8-1,-17 13 1,-17-12 1,-5 8-1,-34 8-1,-35 0 1,-55 1 0,-29-5 0,-40 0 0,-50 8 0,-17-3 0,-34-1 0,-45 9 1,-40-5-1,-45 13-1,-129 1 1,-86 12 0,-10 12 0,-6-8 1,-1 9-1,18 0 0,5-13 0,46 12 1,33-12-1,57-8 1,68-9-1,67-5-2,11 1 2,18 0 1,28-13-1,44-8-2,41-14 2,44-7-1,102-22 1,57-4 2,-6 9-2,-6 16 1,17 26-1,-22 0-2,0 8 2,-29 9 0,-56-5 0,-22 1-1,-35-1 1,-61 14 1,-12-1-1,-17 4 0,-39 14 0,-40-1 0,-39 4 0,-35 9 0,-112 25 0,-51-4 1,6 9-1,6-22 0,27-16 0,-5 3 1,34-3-1,68-14-2,16 5 2,69-17 4,10 4-4,12-4-2,17 0 2,45 0-2,50-8 2,46 8 2,130-13-2,96 9-1,16 12 1,12 9-1,-6 5 1,-16 11 0,-12 22 0,-6-12-1,-50 3 1,-29 9 1,-45 0-1,-90-25-2,-68-17 2,-90-9 0,-51 17 0,-90-4 0,-34 0 1,-57 13-1,-11-9 0,-5 0 0,-23 9 1,11-5-1,34-4 2,6 5-2,39-9-3,68-13 3,17 0 1,62 0-1,11-4 0,12 0 0,10 0 0,13 0 0,10 0-1,12 4 1,11-4 1,22 0-1,1 0-1,5 0 1,0 9 1,-11-5-1,0 5 0,0-1 0,0 5 0,0-9 0,0 5-1,0 3 1,0-3 1,5-9-1,12 4 0,6-4 0,5 0 0,0-4 0,0-1 0,6-3 0,11 4 2,11 0-2,6-5-1,0 5 1,12 4-1,10-4 1,46-1 0,-11 1 0,-40 4 0,62 0 0,-23 13-1,-45-9 1,63 0 2,-23-4-2,-34 0 0,73 0 0,-11 0 1,0 0-1,-6 0-1,-22-4 1,-45 4-1,0-4 1,5 0 0,0 4 0,-11 4 0,0 4 0,-5-3 0,-7-1 0,-5 8 1,-5-3-1,-12-5-2,-11 0 2,-6 1 1,-11-1-1,-45 9 0,-17-9-2,-34 0 2,-12 13-2,-22-4 2,-84 4 1,5-17-1,-17 8-1,-34 5 1,35-1 0,-1-3 0,-45-9 1,34 21-1,39-21 1,6 9-1,-6-5 0,6 0 0,23-4 0,0 8 0,10-3-1,63 3 1,-5 1-1,-1-1 1,0 1 2,6-1-2,6 1-1,11-5 1,6 4 0,10 5 0,7-13 1,5 13-1,6-9-3,5 0 3,1 5 2,5-1-2,0-8 1,5 4-1,12-4 0,0 0 0,0 0 1,0 0-1,0 0 1,0 0-1,0 0-2,0 0 2,0 0 2,0 0-2,40-4 0,11 0 0,11-5 0,6 5 0,5-4 0,17 3 0,1-3 0,-7-5 0,7 5 0,-1-5 0,51 0 1,-17 1-1,-50 12 0,-1 0 0,0-5 1,-5 1-1,0 4-1,-6-4 1,-11 4 0,-6 0 0,-6 0-1,-5 8 1,-6-3 2,-5-1-2,0 0-1,-7-12 1,1 8-2,0 0 2,0 0 2,6 8-2,5-8 1,6-4-1,5 8-2,7 0 2,-1-4 2,0 5-2,0-1 0,6-13 0,5 9 0,1-4 0,5 0 0,-6 0 0,1 4-1,-12-5 1,0 5 0,6-4 0,0 4 2,5-4-2,1 4-1,5-4 1,0 4-1,-11 0 1,-1 0 1,1 4-1,6 0 0,5-4 0,-6-4 1,1 4-1,-1 8-1,-11-8 1,-5 9 0,-6-9 0,-1 0 0,1 0 0,-6 0 1,1 4-1,-1-4 0,0 0 0,6-4 0,0 4 0,5 8 3,-5-12-3,6 0-2,-6 4 2,0-4 1,-6-1-1,6 5 3,-1 0-3,1 0-2,6 0 2,-1 9 0,1-13 0,-1 8 1,1-4-1,-1 4-2,-5 5 2,6-5 1,5 4-1,11-8 2,1 0-2,-1-4-2,1 8 2,-6 5 0,-1-1 0,-5-4 1,6 1-1,0-1-1,0 13 1,0-17 0,5 8 0,1-8 0,-1-4 0,12 0 0,5-9 0,0 9-1,1-5 1,-6 1 1,5 16-1,0-3 0,1 3 0,-1-16 0,6 8 0,-11-5 2,0 5-2,-6 5-3,0 3 3,-6-8 1,-5 9-1,-6-5-1,-11 4 1,-6-8 2,-5-4-2,-1 4-2,-5-4 2,-5 8 3,-1-4-3,-5 4-1,-6-4 1,0 0 0,0 0-1,0 0 1,-17 9 1,-12-5-1,-4 9 1,-1-5-1,-6-12-1,-11 4 1,-11-4 0,-5-1 0,-1 5 1,-6 0-1,-10-8 2,-7 4-2,-4 4-2,4 4 2,1-4 0,-6-4 0,0 0 1,11-1-1,1 5-1,-12 5 1,-6-5 0,-45-9 0,29 5 1,44 4-1,1-4-1,-6 4 1,-6-9 1,6 5-1,0-5 0,-5 18 0,-1-9 0,6 4 0,6 0 2,-1-4-2,1 0-1,-1 5 1,1-5-1,5 0 1,6-9-1,0 1 1,11-5 0,-5 0 0,5 5 3,-5 4-3,-1-1-2,1 5 2,-1 5 0,1-1 0,11-4-2,0 8 2,-1-3 1,7 3-1,5-8-1,0 8 1,0-8-1,-5 9 1,-6-9 1,-1 4-1,1 0-1,6-4 1,-1 0 0,1 0 0,-6 9-2,-6 4 2,-6-9 1,1 4-1,0-4-2,5-4 2,6 5 2,-1-1-2,-4-4-1,4 4 1,1-4 0,0-4 0,0 4 0,0-4 0,0 4 0,0 0 0,11-5-1,0 5 1,6 5 1,5-1-1,0-4-1,6 4 1,6-8 0,0 12 0,5-12 1,6 4-1,-5 0-2,5 0 2,0 0 2,0 0-2,0 4 1,0-4-1,11-4-1,6 4 1,11 9 0,6-9 0,11 0-1,6 4 1,5-8 0,12-5 0,11 1 1,6 3-1,-1 5 0,7-12 0,55 12 3,-10 0-3,-57 0-4,0-13 4,11 13 0,6-8 0,45 12 1,-5-4-1,-52 4 0,7 9 0,39-17 1,-51 4-1,5-5-1,1 5 1,0-4 2,-6 4-2,-6 9 0,6-1 0,0 9-2,0-9 2,0 1 0,-5-9 0,-1 4 1,6 13-1,0-13-1,0-4 1,0 9 0,-6-5 0,1 4 0,-1 5 0,-5-4 0,0-1 0,-1 1 2,1-5-2,-12 0-2,18 0 2,27 5 0,41 3 2,-41-7-2,-39 3-2,6-8 2,0-4 3,-1 12-3,7-16 0,-6-5 0,-6 13 1,0-4-1,0 0-1,-6 4 1,1-5 1,-6 10-1,-1 3 1,-5-16-1,1 3 0,-7-3 0,-5 0-2,0 3 2,0-3 2,0 4-2,5 4-2,1-5 2,5-3 2,0-1-2,6-3-2,-6 3 2,0 5 0,6-4 0,5-5 0,1 4 0,5-3 0,0-9 0,-6 8-1,1-4 1,-1 8 0,1 5 0,-1-4 0,-5-1 0,5 5 1,-5-4-1,-6-1 0,1 5 0,-13-9 0,7 0 0,-1 5-1,7 0 1,-7-5 1,1 0-1,-1 5 1,1-5-1,-7 5-1,1-1 1,-5 1 0,-7-5 0,-5 4 2,0 5-2,-6 0-2,1 8 2,-7-8 0,1 0 0,-6 4 2,0 0-2,-34-17-2,-17 0 2,-5 4-1,-23 0 1,-17 1 1,-68-9-1,-17 8 0,-5 9 0,-17 4 0,0-13 0,-23 9-1,-39 12 1,-12-12 1,-22 0-1,-11 16 1,-1-20-1,6 8 0,-28 8 0,-11 5 1,5 13-1,1-18-1,-1 13 1,0-4 1,1 0-1,27 8 1,18-12-1,10-4 0,29-5 0,23 4-1,39-3 1,12-14-1,-7 1 1,29 20 0,6-12 0,11 5 2,62-5-2,5 4-1,12 0 1,11 0 0,18 0 0,4-4-2,41 5 2,21 3 0,13-4 2,16-4-2,22 5-2,7 3 2,5 1 0,67 12 0,-10-9 0,-18-3 0,-44-5 0,61 0 0,-22 13-2,-57-4 2,0-9 2,-10 9-2,-7-5-1,-16-8 1,-7-4 1,-10 8-1,-23-4 0,0 0 0,-56 0 0,-29 9 0,-11 4 2,-11-5-2,-68 0-3,17-8 3,0 5 2,11-14-2,34 9 1,57 0-1,10-4-1,12 0 1,6 0 1,6 4-1,5-9 0,39-4 0,35-4 1,11 13-1,22-8-1,74-14 1,5 13 0,23-4 0,11 1 0,0 3 0,0-13 2,46-3-2,-12 3-2,-34 9 2,-5-4-1,10 0 1,41 0 0,-18-4 0,-33-1 0,5 9 0,45-4-1,-22-9 1,-45 5 0,11 0 0,-6 8-1,0 0 1,-5 8 2,5-3-2,-5-1-3,-12 9 3,0-5 2,1 1-2,16-5-2,0-4 2,17 4 1,1-16-1,66 12 0,-16 13 0,6-13-1,-6 4 1,-6 0 0,18-4 0,-7 0-2,7-21 2,10 0-1,-10 4 1,5 5 2,-17 3-2,5-8-3,-16 13 3,-6 0 2,-34 4-2,-5 4 0,11 1 0,16 3 0,-44-3 0,-6 3-2,-11-4 2,-18-3 1,-16 3-1,-56 4 2,-12-3-2,-6-1 0,-11 4 0,-11 1 2,-6 0-2,-16-1 2,-46-8-2,-23 4-2,-44 1 2,-108-18 2,-85 9-2,-27-17-2,-29 17 2,-29-9 4,-27 17-4,-12-12-2,-28 16 2,1-7-1,-199 16 1,91-22 0,203 35 0,-34-21 1,-11 12-1,0 0 0,5 9 0,35-9 0,5 9 0,39 4 1,35-17-1,44 0 0,58-5 0,21 10-3,35-1 3,61-8 2,12 4-2,5 0-1,18 0 1,78 0 0,40 0-1,102-5 1,45-3 2,95 4-2,46-5 0,17 1 0,22-1-1,34 1 1,226 4-2,-73-9 2,-226 0 1,33 26-1,12-17-2,0-9 2,-5 5 1,-35 24-1,-61-20-1,-41 13 1,-61-30-1,-96 29 1,-68-8 0,-11 0 0,-12 0 4,-22-4-4,-56 0-2,-40 8 2,-57-4 1,-146 8-1,-85 1-2,-22-1 2,-18 9 2,-16 0-2,0 8 0,-6 5 0,0 0 1,11 4-1,0-1 1,29 14-1,22-9 0,28 13 0,23-17-1,45-5 1,29 1 0,33-9 0,79 5-1,62-5 1,17 0-1,6 0 1,23-4-1,27-4 1,52-13 2,39 4-2,107-17 0,45-4 0,74 0 0,28-4 0,11 0-1,23-4 1,28 8 2,23 0-2,11 8-2,208-16 2,-100 12-1,-216 1 1,7-1 1,-1-8-1,-22 4-1,-29 4 1,-56-4-1,-73 4 1,-34 5 2,-68 4-2,-11 4-3,-12 0 3,-56 4 0,-51 9 2,-33-5-2,-119 5 0,-85 8 0,-23-8-1,-27 8 1,-46-17 1,-22 9-1,-23 12-1,-23-16 1,-202 16 3,106-12-3,221 4-2,-6 0 2,0 8 0,-6-8 0,46-4 0,33-5 0,74-4 0,79 1 0,68-1 0,10-8 0,13-5 0,49 5 0,41-5 0,50-3 0,113-5 2,85 4-2,22 5-3,40 3 3,12 1 1,27 13-1,17-22-2,23 0 2,203-12 2,-84 42-2,-204-30 0,23 5 0,5-9-1,-11 8 1,-28-8 0,-11 0 0,-45 17 1,-29 5-1,-45-5-2,-68 0 2,-22 0 1,-68 0-1,-11 0 0,-11 0 0,-6 0-1,-51 8 2,-46 9-1,-32-4-1,-35-1 1,-102 22 0,-61 0 0,11 8 1,5 18-1,-17-35 0,7 13 0,10 0-1,-22-8 1,5-9 0,1 0 0,-6-4 1,-17-4-1,0 4 1,5-13-1,12 17-2,28-4 2,11-8 1,29-14-1,45 10 1,22-14-1,-5 22-2,5-9 2,28 0 0,46 1 0,-6-1 0,6 4 0,0 1 0,-1-1 0,12 5 0,12 0 0,4-1 0,13-3 0,10-1 0,12 1 0,5-5-1,6 4 1,29 1 0,10-5 0,18-4 0,22 0 0,11 0 0,18-4-1,16 8 1,68-4 0,5 0 0,7-4 2,-1 4-2,11 0 1,1-4-1,5-1-2,-11 1 2,0 13-1,-11-9 1,5 0 2,0 0-2,-11 0 0,-5 4 0,-7-13-2,-22 5 2,-5 0 1,-52 0-1,1 4-1,11 4 1,51 0 3,0-8-3,-18 8-2,-38-4 2,16 4 0,62-4 0,1 13-1,5-9 1,-17-4 0,0 9 0,-6-5 2,-5 4-2,5 1 0,1-5 0,-1 0-2,6 1 2,-11 7 0,5 1 0,-5 0 0,-6-9 0,-17 4-2,-45 1 2,0-9 1,0 4-1,-5 0 0,-18 1 0,-5-5-1,-12 0 1,1 0 0,-12 0 2,0 4-2,-5 0 0,-6 0 0,-6-4-3,-5 0 3,0 5-3,-6-1 3,0-4 1,0 0-1,0 0-1,-23 4 1,-22 4-2,-17 1 2,0-1 1,-23 1-1,-17-5-2,-56-4 2,-17-4 5,-5 4-5,-12-9-1,-6-8 1,-11 1 1,-33-1-1,5 8 1,50 1-1,-10-1 4,-1 9-4,-5 0 1,0-4-1,11 0 1,0-1-1,23 14 0,-1-1 0,1-12 3,17 13-3,5-9-4,0 8 4,17 1 1,51-1-1,-5 5 1,-7-9-1,-5 4 0,12-8 0,-7 5-3,-5-1 3,0 4 3,6 1-3,-6-1-3,6 1 3,0-1 3,5 1-3,0-1-1,12-8 1,-1 4-1,1 1 1,5-1 0,1 0 0,5 0 1,5 5-1,6-5-2,12-4 2,5 4 0,6-4 0,5 5-3,6-1 3,6 0 1,0 0-1,11-4-1,0 0 1,0 0 0,0 0 0,11 4 1,6-4-1,11 9-2,6-1 2,5 1 1,1-5-1,16 0 1,12 1-1,11-1 0,6-4 0,16-4-1,69 4 1,-18 4 0,12 0 0,5-12-1,-16-14 1,10 10 1,-5 12-1,12 4 0,5-13 0,-6 5 0,6 0 0,-6 8-1,1-8 1,-1 8 3,-11-8-3,6 0-1,-1 4 1,-22 4 0,6 0 0,0 0 0,-12-8 0,-44 4 0,10-4 0,52 4-1,-18 4 1,-44-4 2,4 0-2,52 0-1,-11-4 1,-46 0-1,6 0 1,39 16 2,-44-12-2,-1 4-1,0 5 1,6-5 0,34-8 0,-51 4-1,6 4 1,5-4 0,-11 9 0,6-9 0,-1 0 0,-4 0 1,-1 0-1,-6 0-1,0 4 1,-5-4 3,0 0-3,-1 0-1,1 0 1,0 0 0,0 4 0,-12 0-2,1-4 2,-7 5-1,-4 3 1,-18-8 2,0 0-2,-11 0 0,0 0 0,-6 4 1,0-4-1,-5 4 2,-12 1-2,6-5-2,-33-5 2,-18 1-1,-6-4 1,1 4 2,-6-1-2,-12 1 0,-10-4 0,-1-1 1,0-4-1,-5 1-2,-6 3 2,-56-3 4,22 12-4,45 0 0,-11 0 0,-56-9-2,11 5 2,45 4 2,-62 4-2,11-4-1,0 9 1,1-5 0,4-8 0,41 4 0,-57 0 0,5 12 1,1-3-1,-6-1 0,11-8 0,0-4 3,6 4-3,57 8-2,-7 1 2,-10-5 0,-46 0 0,17-4 0,45 0 0,-5 5 1,-6-1-1,12 0-1,-7-4 1,-5 4-1,0-4 1,6 0-1,0 0 1,-1-4 3,-5 8-3,0 1-1,-33 3 1,50-4 1,0 5-1,0-9 1,-6 0-1,0 0-1,6 4 1,-5 0-1,-1 5 1,0 3 0,6 1 0,6-4 0,-1 7 0,1 1 0,0 0 0,5-17-1,0 9 1,6-1 0,6-4 0,11 5 0,11-1 0,0-3 0,6-1 0,11 0-1,0-4 1,5 0 2,1 0-2,11 0-1,0 0 1,0 0 2,0 0-2,0 0-2,0 0 2,51 0 0,11 0 0,0 4 0,6-4 0,11 0 0,6 0 0,-1 5 0,7-1 2,-1 0-2,6 0-4,56-4 4,-28 5 4,-45-5-4,6-5-1,0 10 1,-6-1-1,-6-4 1,-5 8 0,0-8 0,-1 4 0,1 5 0,-6-9 0,0 8 0,0-12-1,-11 4 1,0-4 2,0 0-2,0 4 2,-1 0-2,1-5-3,0 5 3,0 0 1,-6 5-1,0-10 2,6 10-2,0-1-3,5-4 3,6-4 2,0-1-2,0 1 0,-5 8 0,-1 1 0,6-18 0,0 9 0,6 0 0,0 8 1,-6 0-1,6-8 0,5 4 0,0-4 0,6-1 0,-5 1 0,-1 0 0,1 0-1,5 4 1,0-5 1,0 10-1,-6-5 1,-5-5-1,5 10 1,-5-5-1,0-5 0,-1 1 0,1 0-1,-6 0 1,-5 4 1,-1-5-1,1 5-2,-1-4 2,0 4 3,1-17-3,-6 13 0,-1 0 0,-10 8 0,-1 0 0,1-8 1,-1 4-1,1-4-1,0 4 1,-1 4-1,1-8 1,-1 4 1,6 0-1,6-4 0,-6-1 0,0 1 0,6 0 0,6-13-1,-1 13 1,6 4 1,-5 0-1,5-5 2,5 5-2,7 0-1,-1-8 1,-5 4 0,0 0 0,-6-9-1,-6 9 1,1-5-1,5 5 1,-6 4 2,6 0-2,-5-9-1,10 9 1,-5-4 1,-5 4-1,-6-4-2,-6 4 2,-6 0 0,1 0 0,-6-4 2,0 4-2,-6-5 1,6 5-1,-6-4-1,6 4 1,-6-4-1,0 4 1,0 0 0,1 0 0,5-4 3,-1 4-3,1 0-1,6 4 1,-1 0-1,1 5 1,-1-9 1,1 0-1,-6 0-2,-6 0 2,-6 4 1,1 0-1,0-4-1,-1 0 1,6-4 1,1 4-1,5 4 1,-1-4-1,1 13-1,6-17 1,-1 4-1,-5 4 1,6 9 1,-6-13-1,-12 4 0,1-8 0,5 4 0,0 4 0,0 0 0,1 0 0,-1 1 0,6-1 0,-6-4 1,0 4-1,0-4-1,1 0 1,-1 0 0,0 4 0,-5 5 0,-1-9 0,6 0 0,6 0 0,0 0 0,0 8 0,0-4-3,5-4 3,1 5 3,-1-10-3,1 5 0,5 0 0,-5-4 0,-1 4 0,-5 4 0,0 1 0,0-10-2,5 10 2,1-5 2,-1 0-2,1 0 0,-1 0 0,6-5-1,-11 5 1,-6 5 1,1 3-1,-1-8 1,-6 13-1,1-13-1,-6 0 1,-6 4 0,1-4 0,-7 0-1,-5 0 1,0 0 0,0 0 1,0 0-1,0 0 0,6 0 0,0-8 0,-1 8 0,-5 0 1,0 0-1,17 4-2,0 0 2,0-4 1,0 8-1,-6-12-1,0 8 1,1 1 0,-1-1 0,0-4-1,1-9 1,5 5 2,-1 4-2,1-4-1,0 12 1,0 1 1,0-9-1,0 0 0,0 0 0,-6-4-2,1 8 2,-1 0 0,0 0 0,1-4-1,-7 0 1,-5 0 2,6 0-2,-6 0-1,0 0 1,0 0 1,0 0-1,0 0 2,5 9-2,1-9-4,-6 0 4,0 0 2,6 0-2,-6 0-1,0 0 1,5 0 0,-5 0 0,0 0 1,0 0-1,6 4-1,-6-4 1,0 0-1,0 0 1,6 0 4,-6 0-4,0 0 0,0-4 0,5 0 0,1 4 0,0-5 2,-1-3-2,1-5 0,0 13 0,-6 0 5,5-21-5,1 0 4,-1 4-4,1 0 2,0-4-2,5 0 4,0 0-4,1-1-1,-7-3 1,7 0 2,-1-1-2,-5-3-2,-1-5 2,6 0 5,-5 0-5,0 4 0,-1-4 0,1 1 2,0 11-2,-1-3 2,1 4-2,-6 4-1,0-13 0,0 1 1,-6 3 1,1 5-1,-1-9 0,0 1 1,1-1-1,5-4 0,-6-4 0,0 4 1,1 0-1,-1 5 0,1-5 0,-1 0-2,0 0 2,1 0 1,-1-4-1,0 0 0,1 4 0,-1 0 0,0 5 0,1-1 0,-1-4 0,0 5-1,1 8 1,5-1-1,0 1 1,-6 4-1,6-4 1,0-4 1,0-9-1,0-4 1,0 4-1,0-4 2,-6 4-2,1 4-1,5 1 1,0 3-1,0-8 1,0 9 1,0 0-2,0 3 1,0 1 0,0-4 0,0 8 1,0 0-1,5 0 0,-5 4-2,0 1 2,0 3 1,0 1-1,0-1-1,0 9 1,0 0-3,0-4 3,0 4-1,0 0 1,0 0-6,0 0 6,0 0-1,0 0 1,0 0-1,0 21 1,0 9-1,0 8 1,0 13 1,0 21-1,0 21-1,-5-51 1,-1 5 0,-11 3 0,0 10-1,-5 3 1,-6 5 0,-12 8 0,-22 34 0,0 5 0,-6-10-1,17-3 1,23-55-1,0-5 1,0 4 1,-1 1-1,1-5-3,0-4 3,5-4 4,1-4-4,5 0 0,0-5 0,0-4 0,6-4-1,5 0 1,-5-4-1,5-5 1,1 1 0,-1-1 0,6-8 0,0 0 0,0 0 0,0 0 0,0 0-2,0 0 2,0 0 0,0 0 0,11 9 0,6 3 0,0 1-2,0 4 2,0-4 0,5-1 0,1 1-1,-6 0 1,0-1 0,0-3 0,0-1-1,5 1 1,-5-1 2,6-3-2,-6-1-1,0 0 1,5-4 0,1 0 0,-6 0 0,0-4 0,0 0 0,0 4 0,-6 0 0,0-5 0,0 1 0,-5 0 0,0 4 0,-1 0 0,-5 0 1,0 0-1,6 4-1,-6-4 1,0 0-1,0 0 1,0 0 0,6 0 0,-1 4 0,-5-4 0,0 0-1,12 5 1,-7-1 2,7-4-2,-7 0 0,1 4 0,0 0 0,-6-4 0,0 0-1,0 0 1,0 0 1,0 0 1,0 0-2,0 0-3,0 0 3,0 0-1,0 0 1,0 0 1,0 0-1,5 4-1,-5-4 1,0 9 1,6-1-1,-6 5-1,0-9 1,0-4 0,0 0 6,5-17-6,7 0 1,-7-8-1,7-9 2,-7 0-2,7-8 2,-7-9-2,7 9-2,-1 4 2,0 4 2,0-25-4,-5 4 2,5 0 2,-5 8-2,0-8 1,-1 13-1,-5-1-1,6 1 1,0 8 0,-1 13 0,-5 0-1,0 4 1,0 0 1,0 8-1,0 1-5,0 8 5,0 0-1,0 0 1,6 30-3,-6 3 3,0 6 3,0 3-3,0 0-2,0 5 2,0-13 0,-6 4 0,6-13-1,0 5 1,0-1-1,0 1 1,0 0 1,0-1-1,-5 5-1,-1-4 1,6-1 1,0 1-1,0 0 0,-6-1 0,1 1 0,5-9 0,0 5 0,-6-10 0,6-7 0,0 4 0,0-5-1,0 1 1,6-1 0,-12 1 0,6-9-2,0 8 2,0-8 4,0 8-4,0-8 0,0 9 0,0-9-2,-6 8 2,1 5 0,-1-4 0,0 7 0,1-3 0,-1 8 0,0-4 0,1-4 0,-1 4 0,1-4 2,-1 4-2,0-9-2,6-8 2,0 0 0,-5 4 0,5-4 1,0 0-1,0-4 0,0 4 0,-6 4 0,6-4 0,0 0 0,0 0 0,0 0 1,0 0-1,0 0 1,0 0-1,0 4-1,0-4 1,0 0 1,0 0-1,0 0 1,0 0-1,0 0 0,0 0 0,0 0 0,0 0 0,0 9-1,-6-5 1,6-4 0,0 0 0,0 0 2,0 0-2,0 0-2,-5 13 2,-1-13-3,6 0 3,0 0 3,0 0-3,0 0 1,-17 13-1,0-1 0,0-3 0,0-1-2,0-8 2,0 4 0,0 9 0,1-4 2,-1-5-2,0-4-1,0 4 1,0 0 1,-6 1-1,1-10 0,5 5 0,0 0 0,0 9 0,0-5-1,0 0 1,-6-4-1,1 0 1,-6 0 3,-6 9-3,0-9 1,0 0-1,0 0-1,6-5 1,0-3 1,-1 4-1,7 0 1,-1 4-1,-5-5 0,-6 5 0,6 0-2,-6 5 2,6-5 1,-6 0-1,0-5 0,6 1 0,-6 0 2,0 0-2,-5-1-2,-1 1 2,12-4 0,-6 3 0,-5 1 1,-7-4-1,1 4 1,-5-5-1,-1 5-2,6 0 2,-1 4-3,-10 4 3,0 0 3,-7 9-3,7-5 1,-6-4-1,0-8-1,5 4 1,1-4 1,-6 4-1,-6 0 1,0 0-1,1-8-1,5 3 1,-1 10 1,-4-14-1,-7 5 0,1 0 0,0-1-1,5 1 1,-6-4-1,-5-9 1,-5 8 0,-1 5 0,0 0 0,1 8 0,-7-8 1,1-5-1,0 1-1,5-1 1,1 5 0,-7-9 0,1 9 2,11-4-2,5 4-2,1-9 2,0 4 2,-1 5-2,1 0-2,5-5 2,1 1 0,10 4 0,-5-1 1,-11-3-1,-6 0 0,0-1 0,5 9-1,1-4 1,-1 0 0,1-1 0,0 1 1,11 0-1,-1 0-1,13-5 1,10 5 0,6 0 0,6 4 0,6 0 0,5 0 0,5-4 0,7 4-2,5 0 2,0 0-1,17 8 1,11 5-2,11-1 2,12 5 1,0-4-1,11 0 3,6 4-3,5-5-1,0 5 1,-5 0-1,6 4 1,-1-4 1,0 4-1,1 1-1,-1-10 1,-11 5 0,0 0 0,-5-8 1,-1 3-1,1 1 0,-1 0 0,1-5 1,-1 1-1,-5 3-2,-6-7 2,0 7 0,6-12 0,0 9 0,-6-5 0,6 5 1,-6-5-1,0 0 0,0 0 0,0 0-2,0-4 2,-11 9 2,6-1-2,-1-3 0,6 7 0,6-3 0,0-5 0,0 0 0,0-8 0,-12 8-1,1 0 1,5 1 0,-6-5 0,6 8 1,1-8-1,-1 0 0,0 4 0,6 1-3,0-10 3,-6 10 5,0-5-5,0 0-4,-5 4 4,5-4 1,-6-4-1,1 8 0,-6-8 0,-1 4 0,1-5 0,0 10 0,0-5 0,-6 0 1,0 0-1,1 0-1,5 0 1,-1 0 1,1-5-1,0 5-2,0-8 2,6 12 2,-1 0-2,6-4 0,0 5 0,-5-1 0,16-8-1,1-1 1,-1 10-1,1-5 1,-7-5 1,1 5-1,-11 5 0,-6-5 0,5 0 0,1-5 0,-1 5 1,1-4-1,5 4-1,0 0 1,6-8 0,0 3 0,-1-3 0,-10 8 0,5 0 0,0 0 0,6-4 1,-6 12-1,0-8 1,-5 0-1,-1-8-3,-5 8 3,0-9 2,0 5-2,-6 4 0,-5-4 0,-6 4 0,5-4 0,1-1 0,5-7 0,0 16 1,1 0-1,-1-8-2,0 4 2,-5-9 1,-1 5-1,1 0-2,-6 0 2,0 8 2,-1-12-2,-4 12 0,5-4 0,0 4 0,0-8 0,-6 0 0,0 4 0,0-5 1,-5-3-1,5 4-1,1-5 1,-1 5 2,-5-5-2,-1 14-1,-5-5 1,0 0 1,0 0-1,0 0 2,6-9-2,0 1 0,-6-9 0,5 4 0,-5-8 0,6 0 0,-1 4 0,7-4 1,-7-5-1,7 1 0,-7-5 0,7-4 0,-7-4 0,1-4 1,0 0-1,-1-1-1,1 1 1,-6 0 2,0-5-2,0 9 0,0 4 0,0-13 0,0 1-1,0-1 1,0 1 2,0-9-2,0 4-1,0 4 1,-6 5-1,6-5 1,-5 1 1,5-9-1,0-4 0,-6-5 0,0 5-1,-5 0 1,0 12 2,-1 9-2,1 4-1,0 0 1,5 0 0,-5 5 0,5-5-1,1 4 1,-1 1 1,6-5-1,0 4-1,0-4 1,0 0-1,0 5 1,0 8 0,6 4 0,-6-9 2,0 9-2,0-4 0,0 8 0,0 5 1,0 4-1,5-1-2,-5 5 2,0 0-1,0 0 1,0 0 0,0 0-1,0 0 1,12-4 1,4-4-1,-4 4-2,-1-5 2,6 9 0,6 0 0,5 0 2,6-4-2,0 4 0,5-4 0,6 4-2,0-5 2,0 5 1,6-4-1,6 4 1,-1 4-1,1-8 1,5 4-1,0 4-2,-6-12 2,6 8 2,0-4-2,1 4-2,-1-5 2,0 5 3,-12-4-3,-4 8-1,-1-8 1,0 8-1,6-8 1,-6 8-1,0 1 1,0-10 0,-5 5 0,-1 0 2,-5-4-2,0 4-1,0 0 1,0 0-1,-6 0 1,-5 0 0,10 0 2,-4 0-2,-1 4-1,0-8 1,-5 8 0,-1-8 0,1 0-1,-6 4 1,0 4 0,0-4 0,0 4 1,-1-8-1,1 4 0,0 0 0,0 4 0,0 1 0,-6-10 0,6 5 0,-5 0-1,-1-4 1,0 4 1,1 0-1,4-4 0,-4 8-1,5 0 1,0 1 2,5-1-2,1 0-2,-1-4 2,1 4 0,-6-4 0,0 0-1,-6 5 1,0-5 1,-5 0-1,-6 0 1,6 4-1,-1-4-2,1-4 2,0 4 1,-6 0-1,0 0 0,5 0 0,7 0-1,-1 4 1,-6 0 0,-5-4 0,0 0 0,12 0 0,-1-4 1,0 4-1,-5 4 0,-6-4 0,0 0 0,11 0 0,1 0 2,-7-4-2,7 0-1,-7 4 1,6 0-1,1 4 1,-1-4 0,0-4 0,1 4 1,-1 4-1,0 0-2,0-4 2,1-4 0,-1 4 0,0 0-1,-5 0 1,0 0 2,-1 4-2,-5-4 0,0 0 0,0 0 1,0 0-1,0 0-2,6 4 2,-6-4 1,0 0-1,6 0-2,-6 0 2,0 0 1,0 0-1,0 0-2,5 5 2,-5-5 0,0 0 0,0 0 1,6 8-1,-6-8-1,0 0 1,5 0 0,-5 0 0,6 4 1,-6-4-1,6 9-2,-6-9 2,0 0 0,0 0 0,0 0 0,0 0 0,0 0 0,0 0 0,0 8 1,0-8-1,0 0-2,0 0 2,5 0 1,-5 0-1,0 0 2,0 0-2,0 0 0,0 0 0,0 0-1,0 0 1,0 0-1,0 0 1,0 0 2,-17 9-2,-5-22 3,-6 17-3,-1-17-2,1 13 2,-6-8 1,6 4-1,-6-5-1,-5 5 1,-1 0-1,6 4 1,6-9-1,-6 5 1,0 0 1,-5 0-1,-1 4 0,7-5 0,-1 5 1,-6-4-1,6 0-1,0 4 1,1-4 0,10 8 0,0 4 0,-10-3 0,-1-10-1,-6 14 1,1-9 0,-1 0 0,1 0 3,5 8-3,-6-8-2,1 5 2,-1-1 1,6 0-1,6-8-1,0 4 1,-6 0 0,0 0 0,-5 4-1,-1 0 1,-5-4 1,6 5-1,-7-5 0,1 8 0,11 0 1,-22-3-2,-6 3 1,0-8 2,0 9-2,-6-14-2,6 10 2,5-5 0,1 8 0,-1-8 0,1 17 0,-6-21 1,5 12-1,7-8-1,-7 9 1,1-5 0,-1 4 0,7-3-1,-1 3 1,6 1 4,-1 8-4,1-9-3,6 13 3,-1-12 0,6 8 0,1-9 0,4 13 0,-5-8-1,-5 4 1,-1-4 1,-5 12-1,-6-12 0,1 8 0,5-4 0,5-5 0,0 1 0,7 0 0,4-13 0,7 4 0,-1 0 0,12 1 0,0-1-1,-1 0 1,12-4 0,0 0 0,46-4 0,16-5 0,0-3 0,11 12-1,12-5 1,5 1 1,6-9-1,51-8-1,-12 9 1,-50-5 1,-6 8-1,6 1 0,5-13 0,45 4-1,-56 4 1,-5 0 0,-12 0 0,0 1-1,0-1 1,0 0 1,0 1-1,0-1 2,-5 5-2,-1 8-2,-11-5 2,-5 1 1,-6 4-1,5-4 0,6-5 0,1 14 3,-1 3-3,0 1-3,0-5 3,-5 4-1,-7 5 1,-4-13 0,-7 0 0,6 0 2,-5 0-2,0 4-2,-6-4 2,-1 4 1,1-4-1,0 5 1,-5-5-1,-1 0 0,6 0 0,0 4-2,0-8 2,0 4 0,0 4 0,-1-8 2,1 4-2,0 0 0,-5-5 0,5 5-1,0 5 1,-1-5-1,1 0 1,0 0 0,0-5 0,6 1 0,-1 0 0,1 0 0,-6-9 0,0 9 0,-6 0 0,0-5 0,1 1 0,5-1 2,-6 1-2,0-1-2,1-4 2,-1 13 1,0-4-1,6 0-1,0-4 1,0 8 0,-6-5 0,0 14 0,-5-18 0,0 14 0,-1-18 0,1 21 0,0-12 0,-1 0 5,-5 4-5,0 0-6,0 0 6,12 0 1,-7-4-1,1 4 0,-6 0 0,6 8 0,-6-25 0,5 26 0,-5-9 0,6 0 0,-6 0 0,0 0 0,11-13 0,-5 9 0,-1-1 0,1 1 1,0 0-1,-1 0-1,1 0 1,5-1 0,-5-7 0,0 7 1,-1-3-1,1 4 0,-6 4 0,0 0 1,6 0-1,-1 0-3,-5 0 3,0 0 2,0 0-2,0 0 0,0 0-1,0 0 1,0 0 1,0 0-1,0 0 0,6-5 0,-6 5 0,0 0 0,5-4-1,-5 0 1,0 4 0,0 0 0,0 0 1,0 0-1,0 0 0,0 0 0,0 0-1,0 0 1,0 4 0,0-4 0,0 0 2,0 0-2,0 0-1,0 0 1,0-13-1,0 1 1,0 3 2,0-3-2,0-10 0,6 10-1,-6-9 1,0 8 1,0-4-1,0 4 0,0-4 0,0 0 0,0-4 0,0 4 1,0 0-1,6 0 0,-6 0 0,5 5 1,1-5-1,0 0-1,-6 0 1,0 0 1,0 0-1,5 9 0,-5-5 0,0-4 1,-5 13-1,5 4-1,0 0 1,0-9 1,0-3-1,5-5-1,1-13 1,-6 9 0,0 0 0,0-5 0,0 5 0,0 0-1,0 0 1,0 4 1,-6 0-1,1-8 0,5 12 0,0 0-1,0 0 1,0-3 1,0 3-1,0-8 0,0 4 2,0 4-2,0 0-3,0 1 3,0-1 0,0 13 0,0 0 1,0-13-1,0 5 0,0-5 0,0 9-2,0 4 2,0-9 1,0 1-1,-6-1 1,6 1-1,0-1 2,0 1-2,-6 0-2,1-5 2,5 4 0,0 5 0,0 4 0,-6-4 0,6 4 0,0-9 0,0 1-1,0 0 1,0-1 2,0 5-2,0 4-1,0 0 1,-6-13 2,1 5-2,-1-1-1,6 1 1,-5-1 0,-1 1 0,6-1-1,-6 1 1,6 4 0,0 4 0,0-5 0,0 5 0,0 0 1,-5-8-1,-1-1 1,6 1-1,-6 0-1,6 3 1,0-3-1,0-1 1,0 9 0,0 0 0,0-4 2,0 4-2,0 0-2,0 0 2,0 0 0,0-4 0,0 4 0,0 0 0,0-4 0,0 4 0,0-9 1,0 1-1,0-1-1,0 5 1,0-4 0,-5 3 1,5-3-1,0 4-1,0 4 1,0-5 0,0 5 0,-6-4-1,6 4 1,0-13 1,0 1-1,-6-1 0,6 13 1,0 0-1,0-4 1,0 4-1,-5 0-1,5 0 1,0 0-1,0 0 1,0-4 0,0 4 0,0 0 0,0 0 0,0 0 0,0 0 0,0 0 2,0 0-2,0 0-1,0 0 1,0-5-1,0 5 1,0 0 2,0 0-2,0 0-2,0 0 2,0 0 0,0 0 0,-6 0-1,6 0 1,0 0 2,0 0-2,0 0 0,0 0 0,0 0 0,0 0 0,0 0-1,0 0 1,0 0 1,0 0-1,0 0 0,0 0 0,0 0 0,0 0-1,0 0 1,-17 0 0,0-12 0,-11 7 0,5-7 0,1 7 0,-1-3 0,-11 8 0,-5 4 0,-6 0 0,0-4 0,-6-4 0,0-8 0,-5 20 0,-7-4 0,-4-4 0,5 4 0,-6 1 0,0-14 0,6 5 1,11-4-1,0 16 0,-5-4 0,0-8-1,-1 0 1,1 8 0,-1-8 0,6 0 1,6 8-1,0-13-1,-6 5 1,1 4 0,-7 4 0,-5-4 0,0 0 0,5 5 0,-5-5 0,-5 4-1,-7-8 1,1 4 1,5-5-1,0 1 0,1 8 0,-7-4 0,-5-4 0,-5 8 0,5-8 0,-6 4 0,-5 0 0,-6 0 1,11 4-1,-5-8-1,-6 4 1,0 4 0,-51-4 0,34 5-1,40-5 1,-12 0 0,-5-5 0,11 1 0,-6 0 0,-5 8 1,-6-4-1,-51 0-2,29 0 2,38 4 2,-10-4-2,-6 9 1,-45-18-1,51 9-1,-6 0 1,-11-4 0,-40 0 0,0 0 0,6 16 0,56-16 0,-5 8 0,-6 1 0,-6-10 0,-39 5 0,51 9 0,-6-9 1,0 0-1,-34 4 1,51 0-1,0 5-2,-5-5 2,-1 0 2,0-4-2,12 4-2,-1 1 2,1-5 0,0 0 0,-1 4-1,1 0 1,11 0 0,0-4 0,0 5 1,0-1-1,0 0 1,-6 0-1,0-4-1,0-8 1,12 4-1,-6-1 1,-12 1 1,-5 4-1,-5 0 0,10 0 0,-5 4 0,-5-4 0,-7-4 0,1 4 0,5 0 0,-11 0 0,0 0 0,-45 0 0,62 4-1,-5 1 1,-7-1-1,-5-4 1,6 0 1,0 0-1,-1-4-1,-4-1 1,-47 5 2,63 0-2,0 0-1,-5 0 1,-1-4 0,0 0 0,6 4 1,-5 4-1,-1-8-1,-5 8 1,-1 0 1,7 5-1,-1-5-3,6 5 3,0-1 1,11 5-1,12-9 0,11 4 0,5-8-1,12 9 1,0-9 1,5 4-1,12-4 0,0 4 0,11-4-5,0 0 5,39 0 2,6 0-2,6-4 1,17 4-1,16-4-1,1 4 1,5 0 2,12 0-2,56-13-1,-28 9 1,-45-9 0,5 5 0,0-5 0,46-8 0,-52 12 0,12 1 0,51-9 1,-17 17-1,-51-4-1,6 0 1,5 4-1,0 4 1,-5-4 2,5-4-2,0-1-1,6 1 1,34 4 1,-45-4-1,5-13-1,57 4 1,-23 1 0,-51 7 0,1-3 0,5 8 0,-6-13 1,1 13-1,-7-8-1,-5-1 1,6-4 0,6 9 0,-1-8-1,6 7 1,-6-12 1,6 13-1,12-4 1,-1 8-1,45-17-1,-16 13 1,-40-1 0,6 10 0,5-10-1,-11 10 1,6 3 0,5 13 0,57-12 0,-23 8 0,-51-17 0,12 16 0,5-11 0,1 7 0,-7-3 1,-5 4-1,0-13 0,-5 12 0,-7-3 0,-10-5 0,-6-8 0,-1 8 0,-10 0-2,-12-8 3,-11 8-1,6-8-2,-6 4 2,-6-4 0,-5 8 0,-1-17-1,-5 26 1,-11-5-1,11-8 1,-28 0-1,-12 9 1,-5-5 1,0-4-1,-6-8 0,-11 12 0,-11-4 0,-6-4 0,-6-1-1,-62 5 1,-124 0 1,45-12-1,51-5 1,6 8-1,5 5-2,12-13 2,-6 0-1,17 21 1,45 1 1,-11-10-1,-68 22 1,28-29-1,-5 3 0,-1 5 0,23 21 0,40-21 0,-12 4 1,-50-5-1,17 18-1,44-9 1,-5 1-1,-34 12 1,46-9 1,-6-4-1,-1-8-2,-5 8 2,12 5 1,-7-5-1,-5 4 0,-56-3 0,28 3 1,45-4-1,-12 1 0,1-1 0,5 0-2,-5-4 2,-11 4 1,-46-4-1,23-8-3,50 12 3,-5-4 6,0 9-6,0-9-2,6 0 2,-1 0 0,1 0 0,0-5 0,-6 14 0,0-1 0,5-12 0,6 8-1,12-8 1,11-13-1,0 17 1,11-8 0,6 20 0,5-7 3,6-5-3,6 4-1,0-8 1,-1 8-2,12-4 2,0 0 1,0 0-1,0 4 1,0-4-1,40-8-3,16 8 3,12 0 1,5 0-1,12-13 0,11 9 0,51 8 0,-1-17 0,12-16 0,-16 16 0,4-4 0,1 17 0,-23-13 0,-39 5 0,11-5 0,56 21 0,-28-12 0,-44 8 0,-1-4 1,0-4-1,5-13-1,-5 17 1,0-17 0,6 17 0,0-12 0,5 12 0,-11-5 1,0 5-1,-6-4-2,6 8 2,-5 9 3,-7-17-3,1-5-1,0 9 1,-12 0-2,6 5 2,6-14 2,11 18-2,-5-9-1,5 4 1,5-4 0,7 8 0,55-8 0,-27 9 0,-40-13 0,6 12 0,-1 17 2,-5-16-2,6-1-2,5 1 2,6-13 0,57 12 0,-29-8 1,-45 4-1,5-12-2,7 16 2,-12-3 2,5-1-2,7 0 0,-7 0 0,1 1-1,0 3 1,-6-8 1,5 4-1,1-4-2,5 4 2,-11 1 0,0 3 0,1 1 1,-1 3-1,0-7 1,-6-1-1,0-4 0,-5 4 0,-12-12-1,1 12 1,-1-4 0,1 0 0,-1 0 1,-5 0-1,6 0 0,-12 4 0,-6-4-1,6 4 1,6-4-1,6 4 1,-1-20 1,6 16-1,0-13-1,0 17 1,0 0 1,6 1-1,5-5 0,1 4 0,-6-4 1,-6 0-1,5 0-1,1-9 1,0 9 1,5 0-1,1-4-1,-1 8 1,-17-4 3,18-4-5,-1 0 2,-5 0 0,0-5 0,-6 1 0,-6 8 0,-16 0 1,-1 0-1,-5 4-1,-6-4 1,-5 0-1,-6-4 1,-6 4 0,0 4 0,1-4-1,-7 0 1,-5 0 2,0 0-2,0 0-2,-34-4 2,-11 8 1,-5-4-1,-7 4 1,1-8-1,-12 12-1,-5-12 1,-6 8 0,-6-12 0,11 4 1,-5-5-1,-11 9 0,-6-8 0,6 8-2,-6-13 2,-56 9 2,5-9-2,28 13-1,29-4 1,-6-5 2,-40 1-2,46 8-1,-6-9 1,-56 5-1,16-8 1,57 3 0,-11-4 0,-6 13 0,-45-8 0,56 12-1,-5-8 1,0 0 1,5-1-1,6 18 1,11-13-1,12 0 0,5-4 0,6 8-2,5-4 2,6 4 2,6-4-2,6 5-1,5-14 1,0 9-1,6-4 1,-1 12 0,1-8 0,11 0-2,0 0 2,0 0 0,-11 5 0,11-5 0,-6 12-7,6 5 7,0-4 0,6-5 0,5 9-1,6-8 1,0 4 2,5-1-2,7-3-3,10-5 3,12-4 2,11 8-2,0-8-1,11 9 1,18-5 1,5 5-1,67-1-1,7-8 1,-18 13 1,12-9-1,5 4-2,-22-3 2,5 12 0,1-17 0,-12 0 0,0-5 0,-6 5 0,-56-4 0,0 4 2,0 0-2,1 4-1,-7-8 1,0 4 1,1-13-1,-7 9-1,-10 0 1,-1 0 1,1-1-1,-1 1-1,6-4 1,0 4-1,-5 4 1,-1 4 1,-11-13-1,6 5-1,0 0 1,0 12 2,5-8-2,1 9 0,-1-5 0,6-4-1,-5 0 1,-7-4 1,7 0-1,5 4-1,0-5 1,0 5-2,0-4 2,-5 4 3,5 4-3,6-8-1,5 0 1,6 8 1,-6-4-1,6 4 0,12-4 0,-1-4-1,40 8 1,-57-4 0,1 0 0,5 0 0,-6-4 0,6 4 2,-6 4-2,-5-4-2,0 0 2,5 0 0,1 0 0,-7 5 2,1-1-2,-12-13-1,-5 1 1,-6 16 1,1 1-1,-1-13-3,0 8 3,0-4 2,0 4-2,-5-8-1,-1 4 1,-5 0 1,-6 0-1,-5-4 0,-6 4 0,0 0 2,0 0-2,-6 0 0,-5 0-2,5-5 2,-5 5 0,-6 0 0,0 0 1,11-4-1,6 0 1,-6 4-1,0-4-1,1 4 1,-7-5 1,1 14-1,0-13-1,-1 12 1,1-21-3,-6 18 3,0-5 3,5 0-3,-5 0 0,0 0 0,0 0 0,0 0 0,0 0 0,0 0 0,0 0 0,0-5 0,0 5 1,0-4-1,0 4 0,0 0 0,0 0-1,0 0 1,0 0 0,0 0 0,0 9-2,6 8 2,-6-1 2,6 1-2,-6 5-1,0 3 1,0 0 1,5 9-1,-5 0-1,0 4 1,0 0 0,0 9 0,0-13-1,-5 25 3,-1 0-2,0-8-1,1 13 1,-1-14-1,-5 1 3,0-8-2,-1-5-2,7-9 2,-12-3 0,5-1 3,1 5-3,0 4-3,5-5 3,-5 1 1,5-5-1,1 5 0,-1-1 0,0-7 0,6 7 0,-5-8 0,5 5-1,0-5 1,0 0 2,0 0-2,0 5-2,5-9 2,1-5 1,-6 1-1,6-4-2,-1 7 2,1-3 2,0-4-2,-6-5-2,0-4 2,0 0 2,5 8-2,-5-8-1,0 5 1,0-5 3,0 0-3,0 0-2,0 0 3,6 12-1,5-7-1,0-5 1,6 4 0,0-4 0,0 0 0,-5-9 0,-7 14 2,-5-5-2,6 4 2,-6-4-2,0 0-1,0 0 1,5 0-1,-5 0 1,0 0-1,0 0 1,0 0-1,0 0 1,6 0 0,-6 0 0,0 0 2,17-4-2,-6 4-1,6-5 1,-5 5 1,-1-4-1,0 4 0,0-8 0,-5 3 0,0 1 0,-1 0 3,1 0-3,0-1 2,-1 1-2,1 0 2,-6-13-2,0 0 0,6 0-1,-1-4 1,-5 4 2,0 0-2,0 4-1,0-8 1,0 9 0,0-1 0,0 4 1,0 1-1,0 4-2,0 4 2,0-9 3,0 1-3,0 4-2,0 4 2,0 0 0,0 0 0,0-5 0,0 5 0,0 0 0,0 0 0,0 0-2,0 0 2,0 0-2,0 0 2,0 0 0,0 17 0,-5-4 1,5-5-1,0 5 0,0-4 0,-6-1-2,6 0 2,0 1 1,0-1-1,0-8 1,0 0-1,0 0-2,0 0 2,0 0 3,0 0-3,0 0 0,0 0 2,0 0-2,0 0 0,-17-4 0,0-4-1,0-1 1,0-3 1,0-5-1,-5 12 1,-7-3-1,-4-5-1,-1 9 1,-11-4-1,-6-1 1,-6 5-1,-5-5 1,-17 5 2,-17-4-2,-5 3 0,-74-3 0,11-5-2,-11-4 2,-11 5 2,-12 3-2,1 1 0,5-1 0,-11-8-1,-1 17 1,-16-4-1,-34 0 1,17-5 2,17 14-2,-40-10 0,-16 1 0,16 8 2,-11-12-2,-5 4-1,-1 12 1,0-12 0,-22 4 0,6 0 2,16-9-2,-16 5-3,11 8 3,-1-4 3,-5 13-3,17 8 1,-11-21-1,6 0-2,5 21 2,-17-12 0,-17 4 0,12 16 1,5-25-1,-6-4-2,18 22 2,-7-18 1,24-4-1,22 4 0,45 9 0,-11-9 0,11 0 0,-6 13 0,23-4 0,0 12 0,6-12 0,22-5 0,6 1 0,45-1 0,0 5 0,-34 4 0,57 0 0,-1-4-1,7-1 1,5-7 1,5 3-1,12 5 1,6-5-1,10-8-2,7 0 2,5-4-1,0 8 1,11-4-1,6 0 1,0 0 2,57 0-2,22 0-1,28 0 1,85-12 1,17 3-1,79-21-1,5 14 1,12-23 0,28 18 0,17-21 1,17 12-1,11-4-2,11 5 2,-16-5 1,-6 13-1,0-13-1,0 17 1,5-4 1,12 8-1,-6-12 2,-11 42-2,-11-22-3,-12 10 3,0-5 2,-22-9-2,-23 1-1,-5 3 1,-18-20 0,-22 12 0,-5 1 0,-18-10 0,-50 10 2,5-5-2,-28 0 0,6 17 0,-6-4-1,-23-5 1,-67 5-1,-6 0 1,-11 4-1,-12 0 1,-5 0 1,-11-4-1,-6 4-2,-6 4 2,-11-4 3,0 0-3,-68 12-4,-16-16 4,-41-4 0,-89-13 0,-74-13 3,-11 4-3,-6-8-2,-11-9 2,-23 18-1,-16-5 1,-12 17 3,-23 13-3,-5-9-2,6 13 2,-6-8 1,16 12-1,7-4 0,-6 21 0,22-34 0,12 13 0,22-4 1,29 17-1,33-9-1,23 17 1,90-4 0,17 8 0,57-8-1,16-4 1,12 4 0,11 0 0,18 4-2,21 0 2,35-4 0,39 0 0,45-4 0,107 0 0,68-1 2,29 9-2,-1-25-2,1 8 2,-12-8 0,11 4 0,12-4 0,-6-4 0,-17-1 1,-11 5-1,-34-5-1,-6-3 1,-39-5 1,-57 0-1,-17 0-2,-27-9 2,-63 14 4,-17-1-4,-6 0 3,-5 9-3,-11 0-5,-63 8 7,-33-8-2,-51 8-1,-113-8 1,-63 8 1,-21 5-1,-24 8-1,-16 12 1,11 9 0,-5-12 0,-1 8 2,6-5-2,0 18-2,0-22 2,23-8 0,16-17 0,-5 9 0,45 7 0,17 10 1,57 8-1,50 0 0,17-1 0,57-7-1,11-9 1,5 4 0,18 4 0,5-3 0,45 11-2,29-11 2,50-1 1,102 13-1,34-17-1,90-5 1,5 14 0,1-26 0,-6 0-1,12 0 1,5-5 0,-6 5 0,-11-8 1,0 4-1,-11 12 2,-23-25-2,-5 13-2,-40 4 2,-51 4-2,-5 5 2,-46-5 2,-61-4-2,-12 4-1,-11 0 1,-12 1 5,-11-10-5,-11 10-5,-11 3 5,-23 5 2,-34-9-2,-22 0 2,-34-4-2,-91 4-1,-28 5 1,-45-1-1,0 1 1,-33-5 0,-7 5 0,-11-1 1,-5 1-1,-6 3-1,-23 14 1,1 12 1,22-17-1,28 13 0,11-22 0,52 10 0,61-5 0,23-5-1,34-8 1,62 1 0,17-1 0,5 0-2,68-21 2,46-4 0,33 4 0,124-17 0,69 13 2,4 0-2,1-4-1,28 33 1,0 5 0,-11-18 0,-6 22-1,11-21 1,-22 21 1,158 21-1,101 26-1,-315-43 1,-29 17 0,-62-21 0,-39 8-2,-63-20 2,-5 7-2,-12-3 2,-11-1-10,-11 5 10,-34 0-3,-33-13 3,-24 8-1,-39 1 1,-90 7 1,-28-11-1,-63 3 0,6 9 0,-11-4 1,-17-1-1,6 10 0,11-14 0,11 5-1,51-5 1,67-3 1,24 7-1,33-12-1,56 0 1,12 4 2,11-8-2,17 0 3,34-9-3,28 1-1,46-5 1,106 4 3,35-4-3,95-13-1,6 18 1,23-31 3,22 9-3,11-8-1,1 0 1,11-9 0,-6 17 0,-17-4 2,-17 4-2,-22 5-2,-40 3 2,-17 9 2,-45 9-2,-62 4-1,-22-5 1,-29 5 0,-62 4 0,-11 0 2,-12 0-2,-5 0 0,-11-4 0,-18 8-3,-22 4 3,-34 1 1,-28 8-1,-33-5 1,-114 14-1,-56-5-1,-23 0 1,-34 0 0,-5 0 0,-1-4-4,12 5 4,12-22 3,5 29-3,28-29 0,11 30 0,18-13 0,27 8 0,74-12-1,17 4 1,62-9 1,11 5-1,17-5-1,12-3 1,22 7 0,28-3-2,40-5 2,45 5 0,118-1 0,74 13 2,28-25-2,6 17-3,11-18 3,0 14 0,-5-1 0,-7-8 0,-5 9 0,-11-1 1,-23-4-1,6 5 0,-39-1 0,-18-3 0,-67-5 0,-17 4 2,-29 0-2,-56 0-3,-11 1 3,-12-1 0,-10-4 0,-12 4-1,-29 5 1,-22-1 0,-39 9 0,-23-4-1,-34-1 1,-107 18 1,-51-5-1,-28-8-1,0 17 1,-6-21-1,1 4 1,-18 0 2,6-17-2,17 29 0,17-12 0,0 4 0,33 1 0,7-5 0,33-5 0,45-3 0,23-1 0,34-4-1,62 1 1,17 3 1,5-8-1,6 9 1,18-5-1,32 0-1,35 5 1,40 3 0,27-8 0,102 13-1,68 5 1,6-10 1,10-3-1,1 3 0,6 1 0,-1-4 0,-11 8 0,-5-5 0,-1-3 0,-16 16-1,-23-12 1,-28 4 5,-51-5-5,-34 18-4,-28 8 4,-57-29-1,-11-5 1,-5 4-1,-18-3 1,-10-1 0,-52 4 0,-45-4 0,-50-8 0,-125 0 0,-78-9 0,-7-8-1,7 13 1,-12-1 3,5 1-3,12 12-2,29-4 2,10-13 2,46 18-2,16-10 1,63 1-1,33 8 0,63-4 0,11 5-1,11-1 1,23 8 0,17 10-2,28-5 2,39-1 1,23-7-1,40 4-1,84 4 1,62-9-1,-5 1 1,-12-14 2,12 18-2,-12-5 0,0 1 0,-27-22 0,-35 9 0,-17 0 0,-22 8 0,-28-8-1,-63 8 1,-11 0 6,-5-8-6,-12 0 0,-6 0 0,-39-5 0,-39 13 1,-34-12-1,-34 16 1,-102-12-1,-73-9-2,5 30 2,1-8 2,-7-1-2,7-8-5,39-12 5,39 12 4,63 12-4,34-12 1,55 4-1,13-4-5,10 0 5,18 5 0,27 3 0,40-4-2,40 5 2,34 4 1,123-1-1,63 5-1,-6 9 1,6-14-1,0 1 1,-12 8 2,-10-4-2,-7-4-2,-16 12 2,-12-8 0,-28-8 0,-50-5-1,-12-4 1,-17 0 0,-40 0 0,-50 0 1,-6-4-1,-11 4 1,-6 0-1,-5-5 2,-6 5-2,-6-4 4,0 8-4,-5-4-5,0 0 5,-6 0-1,5 0 1,-5 0-2,0 0 2,34 5 2,11-1-2,1 0-2,4 0 2,1-4 1,0 0-1,0 0 1,0 0-1,11 0 0,0 5 0,0-5-1,-6 4 1,-5 0 1,0 0-1,-12 0-2,-5-4 2,-6 0 2,-5-4-2,-6 4-1,-6 4 1,1-4 1,-1 0-1,-5 0 0,-6 0 0,0 0 1,0 0-1,0 0-1,0 0 1,0 0 0,0 0 0,0 0 1,0 0-1,-12-12 1,1-5-1,5-4-2,-5-1 2,-12-3 0,-10 0 0,-13-5 5,-10 5-5,5 8-4,6 0 4,11-13 0,0 1 0,12-10 1,5 1-1,5-4-1,1 0 1,6 4 4,10 4-4,6 0-4,12 4 4,5 5-3,6 8 3,-6 0 0,-5 0 0,-6 9 1,-6-1-1,-5 5-2,-46 4 2,-11 0 0,-28 4-1,-16 5 1,-52 3 2,-6-8-2,12 9 0,68 4 0,-1-8 0,1-9 0,11 16-1,6 1 1,10-4 0,18 0-5,17-5 5,22 1 0,40-5 0,22-4 1,29 0-1,79-13-1,-6-4 1,0-21 0,-17 4 0,-34 9 0,-62 12 0,-11 9 1,-12 0-1,-5 0 3,-11-5-3,-6 5-2,-6 0 2,-34 4 0,-28 4 0,-11 13 1,-17 0-1,-11 12-1,-57 18 1,34-9 1,46-8-1,5 4-1,5-5 1,12 1-1,5-9 1,12-4 0,23 0-1,22-4 1,28-5-2,22-16 2,12-9 1,17-17-1,62-30-1,-28 9 1,-11 0 0,-18 9 0,-44 16 2,-12 9-2,-5 4 0,-12 0 2,0 8-2,-5-3-1,-12 8 1,-17 8-1,6-4 1,-28 34 1,-17 16-1,-23 14-1,-45 21 1,0-13 0,-5 4 0,11-8 0,39-30 0,6-9 1,5-8-1,12 1 2,6-14-2,5-4 1,5-4-1,7-4 4,5-4-4,6-5 2,5 0-2,0-4-2,12 0 2,17-4-1,10-4 1,13-5 2,-1 5-2,11-5-2,-5-12 2,-6 8 0,6-4 0,0-9 0,0 9 0,-6-4 2,-6-5-2,-5 1 0,-6-5 0,-11 9 1,0 3-1,-5 6-1,-7 3 1,-5 9-1,-11 4 1,-6 8 0,-6 9 0,-5 5-2,0 7 2,-6 9-1,0 5 1,6-5 0,0-4 0,5 0 1,6-9-1,6 1 1,5-5-1,6-4 2,23-25-2,22-5 0,23-4 0,-1-8 2,7-5-2,44-12-3,-5-9 3,-17-12 1,0-26-1,-22 34 1,-35 25-1,1 1-1,-7-1 1,-4 5 0,-12 8 0,0 4-1,-17 9 1,-23 13 1,-33 12-1,-29-4 0,-56 4 0,-113 13-2,-57-4 2,-16 12 2,-17 1-2,-1-5 0,1 4 0,22-20 0,12 7 0,22-12-2,34-12 2,51 3 0,56 5 0,23-9 0,62 9 0,11-5-1,11 1 1,12 0 1,28-5-1,34 4-2,56-3 2,119-18-4,85 17 4,27-21-7,29 22 7,17-18-9,11 22 9,23-22-3,-17 13 3,-28 0-1,-23-4 1,-17 4 0,-51 9 0,-28-18 0,-68 1 0,-44 8 0,-63 4 0,-11 5-1,-12 3 1,-11-3 2,-22 4-2,-6 4-1,-73-4 1,-40 4-2,-107 12 2,-74-8 2,-33 9-2,-46-9 0,-5 1 0,-28-1-2,-7-4 2,-4 4 2,5 9-2,39-1 0,57 1 0,40 0 0,50 4 0,79 0 1,34-5-1,62 1-2,12 0 2,11 0-3,22-1 3,51 1 1,57 4-1,135-4-2,113-5 2,39-4 2,23-4-2,12-12-3,-1 3 3,6-12-2,-6 0 2,-22-13 2,-29 13-2,-27 0 1,-46-1-1,-34 5 2,-62 9-2,-84 0 1,-63 3-1,-10 1 0,-13 4 0,-4 0 4,-91 0-4,-40 9 0,-107-1 3,-84 17-3,-35 9 0,-5 9 0,17 12 0,17 17 0,0-17 0,45 42 0,28-38 0,62 9 0,29-17-1,39 0 1,51-34 0,11-1 0,6 1-3,78-4 4,41-4-1,27-9 0,114 12 0,33-3-2,6-9 2,-34 0 1,-45 0-1,-6 0 0,-33 4 0,-35 0 1,-61-4-1,-12 0 1,-6 4-1,-11-4 19,-39-4-20,-51-21 1,-39-9 0,-120-34 0,-83 9 1,10-21-1,17 29 0,7-13 0,27 5 0,17-9 0,29 13 2,78 4-2,57 18 4,5-1-4,12 4 7,17 5-7,17-1-2,50-3 2,46-5-1,118-4 1,96-17-3,29 21 3,22 8-1,0 9 1,-6-4 0,-5 0 0,-1 8 0,-16-8 0,-29 0 1,7 4-1,-41-8 0,-16-1 0,-40 9-3,-50 5 3,-24-5 2,-66 4-2,-7 0 0,-17 1 0,-5 3 1,-17 1-1,-39 3 2,-29-3-2,-39 4 0,-29 4 0,-101-4-1,-23 4 1,40 12 2,11 1-2,0 12-4,28-8 4,40 4 1,57-8-1,4 4-1,18 4 1,6-8-2,22 8 0,17 4 2,28-3-1,23-1 1,17 8-1,5-12 1,17 5 0,6-10 0,34 9 0,-45-12 0,-6-1 3,-6-8-3,-5 5-3,-12-5 3,-10 0 2,-13 4-2,1-4-2,-11 4 2,-6-8-1,-6 12 1,-17 1 1,-16-1-1,-18-12-1,1 12 1,-12 1 1,6 4-1,0 4 0,5-5 0,12-3 0,5-5 0,6 0 0,34-4 0,6-13 0,16 1-1,12 12 1,11-13 1,12 0-1,-7-8 1,7-8-1,5-1-2,0 0 2,-6 18 1,-5-1-1,-12 4 0,-10 1 0,-13 8-2,-4 4 2,-7 9 0,-5-5 0,-39 18 0,-12-5 0,-6-8 0,-5 4 2,11-9-2,0 5-3,6 4 3,0 0 2,5 0-2,6-1 0,6-3 0,5 0-2,6 4 2,0 0 1,12 4-1,5-8-1,17-5 1,5 1 0,1-5 0,-1-4 2,-5-4-2,0-5 2,-6 1-2,0-5 3,-11-8-3,-6 8 2,1 0-2,-1-8 0,-5-4 2,-1-1-2,7 5 0,-12 17 0,0-13-2,0 0 2,0 13 0,0-5 0,5 1-2,1 12 2,5 5 0,1-5 0,-1 0 0,-6 5 0,7-9 1,-7 4-1,-5-4 1,0 0-1,6 0 0,-6 0 0,6-4-1,-1 4 1,-5 0 1,0 0-1,0 0 0,0 0-2,0 0 2,0 4 0,0-4 0,0 0 1,0 0-1,0 0 1,0 0-1,0 0 0,0 0 0,0 0 1,0 0-1,0-17 4,-5 0-4,-7-8-1,-10-1 1,-23-12-3,-17 4 3,-12-8 0,-22 12 0,-73-21 0,16-8 0,-10 8 4,10 1-4,1 16-2,5-4 2,12 4-1,16-4 1,52 21 3,-7 0-3,6 4-3,1 5 3,-1-1 1,0 5-1,6 4-2,-6 4 2,-5 9 1,-12 0-1,1-5 2,-18-4-2,-84 13-4,0-4 4,-18-9 1,1-21-1,-17 13 2,-62-5-2,22 1 1,-22 0-1,17 16 0,5-12 0,-11 8-3,23 9 3,16 8 0,52-8 0,22 3 4,11-3-4,17 4-1,62-4 1,12 0-4,11-5 4,16 13 0,24 0 0,33-8 0,28 0 0,40-1 0,91 1-2,208 8 2,226-8 1,-277 4-1,-5-21-1,-18-5 1,-10 5 2,5 4-2,-34-4 0,-5 0 0,-40 4-1,-57-9 1,-16 1 1,-40-9-1,-56 17-2,-12-13 2,-5 9 2,-11-1-2,-12 5 5,0-4-5,-11 4-5,-6 0 5,-22 0 0,11 0 0,0 0 0,-28 9 0,0-1 0,-6 1-2,0-1 2,0 1 1,6-5-1,5 9-1,12 3 1,11 10-1,17-1 1,11 9-1,6 8 1,6-12 1,-7 4-1,-4-9-1,-7-3 1,-5-1 0,-34-13 0,-34-8 3,-28-8-3,-28-5-1,-85-8 1,23-5 1,-6-3-1,17 3-1,6 9 1,16-8 0,63 8 0,11 0 2,11 0-2,17 0 1,17 9-1,34-5-1,39 9 1,46 4 0,118 13 0,62-1 0,1 1 0,-1 21-1,-17 0 1,-5-9-4,-57 9 4,-62-9-1,-28-20 1,-57-5 0,-16-5 0,-6 5 3,-17 0-3,-34 0-20,-23-8 20,-39 4-34,-28 4 34,-91-26-4</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07:16.548"/>
    </inkml:context>
    <inkml:brush xml:id="br0">
      <inkml:brushProperty name="width" value="0.21167" units="cm"/>
      <inkml:brushProperty name="height" value="0.21167" units="cm"/>
      <inkml:brushProperty name="fitToCurve" value="1"/>
    </inkml:brush>
  </inkml:definitions>
  <inkml:trace contextRef="#ctx0" brushRef="#br0">-6-5 0,'5'5'17,"-5"-5"-17,23 0-16</inkml:trace>
</inkml:ink>
</file>

<file path=ppt/ink/ink1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1:20.976"/>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363 162 0,'0'0'50,"-6"-5"-50,6 5-1,0 0 1,-5-8 12,-1 8-12,6 0 5,-11-8-5,0-5 4,5 1-4,1 8-1,-1-4 1,6-5 1,-5 1-1,-1-1 1,1-3-1,-1 3 8,1 1-4,-6-1-4,0 9 0,11 4 0,-22 4-1,-1-4 1,1 5 0,0-5 0,0 8 0,6 4 0,-1 9 0,6 0 0,6 4-1,-1-5 1,0 18 0,1 3 2,5-8-2,0-4 2,5 4-2,1 4-3,0-3 3,5-14 0,0 5 0,0-8 0,-6 12 0,1-9-1,-1 9 2,6 17 0,-5-5-1,-1-3-1,1-5 1,-1-8 1,1-1-1,-1 1 0,1-4 0,-1 0 0,1-1 0,-1-7 2,1-5-2,0 0 1,-1 5-1,1-5 3,-6-8-3,5 4 2,-5-4-2,0 0 4,0 0-4,0 0 1,6 4-1,5 5-2,-6-5 2,1 0 1,5-4-1,-6 8-1,1-8 1,-6 0 1,5-4-1,1 8-4,-6-4 4,0 0 4,11 4-4,0 1 0,0-1 0,0 0 1,0-12-1,-5 8-3,5 0 3,-6 4 0,-5-4 1,11 8-1,0 0 0,0-4 0,6 1 1,-6-1-1,0 0 0,0-4 0,0 4 0,0-4 0,-5 4 0,-1-4 0,1 4-1,-6-4 1,0 0 1,0 0 1,0 0-2,5 0 3,-5 0-3,0 0 0,0 0 0,0 0 0,0 0 0,0 0 0,6 4 4,-6-4-4,5 5-1,-5-5 1,6-5-2,-6 5 2,0 0 2,0 0-2,0 0-2,0 0 2,11 0 1,0-4-1,0 4-2,0 0 2,5 0 2,1-4-2,0 4 2,-6 0-2,5 0-2,1 0 2,-1 0 0,1 0 0,-1 0-1,1 0 1,0 4 2,-1-4-2,-5 0 1,6 0-1,-6 0 0,5-4 0,1 8-3,5-4 3,0 9 3,0-9-3,0 8-4,0 0 4,6 0 3,0-3-3,5 3 1,-6 0-1,6-4 0,-5-4 0,0 4 0,-1-4 0,6-4 2,1-4-2,4 4 0,1-4 0,5 3 1,0-7-1,0 8-1,1-4 1,-1-5 0,0 9 0,6-4-2,5 4 2,0-1 5,0-3-5,0 4-2,-10 4 2,-1 4 2,5-4-2,1-4 0,5-4 0,6 4 0,5-5 0,-5 5 0,0-8 0,0 12 0,5 4 0,0 4 0,0-8 0,-5-8-4,-6 4 4,6 4 4,5-9-4,1 5 0,4-4 0,1 8 0,-11 4 0,5 0 0,6-4 0,0 9 1,5-9-1,-5 8 0,-11-8 0,5 0 0,0 0 0,6 4-1,0 0 1,5 0 1,-11-4-1,0 4 0,1-12 0,5 8 0,-1 4 0,-4 5 0,-7-1 0,-4 0 1,-1-4-1,0 0 0,6-4 0,-1 5-2,1-1 2,0 4 2,-6 0-2,-5-4 0,5 9 0,6-5 0,5-4 0,0 5-1,1-5 1,-7 0 4,1-4-4,5 0-1,6-8 1,5 8 1,-5-9-1,5 9 0,6 0 0,6 0 1,-1 0-1,-11 4 0,1-8 0,4 8 1,1-4-1,6 5-1,-7-1 1,1 8 2,6-4-2,10 5 0,34-5 0,-51-8 0,7-4 0,5 4 1,44-4-1,-17 8-1,-44 0 1,6 0 0,6 0 0,-12 1 1,11-10-1,6 5 2,55-12-2,-22 12 1,-44 0-1,5 8-1,6-4 1,39 5-2,-61-9 2,5 4 2,6-8-2,-1 4-1,-4 0 1,-1-9 3,0 14-3,1 3-2,5-4 2,-1-8 2,-10 4-2,-6-8 0,-5 8 0,5-9 0,6 9 0,0 0 0,-6 9 0,-5-9 0,5 8 0,-5 4-1,0 1 1,-1-9 2,7 0-2,-7 0 0,-4 0 0,-7-4 1,7-4-1,-1-4 2,6 8-2,-1-4-3,7 4 3,-12-5 1,5 5-1,1 0 1,5 5-1,1-1 0,-1 4 0,0-4 1,-11 0-1,1-8-2,-1 4 2,11-4 1,0 4-1,6-4 1,-6 0-1,1-5 0,-1 9 0,6-4 0,0 4 0,-6-4-2,0 8 2,-11-8 3,1 4-3,-1-4 0,5 0 0,7 0-1,-1 0 1,0 0 0,1 4 0,-1 0 2,6 8-2,-1-4-2,1 0 2,-6-4 1,-10 4-1,10-8 0,6 4 0,5-4-1,0 4 1,-5-4 0,5 8 0,1 0 1,4 4-1,1-8-1,-5 4 1,-12-4 3,6-4-3,5 4-1,0-4 1,1 0 0,-1 4 0,0-4-2,0 8 2,6-4 1,0 0-1,-11-4 1,-6 4-1,0-4 1,1 0-1,-1 0-2,0 4 2,-5-5 1,0 10-1,-12-5 1,7 4-1,-1 0-2,0 0 2,0 4 1,6-4-1,0 0 1,-1 1-1,-10-5-1,22-5 2,0 5-1,0 0 0,-1 5 0,-10-5 0,5 4 0,1-4 20,-1 4-20,0 0-20,0 0 20,6 0-2,-17-4 2,6 0 1,0 4-1,5-8 1,6 4-1,0 0-1,-12 0 1,18 4 0,5 1-1,-6-1 1,0-4 2,-5 4-2,-11-4 0,10 0 0,-4 4 1,-7-4-1,1 8-1,-6 1 1,-5 3-2,0-4 2,-12 9 2,1-9-2,5 5-1,0-5 1,1 0 2,-1-4-2,0 5-1,-5-9 1,-1 8 1,1-4-1,-6 0 1,0-4-1,0 4 0,-5-8 0,-6 8-2,0-8 2,0 4 2,6 0-2,5 0 0,0 0 0,0 0 1,6 0-1,-1 0-1,1-4 1,0 4 1,-12-4-1,1 8-1,0-4 1,-1 4-1,6-8 1,0 8 1,1-8-1,-1 8 1,0-12-1,0 8 1,-5-8-1,-6 8-1,-11-9 1,5 13-1,-5-8 1,0 4 2,-5-4-2,-1 8 0,-5-4 0,0 0 4,0 0-4,6-4 4,-1-4-4,1 0-2,0-1 2,-1 1 7,1-9-7,-1 5 4,1 4-4,-6-5 1,5-3-1,1 3 0,-6-7 0,0-1 0,0 0 3,0 5-3,5-1 2,-5 5-2,0-1 0,0 1-5,0-1 5,0 1 0,0 4 0,0 4 1,0 4-1,0-13-1,0 5 1,0-17 0,0 4 3,0-8-5,-5 4 2,5-4 2,0 5-2,0-5-1,0 4 1,0 4 0,0 5 0,0 3-1,-6 1 1,6-9 0,-5 4 1,5-3-1,0 11 0,-6-7 0,6 12 3,0 4-3,-5-17-2,-1 9 4,6 0-2,0 3-1,-5 5 1,5 0-1,-6-8 1,0-4-1,6 3 1,0 9 0,0 0 0,0-8 0,-5 4 0,5 4 1,-6-8-1,1-1-1,-1 1 1,1 0 2,-1 0-2,-5 3 0,0-11-2,6 3 2,-12 1 0,1-5 0,-1 5 0,6-5 0,-6 5 0,6 0-1,0 3 1,0-3 2,6 4-2,-1-5 0,1 1-1,-1 4 1,1-1 2,-1 5-2,1-4-2,-1 4 2,6 4 0,-5-4 0,5 4-2,0 0 2,0 0 3,-6 0-3,6 0 1,-5-5-1,5 5 0,-6-4 0,6 4-2,-5-4 2,5 4 0,0 0 0,0 0 1,-17-4-1,0-4-3,-5 4 3,0-9 2,-5 9-2,-7-4 0,-4 8 0,-6-4 4,5 4-4,6 0-3,-6 4 3,-5-4-2,0 8 2,0-8 0,-6 0 0,-5-4-1,-6 4 1,11-4 2,6-5-2,-6 5-2,-5 4 2,-5 0 2,-7 9-2,1-9 3,16 4-3,-5-8-2,-6 8 2,1-8-1,-7-5 1,1 5 0,0 4 0,5-4-10,-5 4 10,0 0 9,-6 4-9,-6-4 0,12 8 0,-6-8 0,-5 0 0,-6 0 1,-5 5-1,11-5 0,-6 0 0,-6 0-1,-4 4 1,10 0 0,0 4 0,0 0-1,-11-3 1,0-1 2,6 4-2,11-4 0,-6 0 0,0 0 0,-5 5 0,5-1-1,11 0 1,0-4 2,-5 5-2,-6-9-2,0 4 2,6-12 0,5 8 0,-5-5 0,-6 5 0,0 5 2,1-5-2,15 0 0,-27 4-2,-5 0 2,-45-4 0,28 0 0,45 0 2,-12 4-2,0-4-1,0 4 1,6 4 0,-6 1 0,-5-5 0,-6 0 0,-33-12-2,44 8 2,-5 0 3,-6 4-3,-28-4-1,17 4 0,-49-4 1,10-8 3,28-1-3,39 5-1,-6 0 1,-5 0-1,16 4 1,-5 0 0,-1 0 0,1-8 0,-6-5 0,0-3-1,17 3 1,-11 1 0,0-1 2,-6 5-2,0 0 1,11 4-1,0 0-1,-5-5 1,-6 5 0,-5-4 0,11 0 0,-6-1 0,0 1 5,-5 8-5,-1 0-6,12 0 6,-6 0 1,-5 4-1,-17-12 0,-39 8 0,6 0 0,44 8 0,-60 5 0,27 3 0,38-8-1,-10 1 1,-56 3 0,1 9 0,5-5 0,22 9 0,38-12 2,-10-5-2,-61-8-2,27 0 2,45 0 1,-11 0-1,-50 4 0,27 0 0,39 0 0,-11-4 0,6-4-1,-6 4 1,-55 0 1,5 4-1,23 5-1,49-5 1,-5 0 1,-11-8-1,-1 0 2,6 0-2,1-5-1,-7 1 1,1 0 1,0-1-1,10 1-4,-5 0 4,1-13 6,-7 0-6,-32-16 0,54 21 0,-4-5-1,-1 4 1,0 5 1,0 4-1,1 8 0,-1 0 0,17-13 1,-1 13-1,-4-4 2,-1 4-2,-5-8-5,-1 8 5,12-4 2,0-5-2,0 9 1,-6 0-1,0-4-3,-5 8 3,-6-4 4,11 0-4,1-8-3,-1 16 3,-5-8 1,-6-4-1,-5 4 0,10 4 0,1 5-2,0-5 2,0 4 1,-1 0-1,1 5 0,0-5 0,0 9 1,16-5-1,-22 0 0,0 1-1,0-5 1,1 0-1,4 1 1,1-1 2,0 4-2,-6 1-2,0-1 2,6 1-1,0 3 1,16 1 2,-5-5-2,0 1 0,-1-5 0,-4-4 0,-1 0 0,0-4-1,17-4 1,0 4 2,0-4-2,0 4 0,-1 0 0,1 0-1,0 0 1,0 4 1,0 0-1,0 0-2,-1 5 2,7-1 2,5 0-2,-12 9 0,7-1-1,-1-3 1,0-1-1,1-8 1,-1 0 2,0-4-2,1 0 0,-1-4 0,6 0-3,5-4 3,1 4 2,-1-5-2,1 1 1,-23 4-1,0 4 0,1 0 0,-1 4-2,0 0 2,6 5 0,0-9 0,16 12 2,1-8-2,-1 4-2,0-3 2,1-1 1,5-4-1,0 4 0,-1-8 0,7 8-2,5-4 2,-6 4-1,6-8 1,0 8 2,0-12-2,0 8 2,11 0-2,0 0-2,0 0 2,-5 0 2,5 0-2,0 0-2,0 0 2,0 0 0,0 0 0,-11 0 0,11 0 0,0 0 1,0 0-1,0 0 1,0 0-1,0 0 0,0 0 0,0 0-2,0 0 2,-11-4-1,-1-1 1,7 5 0,5 0 0,0 0 1,0 0-1,0 0-4,0 0 4,0 0 4,0 0-4,0 0-3,0 0 5,-22 25-2,0-8-1,5-5 1,1-3-2,-1 7 2,1 9-1,4 4 1,1-4 0,0 8 0,0 0 0,6 0 0,-6 0 0,5 9 0,1-9 1,-1-8-1,1-9 0,-1 5 0,6 0-1,0-5 1,-5-12 0,5-4-1,0 0 1,0 0-1,0 0 1,0 0 0,0 0 0,0 0 1,0 0-1,0 13-4,0-5 4,0-8 2,0 0-2,0 17-1,0-5 1,0 5-1,0-1 1,0-3 0,0 3 0,0 1 0,5-5 0,-5 1 0,0-1 0,6 5 0,-6 3-1,5-3 1,1 4 1,5-5-1,-6 9 0,1-4 0,-1 4-2,1-9 2,-1 5 2,1-9-2,-1 1-1,1-5 1,-6-8 0,5 12 0,-5-3-1,0-9 1,0 0 1,0 0-1,0 0 0,12 0 0,-7 8-2,6 0 2,0-4-3,0-4 3,0 5 4,0-1-4,0 0-2,6 8 2,-1-8-2,7-4 2,4 0 5,1-4-5,-6-4-4,5-4 4,1 3 1,5-7-1,6 3 1,5-3-1,6 3-3,-1-3 3,1 3 0,-6 1 0,0 4 0,6-1 0,5 13 0,1-8 0,-1 8 2,6 1-2,-12-1-1,1-4 1,0 0 1,10-4-1,7 4 1,4-5-1,1 5-1,-6 0 1,6 0 0,6 0 0,4 0 0,-10-8 0,0 0-1,0 0 1,5-1 1,0-3-1,6 8 1,-6 0-1,1-1 1,5 1-1,5 4-2,-5-8 2,-6-4-1,0-1 1,1-3 1,4-5-1,1 4 1,0 1-1,-11 3 0,5 1 0,1 8-1,-1-9 1,0 9-1,-11 0 1,-10 4 2,-1-4-2,0 0-1,6 0 1,-6 0-2,0 4 2,0 0 0,1-5 0,-1 10-3,-11-5 3,6 4 2,5 0-2,0 8 4,6-3-4,-6 3-4,0-4 4,-10 5 3,10-9-3,0 0-1,6 0 1,5-4-2,6 4 2,-12 0 3,12 1-3,0 3 2,5 4-2,6-4-5,-11 5 5,-6-9 3,6 0-3,5-4-3,6 0 3,0 4 3,-11 0-3,5 5-2,0 3 2,6-4 0,0 5 0,-17-9-9,1 0 9,4-4 12,1 0-12,5 0 0,1 4 0,-7 0 0,1 1 0,6 3-1,-1 0 1,6 0 2,-6-3-2,-5-1-1,5 0 1,11-4-3,1 4 3,38 13 0,-44-9 0,5 0 2,0 0-2,45 5 1,-56-9-1,6-4-3,5 4 3,56-4 2,-28 8-2,-39-3 1,11 3-1,6-4-1,28-4 1,-39-4 1,11 0-1,55-5 0,-28 18 0,-38-5 0,5-4 0,6 4-1,28-8 1,-51 4 1,7-4-1,5 4 0,5-4 0,-11 12 4,6 0-4,5 0-4,1-8 4,49 9-1,-33-9 1,-39-4-3,11 4 3,6-5 1,0 5-1,-11 5 3,5-1-3,0 0 0,1-8 0,4 0-1,-4 8 1,-7-4 1,7-4-1,5-1 1,-1-3-1,-10 8-1,11 0 1,5-4-1,1 8 1,5-4 2,33-12-2,-45 3-1,12 1 1,50-13-3,-28 17 3,-33 0 4,5 4-4,6 0 0,27-8 0,-43 0 0,4 3 0,7-3-1,49-4 1,-28 3-3,-38 9 3,11-4 14,0 4-14,0-8-12,-6-4 12,6-5 2,11 5-2,49-9-1,-21 8 1,-40 9 2,7 0-2,5-8-2,27-1 2,-44 5 1,12 0-1,5-5-1,33-3 1,-45 8 0,1 8 0,6-5 0,43-3 0,-60 0 0,11-5 0,5 1 0,45-5 0,-28-3 1,-34 16-1,1-1-1,5 1 1,6 0 1,-11 0-1,-6 8 0,1-8 0,-1 4 1,0 0-1,0 0-3,-5 0 3,0-4 1,-17-4-1,11 8 1,0 0-1,1 4 0,-1-4 0,6-13-1,-6 17 1,0 1 1,-5-18-1,-12 21-1,-4-12 1,4 4 1,1 4-1,-6-4 0,0 5 0,-5-5-4,-1 4 4,-5-4 2,0-9-1,1 5-1,-7-4-4,1 4 4,-1 0 1,6 4 3,0 0-4,1 0-4,-7 0 4,6 0 2,0 8-2,-5-8-1,-6-4 1,5 4-1,7 0 1,-1 0 4,0 4-4,5 0 0,1 0 0,5 0-1,6 5 1,-1-9-4,7 4 4,-7-8 4,1 0-4,-12 4-6,-4 0 12,-1 0-6,5-5 1,1 5-1,-1 5-1,1-14 1,5 13 0,0 1 0,-5-5-1,0 0 1,-1 0 1,1 0-1,-6-5 0,0 5 0,0 0 1,-5 0-1,-1-4 0,-5 0 0,0 4 3,0 0-3,0-4-1,-5-4 1,5-1 0,-6 1 0,-5-8 0,0 3 2,0 1-2,6 3-1,-12 1 1,12 0-1,-6-5 1,0 9 2,0 4-2,0-4 0,0 4 0,0 0 0,0-12 0,0 3 0,-6 1 0,1-4 0,-6 3 0,-11-3-1,-6 4 1,-5-5 2,-6 1-2,-5 8-1,-6 0 1,17 4 0,-11 4 0,-6-4 1,-5 0-1,-5 0-2,-12 0 2,17 0 1,-28 4-2,0-4 1,0 0 1,11 4-1,6 4 0,0 5 0,-6-9 1,0-12-1,6 8-1,0-5 1,-6 5 1,17-4-1,-1 4-1,-4-8 1,-12 8 1,-5 4-1,5-8-1,0 0 1,0 4 0,0-4 0,1 0-1,-1-13 1,0 1 2,11-1-2,1 5 0,-7-9 0,-4 13 0,-1-5 0,0 1 0,6 3 0,-6 5-2,-11 4 2,-5 0 1,5-8-1,0 8-2,-5-4 2,-6 4 3,0 0-3,-22 0 1,11 4-1,-55 4 0,28-4-2,43 1 2,-5 7 0,-55 9 0,39-1 0,33-7 0,-6-1 0,-6-3 0,-5-5 1,12 0-1,-7 0-1,-10 4 1,-56 13 0,34 0 0,38-13 0,-11 0 0,-49 0 1,21 5-1,39-5-1,-5 0 1,-6 5 1,-22 3-1,17-11 0,-56 3-1,28-4 1,44 0 0,-5 9 0,-6-9 0,-27 16 0,38-11 2,-6-5-2,-4 0-2,-1-4 2,5 4-2,-5-4 2,-5 0 1,-50 4-1,39 5 2,32-9-2,-5-5 0,-5-7 0,5 0 0,0-1 0,-10 1 1,-7-1-1,-49 1-2,33-5 2,39 13 3,-6 0-3,-11-8-3,-38-1 3,43 5 2,-10 4-2,-56 8-1,34-4 1,38 4 1,-5-4-1,-6-4-2,5 0 2,-5 0 0,-5 4 0,-56-9 3,40-7-3,37 3 0,-10 1 0,-6-5 0,-33-16 0,44 17-2,-11-1 2,-55-8 2,28 13-2,38 8-2,-11-5 2,-5-3-1,-39 0 1,49 7 4,-5 1-4,1 4-4,10-4 4,5 8 7,-4-8-7,-1 4 0,0-4 0,6-4-3,-1-1 3,-5 5-2,1 4 2,-7 0 0,6 0 0,17 0 0,-22 4-2,-6-4 2,0 0 0,-27 9 0,49-1 2,-5 4-2,-1-3-2,-5 3 2,1-4 2,10 1-2,6 3-2,-1-8 2,-4 0 2,-12-4-2,11 9 0,6-9 0,-6 4-2,0 4 2,0 0 2,-5-3-2,0 7 8,16-4-8,-27 1 0,-1-1-9,-5 0 9,17-8 1,-6 8-1,-5 5-2,0-1 2,-1 5 2,6 3-2,17 1-3,0 0 3,0-5 2,-1-7-2,-4-1 1,4-8-1,7 4-1,10-4 1,0-4 0,0-4 0,6 8 0,0-9 0,0 9 2,0 0-2,0-4-1,5 0 1,0 0-2,6 0 2,0 4 1,0-8-1,5 8 2,1 0-2,5-5-1,11 5 1,0 0 8,11 0-8,-17 0-8,0-4 8,1 0 1,-1 0-1,1 8-3,5-4 3,-6 4 0,-5-8 0,0 4 2,0 0-2,0-4 2,0 8-2,0 0-3,-1-8 3,7 0-1,-1 4 1,-5-4 1,6-4-1,-1-1 0,1 9 0,5-4-4,-1 0 4,1 4-21,11 0-18,0 0 39,0 0 0,-27-12-84</inkml:trace>
</inkml:ink>
</file>

<file path=ppt/ink/ink1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1:29.22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276 369 0,'0'0'35,"0"0"-35,0 0 8,0 0-8,0 0 11,0 0-11,0 0 12,0 0-12,5-4 6,1 0-6,-1 4 5,-5 0-5,0 0 1,0 0-1,0 0 2,0 0-2,0 0 3,0 0-3,0 0 4,0 0-4,6-9 5,-6 5-5,0 4-1,0-12 1,0 3 1,0 1-1,0 0 3,0 0-6,0-1 3,0 1 3,0 0-2,0 4-1,0 4-3,0 0 3,5-5-1,-5 5 1,11 0 1,0 0-1,6 0 0,5-4 0,0 8 1,-5-4-1,5 5-2,-6 7 2,6-8 0,1-4 0,4 4 1,-5 0-1,6 1 0,-1-5 0,-4 0 0,-1 0 0,0 0 0,0 0 0,5 4 0,7-4 0,-1 0 1,0-4-1,5 4-1,1 4 1,0-4 0,-1 0 0,1 0-1,-11 0 1,-1 0 1,1 0-1,5 4 0,0 0 0,6 4 0,-1-4 0,1 1 0,5-5 0,0 4 2,-5-8-2,-6-1 1,6-3-1,5 0 0,6 4 0,-1-5-2,-4 1 2,-1 0 0,0 0 0,0 3 1,-5 1-1,-1 4 0,7-4 0,-1 0-1,5 0 1,1 0 3,0 0-3,5-1-2,-5 1 2,-12-4 2,7 0-2,-1-1 0,5 1 0,1 0-1,5-5 1,1 5 0,-1 0 0,-5 0 1,5 3-1,5 5 0,1-4 0,5 4 0,1-4 0,-12 0 1,-5 0-1,-6 0-1,6 0 1,-1-1 2,1 1-2,-6 0-2,6 0 2,-6 4 1,0 4-1,0 0 0,-5 0 0,-6 5-2,0-5 2,6 8 4,0 5-4,-6-5-3,0 1 3,0-1 1,0 1-1,0 3-2,0 1 2,0-9 2,1 0-2,-1-4 0,-6 1 0,-5-1-1,12 0 1,-1 0 0,5 0 1,1-4-1,5 4 2,-5 0-2,5 1-2,-5-1 2,-1 4 1,1 0-1,0 1 0,-1-1 0,6 0 0,6-4 0,0 0 4,-1 1-4,1-5-3,-6 0 3,-5-5-1,0-3 1,-1 0 4,1 4-4,0-5 0,5 5 0,0 0 2,0 0-2,0 0-2,0 0 2,-10 0 1,-1-1-1,0 5-1,0-4 1,0 4 0,0-4 0,6 0 2,0 4-2,5 0-2,0 0 2,0-4 2,-5-4-2,-6-1-5,0 1 5,0 0 6,6-1-6,-1 1 1,1 0-1,0 4 0,-1-5 0,7 5-1,-1 0 1,-6 0 1,-4 0-1,4 4-2,1-4 2,-1 0 2,1 8-2,-6-4 0,-5 0 0,-1 0-1,-4 0 1,-1 4-1,-6 0 1,1-4 1,-1 4-1,6 0-1,1-4 1,-1 4 2,0-4-2,-6 0 0,1 5 0,-1-1 0,1 0 0,-6 0 0,0 0 0,-5 0-3,-6-4 3,0 0 2,0 0-2,0 0 1,0 0-1,11 0-1,0 0 1,0 0 1,-6 0-1,-5 0 0,0 0 0,0 0 4,0 0-4,0 0 11,0 0-11,0 0 6,0 0-6,0 0 6,0 0-6,0 0 2,0 0-2,0-8 1,-5 0-1,-1-1 5,6-3-5,-5 8-4,5-4 4,-6 3 5,6 5-5,-16-8-7,-7 4 7,7 0 1,-6 0-1,0 0 1,-6-1-1,1 1-3,-1 0 3,0-4 1,1 4-1,-6 0 1,-1-1-1,7 10-2,-6-1 2,0 0 4,-6 4-4,0 5-3,-5-5 3,0 0-2,5 5 2,1-5 2,-1 0-2,6-4 0,5 0 0,12 1 1,-6-1-1,-1-4-1,1 4 1,0-4 0,0 0 0,-5-4 0,5 0 0,-1-1 0,1 1 0,0 0 0,6 0 0,-1-4 0,-5 4 0,5-1 0,1 1 0,-6-4-1,0 4 1,5-4 1,-5 3-1,0 1 0,0 0 0,5 0 11,1 0-11,-6 4-11,0-4 11,0 0 0,-1-1 0,1 5 1,0-4-1,0 4-1,0 0 1,-6 0 0,1 4 0,-1 1 3,1-1-3,-6 0-3,10 0 3,1 0 0,0-4 0,-5 4 0,-1 0 0,0-4 4,-5 0-4,0 0-4,0 0 4,0 0 0,5-4 0,-10 4 0,5 0 0,-1 0 0,7 0 0,-6-4 0,0 0 0,-1 4 0,1 0 0,0-4 0,0 4 1,-6 0-1,1 0 0,-1 4 0,0 0-3,1 0 3,10 5 2,1-5-2,-1 4-2,-5 0 2,0-4 1,-6 5-1,0-5 1,-5-4-1,0 4-1,5 0 1,1-4 1,5 0-1,-1 0 0,1 0 0,0 0 0,0-4 0,0 4 0,-6 0 0,1 0 0,-12 0 0,6 0 1,0 4-1,5-4-1,11 0 1,6 0 1,0 0-1,-5 0 2,-1-4-2,0 4-1,1-4 1,-1 0-2,-5 0 2,0-5 2,0 1-2,0 0 0,-12-1 0,12 1 0,6 0 0,-1 4-1,-5 0 1,0-1 1,0 5-1,-6 0-2,0-4 2,-5 8 0,6 1 0,-1-5 1,0 0-1,6 4 1,5-4-1,6 0-1,6 0 1,5 0 1,-6 4-1,1-4-1,-6 4 1,-1-4-3,1 4 3,0-4 3,0 0-3,0 0 1,0 0-1,0-4-1,0-8 1,0 3 3,0 5-3,-6 0 5,0-4-5,1-1-8,-1 5 8,6 0 1,-5 0-1,-7 4 0,1-4 0,-5 4-1,-1 0 1,0 0 1,-5 0-1,6 0 1,-1 0-1,6 4-1,0-4 1,-1 4 1,-4 0-1,-1-4 0,6 0 0,-11-4-4,5 0 4,1 0 2,-1 0-2,0 0 0,6-5 0,11 5 1,-6 0-1,6 4-1,-5 0 1,-1 0 1,1 0-1,-7 0-1,1 0 1,0 4 0,6 0 0,-1 0-1,0 5 1,1-5-7,5 0 7,0 0 8,-1-4-8,1 4 1,0-4-1,6 4-1,-1-8 1,6 8-2,6 1 2,5-5 2,0 0-2,-23-5 0,1 5 0,0-4 0,0 0 0,-5 4 0,-1-4 0,0 0 0,1-4 0,-6 3 0,5 1 0,-5 0 1,0-4-1,11 4-1,0 0 1,0-1 0,-1 1 0,1 0 1,0 4-1,0 0-2,6 0 2,-1-4-1,0 4 1,6-4 3,0 4-3,11 0-1,0 0 1,0 0 1,0 0-1,-11-4 2,0 4-2,0-4-2,0 4 2,11 0 1,0 0-1,-16-4 11,-1-1-11,6 1-12,0 0 12,0 4 1,0-4-1,11 4 0,0 0 0,0 0-2,-11 0 2,11 0 3,0 0-3,0 0 5,0 0-5,0 0-9,0 0 9,0 0 1,0 0-1,0 0 0,0 0-2,-11 12 2,0 1-1,0-1 1,5 5 0,-5-5 0,6 1 1,-1 3-1,6 1-2,0-1 2,0 5 1,0-4-1,0 7-1,0 1 1,0 0-1,0 0 1,0-4 0,6 4 0,-6-5 1,5 13-2,-5 1 1,0 3 2,0 0-2,0 9 0,0-5 0,0 5-2,0-5 2,0-12 1,0 0-1,0-8-1,0-5 1,6 5 1,-1 4-1,1-5-2,-1 1 2,1 0 0,-1 0 0,1-1 3,-1 1-3,1 4-18,-1 0 18,1 0 17,-1-1-17,1 1 0,-1 0 0,1-4-2,0 0 2,-1-1 0,1-3 0,-1 4 2,6-9-2,-5-4-1,5 5 1,0-5 0,-6 0 0,1 0 1,5 1-1,0-5-2,-6 4 2,6 0 2,-5 1-2,-1-1-2,1-8 2,0 12 1,-1-3-1,1 3 0,-1 5 0,1-9-1,-1 9 1,1-5 4,-1-4-4,1 5-2,-1-1 2,1 1 0,-6-1 0,5 0 0,1 1 0,-6-5-1,0-8 1,0 0 1,0 0-2,11 13 1,-6-5 2,1 4-2,-1-8-2,1 13 2,-1-13 0,-5-4 0,6 8 1,-1 5-1,1-5 0,0 0 0,5 1-2,0 3 2,0 0 1,0-3-1,5-5 1,1 4-1,5 0-1,-6 1 1,7-1 2,4 4-2,1-3-1,-1-5 1,1 0 0,-11-4 0,5 4 0,5-4 0,6 0 1,1 0-1,4 0-1,6 0 1,6 0 1,0-8-1,-6 0-2,11 12 2,6-13 2,0 9-2,5-4-2,0-4 2,-11 4 1,17-13 0,0 9-1,0-4-1,-1 3 1,1-3-1,-11 4 1,0-1 0,-1 5 0,7 0 2,-1 4-2,0 0-2,1 0 2,-18 0 2,1 0-2,5 0-2,0-4 2,6 4 2,5-4-2,1 0-2,-7 0 2,7 4 1,-1 0-1,0-5-1,0-3 1,1 8 0,-1 8 0,-16-3 2,-1-5-2,7 4-2,4 4 2,1-8 0,0-4 0,5 8-1,-11-4 1,6 0 1,5 0-1,0 4 1,1-8-1,-1 0 0,-5 0 0,-17 8 1,0-8-1,0 0 0,0 4 0,6 8-2,0-4 2,5 0 1,-5-4-1,-1-4-1,-4 0 1,-1 8-1,0-4 1,0 0 2,6 0-2,0 0-1,-1 17 1,-5-13 0,1-8 0,-1 4 2,-6 0-2,-10 8 2,0-4-2,-1-4-2,1-4 2,-1 4-2,7 4 2,-1 4 1,0-4-1,0-4 3,0 0-3,0 4-3,0 1 3,0-5-1,1 0 1,-12 0 2,11 0-2,0 0-1,6 0 1,-1 0 1,6-5-1,1 10-2,4-10 2,-5 5 2,1-4-2,-12-8 0,5 4 0,1 4-2,5-1 2,6 1 4,0 0-4,-1 0-2,1-4 2,-6 4-1,0-5 1,1 9 1,4 4-1,-5-8 0,1 8 0,-1-8 1,0 0-1,-5 0 0,-1 0 0,-5-4 0,1-5 0,-1 9-1,-6 4 1,-10-4 1,-1 8-1,-5-12-1,0 4 1,1-5-1,4 1 1,-5 0 4,11-1-7,0 5 3,0 0 0,0-4 0,-5 0 0,0-1 0,-6 5 0,0 0 0,0 0 1,-6 0-1,1-5-1,-1 9 1,-5 0 0,0 0 0,11 0 3,0-4-3,-5 0 6,-1 0-6,1-4 3,-1 4-3,1-5 1,0-3-1,-1 4 1,1-1-1,-1 1-4,1 4 4,-1-4 4,6-9-4,0 0 0,-5-3 0,5-1-1,-6 0 1,1 5-4,-1-5 4,1 0 5,-1 1-5,1-1 2,-1 0-2,1 1 1,-1-1-1,-5 0-2,0 0 2,6 1 2,-6-1-2,0 4 0,0 1-2,-6-1 2,6 1 2,0 12-2,0 4 2,-5-5-2,5 5-1,-6-16 1,1 12 0,5 4 1,-6-9-1,1 1 0,-1 0 0,1 8 2,5 0-2,0 0-2,-6-8 2,1-1 1,-1-3-1,1 0 0,-1-1 0,1 1 1,-1 3-1,1 5 0,5 4 0,-6-12 0,1-5 0,-1 5 0,1-1 0,-1-3 0,1 8 0,-1-9 0,0 9 0,6-9 4,-5 5-4,5-9 0,0 0 0,0 1-4,0 7 4,0-3 0,0-1 0,-6 0 2,6 1-2,-5 3-2,5 1 2,0 4 2,0-5-2,0 5-2,0 8 2,0 0 0,0-8 0,0 4 2,0 4-2,-6-9 0</inkml:trace>
</inkml:ink>
</file>

<file path=ppt/ink/ink1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1:30.43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5864 82 155,'0'0'0,"0"-4"2,0 4-2,0-8-2,0-5 2,0 1 1,0 3-1,0 1-1,0-4 1,0 3 2,-6 5-2,6 4-2,0 0 2,0-4-4,0 4 4,0 0 2,0 0-2,0 0 0,0 0 0,0 0 1,0 0-1,0 0-2,0 0 2,0 0-2,0 0 2,0 0-4,0 0 4,0 0 4,0 0-4,0 0 2,-5 13-2,-6 3-2,0-3 2,-6-1-1,1 13 1,-6-4 1,-1-1-1,7 9 1,5 4-1,0-8-2,-6 0 2,1 0 2,-6 0-2,-1-5 0,1 9 0,-5-12 0,-6 4 0,-6-5 1,-5 1-1,0 4-1,-1-1 1,-4-7 1,-6 3-1,-6-3-3,0-9 3,0 0 2,6 0-2,5 0 2,-5 0-2,-11 0-1,0 1 1,-12-10 1,7 10-1,-1-1-1,-11 4 1,-5 0-1,5 1 1,6 3 0,-1-4 0,-10 1 1,-6-9-1,6 4 0,-1 0 0,-5 0-1,-5 0 1,-45 9 1,40-13-1,32 0 0,-6 0 0,-4-13 1,-1 1-1,0 3-1,-5 5 1,-1 0 1,-5 0-1,12 4 0,4 0 0,-5 0 0,-5-4 0,-6-4-1,11 3 1,1 5 4,-7 0-4,1 5-2,0-1 2,10-4-1,6 0 1,1-4 0,-1-1 0,6-3 1,-1-4-1,1 3 0,5 14 0,6-1-2,0-4 2,0 4 0,-6-12 0,6 12-3,0-4 3,-1 4 5,7 0-5,4 0-1,7-4 1,5 0 1,11 0-1,0-4-2,-1 0 2,1 4 1,0-4-1,0 4 0,-5 0 0,-1 0-13,0 4 13,-5-4 13,0-4-13,0-9 0,5 17 0,1 1 0,-1-5 0,6-5 0,0 10 0,5-5 2,1-13-2,5 17-1,11-4 1,0 0 0,0 0 0,0 0-2,0 0 2,-11 4 2,11-4-2,0 0 0,-17 5 0,1-5-1,-1-9 1,0 1-2,1 4 2,5 0 1,0 12-2,0 0 1,0 1 1,-6-14-2,1 5 1,-1 0 0,0 0 0,1 5 0,-1-5 0,1 4 0</inkml:trace>
</inkml:ink>
</file>

<file path=ppt/ink/ink1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1:32.119"/>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655 4 150,'0'0'0,"0"0"0,0 0 0,-17 4-2,1 0 2,-7 4 2,1 5-2,0-1-1,0-3 1,6-1 0,-1 0 0,6 0 2,0-3-3,0-5 1,11 0 2,0 0-2,0 0-2,0 0 1,-6 4 1,6-4 2,0 0-2,0 0-2,0 0 2,0 0 0,0 0-2,0 0 2,0 0-2,0 0 2,0 0 0,-5 16 0,5-7-1,-6 3 1,1-4 1,-1 1-1,1-1 1,5-8-1,0 0-2,0 0 2,0 0 0,0 0 0,-6 8 1,6-8-1,-11 13-1,0-5 1,0 4 0,0-3 0,0-1 1,0 0-1,0 0-2,0 1 2,-6-1 0,6-4 0,0 4 0,0 1 0,0-5 0,-5 4 0,5 0 2,-6-3-2,6 3-2,-6-4 2,6 0 0,0 0 0,11-4 0,0 0 0,0 0 2,0 0-2,0 0 2,0 0-2,-11-4-1,0 0 1,0 0-2,11 4 2,0 0 2,-11-8-2,0 3 0,0-3 0,0 0-1,6 0 1,-7-5 1,1-3-1,6-1 0,-1 0 0,6 5 0,-5 0 0,-1-5 1,1 0-1,-1 5-1,1 4 1,-1-5 1,1 1-1,-1 4-2,1-1 2,-1 5 1,1 0-1,-1-4-1,1 4 1,5 4 0,0 0 0,0 0 0,0 0 0,0 0 0,0 0 0,0 0 0,0 0 0,0 0 0,0 0 0,0 0-6,0 0 6,0 0-3,0 0 3,0 0-2,0 0 2,0 0 0,0 0 0,0 0 0,0 0 0,0-5 1,0 1-1,0 0 0,0 4 0,5-8 1,1 8-1,-6 0-1,0 0 1,0 0-3,0 0 1,5-17 2,1 17-4,-6 0 4,16-12-3,6 8 3,0 4 1,6 8-1,0 0-6,-1 9 6,1-1-1,5 5 1,0 0 0,0 4 0,0 0-1,-11-5 1,6 1 0,5 4 0,0 4-1,23 8 1,-1-8-1,0 0 1,-5-4 0,-1-9 0,-10 5 1,5-8-1,6 7 0,0-11 0,5 7 0,0-3 0,6-1 0,-12-8 0,1 0-1,11-4 1,4-8 0,7 0 0,0 8-1,-6-9 1,6 5 0,11-4 0,5 0 2,-11-1-2,6 5-1,5 0 1,6-4 1,50-9-1,-28 9 0,-39 4 0,6-4 0,5-1 0,-5-3 0,-11-5 0,5 5 0,1-5 0,4 1 1,-4 3-1,-7 5 1,1 0-1,6 0-2,-1-1 2,0 1 0,0 4 0,-16-4 1,5-1-1,0 1-1,0 0 1,6-1 0,-6 9 0,6-4 0,-11 0 0,-1 0 0,7 4 0,-1 0 2,-5 8-2,-1-4 0,1-8 0,-11 0-2,10 0 3,-4-4-1,4-1 6,1 1-6,0 0-10,-6 4 10,-5 0-44,-12 8 44,-21 0-67</inkml:trace>
</inkml:ink>
</file>

<file path=ppt/ink/ink1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1:42.365"/>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0 340 0,'0'0'35,"5"-9"-35,1 9 4,-6 0-4,0 0 6,16-8-6,1 8 3,-1-4-3,-5-4 4,0 3-4,0 10-1,0-14 1,1 5 9,-1 8-9,0-8 7,5-4-7,1 0 4,-1 3-4,1-3 0,-1 4 0,1 0 1,-6 8-1,0-8 2,0 12-2,0-8 1,0 0-1,6 4 0,-6 0 0,0-4 1,0 9-1,0-9 0,6 4 0,-12 0 1,1 8-1,-1-7 2,-5-5-2,17 4 1,5 0-1,0 0 0,5-4 0,7 4 0,4-4 0,1-4 2,-6 4-2,6-4 1,-1 0-1,-5 4-1,1 4 1,4-4 0,6 0 0,6 8 1,5-12-1,1 4 3,-7 4-3,-5 0-1,6-4 1,0 4 0,-1-16 0,1 12 1,0-12-1,0 7 1,5-7-1,-6 4 2,-4-5-2,-1 13 0,0-12 0,0 8-1,0-5 1,6 9 0,0-8 0,-1 8 19,-4 4-19,-7-4-18,6-12 18,1 12 1,4-8-1,7-1-2,-1-7 2,0 12 2,-5-9-2,-6 13 1,0-8-1,6 8 0,-1 0 0,1 12-1,0-12 1,5 9 1,0-13-1,-5 16 1,-11-12-1,-6 4 1,5 0-1,1 0-2,0-4 2,5 4 0,0-4 0,0 9 0,0-5 0,1 4 2,-1 0-2,-6 5 0,7-13 0,-1 4-1,5-4 1,1 4 3,-6 4-3,0-8 0,1 0 0,-7 5 1,-5-10-1,6 10-1,5-5 1,6-5 1,5-3-1,0 4-1,6-8 1,-6 7 0,6-3 0,5 4 1,1 0-1,-1 0 0,0 0 0,-11 4 2,1-9-2,4 9-3,7-4 3,4 4 2,1-4-2,0 4 0,-11-4 0,10 4 0,1 0 0,5 4 0,1-12 0,-12 8 0,0-13 0,1 1-1,4 0 1,1 3 3,0-3-3,-6 12-2,-11-13 2,1 22 0,4-9 0,-4 12 2,4-4-2,-4 9-2,4-9 2,1 5-2,-11-9 2,5 4 2,0-8-2,6 4 0,5-4 0,-5 8 0,0-3 0,-6 3 1,0 0-1,6 5-1,5 7 1,0-11 2,1 3-2,-7-4 0,1 1 0,0-1-2,0-8 2,5 0 0,6 4 0,-6-4 0,-11-4 0,6 4 0,0 4 0,-1 0 0,1-4 0,5 4 1,-5-4-1,-11 4 3,5-4-3,0 5-1,6-5 1,0-5 0,-1 1 0,1 4-1,0-4 1,-6 0 1,0 8-1,6-4 4,0 4-4,5 0-1,0 1 1,-11-10 2,-5 1-2,0 0 2,5-4-2,-5 4 0,5 0 0,0 4 2,0-5-2,1 5-1,-12-4 1,6 8 0,-1 1 0,6-1 1,1-4-1,-1 4 0,0-17 0,0 9 0,-5-4 0,0 0 3,5-9-3,6 13 0,-1-17 0,7 17-1,-7-8 1,-10 8 2,5-9-2,1 13 0,-1-8 0,0 4 0,0-13 0,6 17 1,-6-16-1,-11 7 0,0-11 0,1 11 0,4-7 0,1 8-1,0-5 1,-1 9 2,1-8-2,0 3 0,-6-11 0,-11 20 0,6-13 0,-1 9 2,7-4-2,-1 12-1,0-12 1,0 16-6,0-12 6,0-13 13,-5 17-13,-6 13-10,-5-18 10,-1 14 3,7-5-3,-1 0-1,5-12 1,7 8 0,-1-4 0,0 4 2,6-9-2,-6 9-1,-6-12 1,1 12 0,5-13 0,-5 13 3,0-4-3,5 17-2,0-9 2,-5 4-1,-1-8 1,-5 17-1,6-13 1,-6 12 2,-5-11-2,-6 7-1,5-20 1,7 16-1,4-8 1,6 12 3,6-12-3,0 13-1,5-5 1,-11 0 0,0 1 0,6 11 1,0-11-1,5 11-2,0-7 2,0 8 0,6-9 0,-17 4 1,6-16-1,5 9 1,0-1-1,6 0-1,0 1 1,0-1 2,-17 4-2,6 1-1,5-1 1,0-4-2,0 5 2,0-1 2,6-12-2,-6 9 0,-10-1 0,15-4 0,7 4 2,4-4-2,7 1-2,-12-5 2,6 4-6,10 0 6,1 8 8,6-12-8,-12 9-1,0-9 1,6 4 0,5-8 0,1 8 2,-12-4-2,11 4 0,6-4 0,50 8 0,-23-12 0,-49-8 2,5 3-2,6 1 0,0 4 0,-11-13-1,5 17 1,0 0 0,1 0 0,-1 0 0,17 0 0,44 0 2,-22-4-2,-44 0-2,0 4 2,-12-12 0,1 3 0,0 5 3,-1 8-3,1 0-2,0 1 2,0-5-3,-6-5 3,0-3 4,-11 12-4,0-4 0,12-8 0,-1 12 0,6-4 0,5 0 5,-5 0-5,-6-4-1,0 8 1,6 0-3,0-4 3,-1 4 1,1-8-1,0 8-2,-6-4 2,-16-4 1,5-4-1,0 8-1,-5-4 1,5 4 0,-6-4 0,1 8-1,0-4 1,-6 0-1,-5 0 1,-1 0 3,-5-17-3,0 21-3,0 5 3,0-5 2,1 0-2,-1-4-2,-6 0 2,6 4 2,11-4-2,1-8 0,-1 8 0,5 4 0,7 4 0,4-4 2,1-8-2,-11 4-12,5 0 12,5 4 10,7-4-10,4 5-2,1-5 2,0 0 3,-11-5-3,5 5 0,-6-4 0,1 8-1,-6-4 1,-5 0 4,-6 0-4,-5-4-5,-6 8 5,0 5 1,-11-5-1,0 0-1,0 0 4,-5-4-3,5 8-3,-6-3 3,-5 3 0,0-8 0,0 0-1,6 4 1,-6-4 0,0 4 0,0-4 2,0 0-2,0 0 0,5 8-3,-5-8 3,6 17 2,-1-5-2,1 5 0,-1 0 0,1 3 0,-1-3 0,1 8 0,-1 8 0,1 0 0,-1 4 1,1-4-1,-6-8-1,5-8 1,1 8 0,-6-1 0,5 1 1,-5 8-1,0-8-2,0 13 2,6-9 2,0 8-2,-1-4 0,1 4 0,-1-8-1,1 0 1,-1-4 1,1-8-1,-1-1 0,1-12 0,-6-4-1,0 9 1,0-9 0,0 0 0,5 12 1,1 0-1,-1-3 0,1 3 0,-6 1 0,0-1-2,5 0 4,-5 9-3,0 4 2,0 8-1,0 9-2,0-1 2,0-12 0,-5 4 0,-1-12 2,6 12-2,-5-12-1,-1 3 1,1-7 2,-6 0-2,0 3-3,5 5 3,1 0 2,-6 0-2,5 0 0,-5 0 0,0-1 0,0 5 0,5-12 0,1 8 0,-6-13 1,-6 9-1,1-9 0,-6 13 0,-1-21 3,1 9-3,0-5 2,0 9-2,0-17 3,0 8-3,5-8 2,1 8-2,10-16 1,-5 12-1,11-4 2,-16-4-2,-1-9 1,-5 9-1,0-8 0,-6 8 0,1-5 4,-6 5-4,0-4-4,-1 12 4,-4-4 0,5 8 0,5-8 0,0 13 0,-5-13 0,-5 8 0,-1-4 1,-5 5-1,0-5-3,-1 4 3,1-4 2,6 0-2,-1-4 0,0 4 0,-5-8 0,0 8 0,0-8 0,0 8 0,-1-8 5,1 13-5,0-9-6,5 4 6,12-13 2,-1 14-2,6-5 0,-11 12 0,11-12-1,-6 0 1,1 0 5,-12 8-5,0-8-5,1 4 5,-1-8 1,0 13-1,-5-14 2,11 14-2,-5-13 1,-1 12-1,-5-8 0,-6 4 0,-5 0 2,-6 4-2,11 1-3,-21-1 1,-1-4 2,-6 0 4,7 0-4,4-8 12,7 8-12,-7-4-11,1-4 11,-6 4 0,6 0 0,-6-4-3,17 0 3,-22 8 0,0 0 3,-1-4-3,1-4 1,0 0-1,16 4-3,-5 0 3,-6 0 1,0 0-1,-5-4 1,10 4-1,7-4 0,-7 8 0,1-8-1,-6 8 1,1-12 2,-1 12-2,11-13-1,6 9 1,5-8 2,-5 8-2,5-12 1,1 12-1,-1-13 0,0 5 0,6-9-1,0 9 1,5 4 0,6 4 0,-6-4 1,-5 4-1,-5 0-2,-1 8 2,0-16 2,0 16-2,-5-8 1,11 13-1,5-13-2,1 8 2,-1-8 1,0 8-1,1-8 0,5 8 0,0-8-3,-1 5 3,1-5 1,0 4-1,0-4 2,5 4-2,1 0-1,-1 8 1,1-12 1,10 9-1,0-5-1,6-4 1,11 0-1,0 0 1,0 0 0,-16 4 0,5-4 2,11 0-2,-11 4-1,0-4 1,0 4 0,0-4 0,0 0 0,-6 4 0,0 1 1,1-5-1,-1-5-2,-5 10 2,0-1 2,0-4-2,0 0-2,5-4 2,1 4-1,-1-5 1,1 5 2,-1 0-2,1 0 2,-1-4-2,-5 8-2,0 1 2,5-10 0,6 1 0,-5 0-2,-6 8 2,0 0 2,-1-4-2,1 0 0,0-4 0,0 8-2,0-4 2,0 0 1,5 0-1,1 0 0,-1 0 0,1 0 0,-1 5 0,1-10 0,-1 10 0,0-5-1,1 0 1,-1 0 0,1-5 0,-1 5 0,6 0 0,6 0 1,5 0-1,0 0 0,-11 0 0,11 0-2,0 0 2,-17 0 0,-5 0 0,0 0 1,0 9-1,0-5 0,0-4 0,-6 4-1,6 0 1,0-12 1,0 4-1,5 0-1,1-5 1,-1 5 1,0 8-1,6 5 0,-5-9 0,-6-9 0,5 1 0,1 4-6,-1 0 6,1 0-2,4 4 2,1-5 1,0-3-1,6 12 1,5-4-1,-6 4 5,6-4-5,-5 5 2,5-5-2,0 0-2,0 0 2,-6 0 0,6 0 0,0 0 1,0 0-1,0 0 7,0 0-7,0 0-23,0 0 23,0 0 14,0 0-14,0 0 1,0 0-1,-5 8-6,-6 0 6,5-4 4,6-4-4,0 0-1,0 0 1,0 0-1,0 0 1,0 0 0,0 0 0,0 0 0,0 0 0,0 0 2,0 0-2,0 0-5,0 0 5,0 9-3,0-9 3,0 0 0,0 0 2,39 4-2,11 4-2,5 0 2,6-16 0,-6 12 0,5-8-1,12-4 1,6 12 0,-7-12 0,1 12-2,5 0 2,12 0 0,-1 0 0,34-8 0,-45 0 0,17 0 2,55-5-2,-28 1-2,-38 12 2,6-4 0,49 0 0,-22-8 1,-50 4-1,6 0-2,10 0 2,7-5 0,-6 1 0,5-4 0,61 12 0,-5-21 1,-34-8-1,-33 8 0,6 0 0,5 1-2,28-13 2,-44 16 2,6 9-2,4-9-1,1 9 1,0-9-1,-17 5 1,28-1 0,50-24-1,-17 17 1,-61 7 0,6 5 0,0-5 1,-1 5-1,1 8 0,0 0 0,-11-4 2,-6-8-2,0 3-2,0 1 2,0-4 0,1 3 0,-1-7-2,0 7 2,0-3 1,-10 12-1,-7-12 1,1-1-1,-6 1 0,6 8 0,-1-5 0,-5 5 0,1 4 2,-1 0-2,0-4-2,0 4 2,-5-8 0,-1 4 0,1-1-1,-1 5 1,1-4 1,-6 4-1,-5-8 1,5 0-1,5-5 0,6 5 0,6-4-1,5-1 1,6 1 0,0-1 0,-12 1-1,6 4 1,6-5-3,0 9 3,5-4 5,0 4-5,1-5-1,4-3 1,-10 0-1,0-1 1,5-3 1,0-1-1,0 5 0,-5 3 0,-6-3 0,-5 4 0,-6-1 0,-5 5 0,-6 0 0,-6 4 0,1-4-1,-6 4 1,0-4-2,-6 4 2,1 0 5,-1 0-5,-5 0 1,0 0-1,0 0 0,0 0 0,6 4 1,-6-4-1,0 0-2,0 0 2,0 0 1,0 0-1,0 0 0,-6-33 0,6-5 0,0-3 0,6-5 0,-1 9 0,-5 4 2,0 4-2,0 8-2,0 13 2,0-8 0,0 7 0,0-3 0,0 4 0,0 3-1,0 5 1,0-4-1,0 4 1,0 0 0,0 0 0,0 0 0,0 0 0,0 21 0,-5-9-1,-1 5 1,6-9-1,0-8 1,0 13 1,0-5-1,0-8 1,0 0-1,0 0 1,0 0-1,0 0 1,-22 4-1,-5 0-1,-1 9 1,-5-5 0,5-4 0,6 0-1,0 4 1,6-8 1,-1 0-1,6 5 2,0-1-2,0-8-1,0-5 1,0 5-1,0 0 1,0-4 2,11 0-2,0-1-1,-11-7 1,0 12 1,11 4-1,-11 4-1,11-4 1,-11-9-1,5 9 1,6 0 0,0 0-2,0 0 2,0 0-3,0 0 3,0 0-13,-28 21 13,-10 4-23,-17 0 23,-17 12-53,-17 4 53,-82-16-36</inkml:trace>
</inkml:ink>
</file>

<file path=ppt/ink/ink1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1:48.65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1259-4 0,'0'0'42,"0"0"-42,0 0 1,0 0-1,0 0 0,-17 4 7,-5 5-7,0-5 10,0 4-10,-6-4 2,1 9-2,-1-1 4,0-4-4,-5 1-3,6-1 3,-1 0 7,6 1-7,5-1 2,1-4-2,-1 4 3,1-8-3,5 4 5,0 5-5,0-1 1,0-4-1,0 0 2,-6-4-2,0-4 1,-5 8-1,6-8 2,-1 4-2,1-4 5,-1 0-5,-5-4 1,5 3-1,-5-3 1,0 0-1,0-5 2,-5 5-2,4-4 1,-10 8-1,0-5-5,6 9 5,-1-8 6,0 8-6,1-4 2,-1 4-2,1-4 3,-1 8-3,6-8-3,0 4 3,0-9 2,0 18-2,0-5 3,5-8-3,0 8 0,1 0 0,-1-4 0,1 4 0,-1-4 0,6 4 0,0-8 0,6 4 0,5 0 1,-12 0-1,12 0 0,0 0 0,0 0 1,0 0-1,0 0 0,0-8 2,0 8-2,0 0 0,0 0 0,0 0 0,0 0-4,0 0 3,0 0 1,0 0 0,-5 0 0,5 0 0,0 0 0,0 0 0,0 0 0,0 0 0,0 0-1,0 0 1,-6 16-2,1 1 2,-1-5 2,1 5-2,5 0 1,-6-1-1,1 5 0,5 4-1,0-5 1,0 5-1,0 0 1,0-4 2,-6 4-2,6-5 0,0 5 0,0-4 0,-5-5 1,-1-3-1,6-1-1,0-3 1,0-1 0,0-8 0,0 0-2,0 12 2,6 1 3,-6-5-3,0-4 0,0-4 0,0 0-1,0 25 1,0-4-4,0 8 8,0 0-4,0 4-2,0 0 2,0-4-2,0 0 2,5 4 2,1 0-2,-6-8 2,5-4-2,-5-9 0,6 9-3,-6 0 3,0 3 2,0 1-2,5 0 1,-5-4-1,0 0-3,0-5 3,0 5 3,0-5-3,0 5-1,0 0 1,0-5-2,0 1 2,0-1 4,0 5-4,6-4-1,-6-5 1,0-4-3,0-8 3,0 9 3,0-9-3,0 8-2,0 4 2,0-3 2,0-9-2,0 0 0,0 12 0,0 1-3,0-1 3,0 0 4,0 5-4,0-5-4,0-3 4,0-9 3,0 0-3,0 0-3,0 0 3,0 0-1,-6 4 1,6-4 0,0 25 0,0-5-1,0-3 1,0 4 7,6 4-7,-1-5-1,1 9 0,-1-4 1,1 0-1,5 4 1,-5-13 1,-1 1-1,1 0 0,-1-9 0,1 8 0,-1 5 0,1-8 0,-1 3 0,1-8 0,-1-8 0,1 5 0,-1 3 0,1-4-3,-6-4 3,5 4 1,-5-4-1,0 0-2,0 0 2,0 0 5,0 0-5,0 0 5,6 8-5,-1-3 4,-5-5-4,0 0 4,0 0-4,0 0 4,0 0-4,0 0-3,0 0 3,0 0-2,0 0 2,0 0-1,0 0 1,0 0 1,0 0-1,0 0-1,0 0 1,6 8 1,5-8-1,0 0 2,0 4-2,0-4-2,6 4 2,5-8-1,0 0 1,0 4 3,0-4-3,0 0-3,0-1 3,0 1 0,0 8 0,-11-8 0,6 4 0,5 0 1,6 4-1,5-8 0,0 4 0,6 4-1,-1-4 1,-5 0-1,6 5 1,-6-5 2,-5 0-2,-1-5-1,1 5 1,5-8 0,0 4 0,6-4-1,5 12 1,0-8 1,0 4-1,1-9 1,-1 9-1,-6-4-1,-4 4 1,-1 4 1,0 1-1,5-1-1,1 0 1,5-4 1,0 8-1,6-8 0,-6 13 0,-11-18-3,1 5 3,-1-8 4,0 12-4,0-8-1,0 8 1,6-8 0,-1-4 0,7-5-1,-1 9 1,0-8 1,0-1-1,-11 5 0,0 4 0,0-4 0,6 12 0,0-12 1,-1 3-1,7-7-2,-1 12 2,-6-4 0,1 8 0,0-12 1,-17 4-1,5-5-2,1 13 2,5-12 2,0 8-2,0-4 0,6 4 0,0-8-1,5 8 1,6-9 1,-1 5-1,-5-12-1,6 12 1,0-9 2,0 13-2,5-4 0,0 8 0,0-8-2,-11 4 2,-5-4 1,0 8-1,-1-4-1,7 8 1,-1-4 0,0 5 0,0-9 0,0 4 0,0 4 0,1 5 0,-1-5 1,-11 0-1,6-8 0,-1 13 0,6-9-1,1 0 1,-1 0 1,0 8-1,0-7-1,0 7 1,-5-8 0,-6 9 0,0-9 2,0 4-2,6 4-2,5 1 2,0-9 0,0 0 0,1 0-1,-1 0 1,0 1 2,-5-1-2,-1 4 0,6 0 0,1-4-1,-1 1 1,0-5 5,0 4-5,0-4-4,0-4 4,1 8-1,-12 0 1,-6-4 0,1 4 0,0-4-2,-1 0 2,1-4 2,-1 4-2,1 0 0,0-4 0,-6 0 1,0 8-1,0-4-1,0 0 1,-5 0 0,-1 0 0,1-4 0,-1 4 0,-5 4 0,0-4 0,0 0 1,0 0-1,6 0 0,-6-9 0,0 14-1,0-1 1,0-4 0,0 4 0,0-8 0,0 0 0,0 8 1,0 0-1,-5-4 0,-6 0 0,5-4-1,6-5 1,1 9 2,-1-8-2,5 8-1,1 0 1,5 0 0,-6 4 0,6 0 1,-5-4-1,0 5-1,-6-5 1,5 0 0,-5 4 0,-5-4 0,5 0 0,0 0 1,0 0-1,5 0 1,1-4-1,-6 4 0,0-9 0,6 5 0,-6 8 0,0-4-2,-6 4 2,-5-4 1,6-8-1,-6 8 0,0 0 0,0 0 2,5-4-2,-5 4 7,0 0-7,0 0 6,0 0-6,0 0 3,0 0-3,0 0 3,0 0-6,-11-21 3,-5 5-2,-1-5 2,1 9 2,-1-22-2,0 18 0,-5-5 0,0 9 0,0-9 0,0 9 2,0-9-2,0 8-3,-17-7 3,1 3 2,-7 9-2,-4-9-1,-6 5 1,-1 0 0,1-5 0,11 17 0,-6-8 0,-5-1 0,-6 5 0,-5 13 0,0-5 0,5 4 0,-5 4 0,-6 5 0,-5-1 0,-6 5 0,17 0 0,-6 8 0,-6-8 0,1-5 0,0 13 0,0-16-1,16-9 1,0 0 0,6-8 0,0 8 2,-1-8-2,1-5-2,6-3 2,-1 0 1,0-9-1,0 0 0,12-8 0,5 8 1,-6-3-1,0-1 0,-5 8 0,-6 1-2,1 12 2,-6-13 0,5 5 0,0-1 3,0-3-3,-5 3-3,-5-3 3,-7-1 1,1 5-1,5 3 1,1-3-1,-7-1-5,-5-3 5,-5-1 3,5 1-3,1 3 1,-12 5-1,0 0 0,0 4 0,0 4 0,12 4 0,-1 0-2,-6-4 2,7 0 2,-1 0-2,0-4 0,17 0 0,5-1-2,6 1 2,0 0 0,5 0 0,1 0 2,4 4-2,1 0-1,0 4 1,6-4 0,4 0 0,1 0 0,0 0 0,6 0 1,5 0-1,0 0-2,11 0 2,0 0 1,-11 0-1,0 0-1,-1 0 1,-4 4 0,-1-4 0,1 0-1,-1 4 1,1 0 2,-6 1-2,-1-1 0,7 4 0,-1 0 1,-5 1-1,0-5-2,-5 0 2,-1-8-5,0 4 5,1-4 7,-1 4-7,1-9-1,4 5 1,1 0 1,0 0-1,6-4-4,-1-1 4,1 1 3,-1 0-3,0-1 0,1 1 0,5-4-2,5 8 2,1-9 3,-1 5-3,1-5 0,5 1-1,-6 4 1,1 0 0,-1-1 0,-5 1 1,0 4-1,0 0-1,0 0 1,-6-1 0,1 5 0,-1 0 3,1 0-3,5 0-5,0 0 5,11 0 0,0 0 0,0 0 0,0 0 0,0 0 3,0 0-3,0 0-1,0 0 1,0 0 0,0 0 0,0 0 0,0 0 0,0 0 0,0 0 0,0 0 1,-17-4-1,6-4-1,0 4 1,0-4 0,0-1 0,0 1 0,0 4 0,0-4 1,0-5-1,0 1 0,0 3 0,0 9-3,11 0 3,-11-4 2,5-4-2,1 0 1,-1-1-1,0 14-1,6-5 1,0 0-1,0 0 1,0 0 2,0 0-2,0 0-1,0 0 1,0 0 0,0-9 0,0-3-2,6-5 2,0 5 3,-1-5-3,-5 1-2,0 3 2,0-3 1,0-1-1,0 9-2,0 4 2,0 4 2,0-13-2,0 9 1,0 4-1,0-8-2,0 0 2,11-13 0,0-8 2,0 4-2,0 0-2,0 0 2,-5 5-1,-1 3 2,1 5-1,-1 3-1,1 1 1,-1 0 1,1 0-1,-1-1 0,1-3 0,-1 12-6,7-4 6,-1 4 2,0-4-2,-6-1 1,1 1-1,-1 4-4,-5 0 4,6-4 0,-1 4 0,-5 0 1,0 0-1,0 0 1,0 0-1,0 0-3,0 0 3,0 0 0,0 0 0,11 4-2,0-4 1,0 4 1,0 5-2,0-9 2,-5 4 2,-1 8-2,7 9-1,-7-4 1,6 3 1,-5 5-1,-1 4-1,-5 0 1,0 0-5,6 0 5,5-4-27,5-4 27,6-17-55,-5-17 55,-6-16-33</inkml:trace>
</inkml:ink>
</file>

<file path=ppt/ink/ink1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1:54.097"/>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104 274 0,'0'0'70,"-6"4"-70,6-4 3,-11 8-3,6-4 0,5-4 0,0 0 5,0 0-5,0 0 2,0 0-2,0 0 1,0 0-3,0 0 2,-11 9 3,0-18-3,0 5 1,0 4-1,0-8 2,5 8-2,6 0 1,-5-8-1,-1-1 2,1 1-2,5 8 3,0 0-3,0 0 3,0 0-3,0 0 0,0 0 0,0 0 0,0 0 0,-6 0 1,6 0-1,0 0 0,0 0 0,0 0 2,0 0-2,0 0-1,0 0 1,0 0 1,0 0-1,0 0-2,0 0 2,0 0 1,11-12-1,0-1 3,6 1-3,-1 4 5,1-1-5,5 1-6,0 0 6,0 8 2,6-4-2,-1 0-1,-10-1 1,5 5 1,6 5-1,-1-5-1,1-5 1,-1 5-3,-5 5 3,6-1 3,0 0-3,5 0 4,-6-8-4,7 0-4,-1 0 4,0-1-2,5-7 2,1 4 6,11-1-6,-1-3 2,7 0-2,-1 3-5,0-3 5,-11-5 3,6 13-3,5 0 0,0 0 0,1 0 2,4 4-2,-4-4-5,-7 4 5,1-5 3,0 1-3,5 0-4,0 0 4,6 0 0,-6 0 0,6 4 5,-11 0-5,10 4 0,7 4-4,-1-8 4,0 0 5,0 0-5,-16 0-2,0-4 2,5 0 1,6-4-1,-1-1 1,7 1-1,-1 0-1,-5 8 1,5 0-1,0 0 1,6 4 0,0 4 0,0 5 1,-17-1-1,5 0 2,1 1-2,5 3-2,6 1 2,0 4 0,0-5 0,-11 9 0,-1-4 0,12-5 0,0-3 0,5-1 0,-16 5 0,0-13 0,5 0 0,0-8 0,0 0 0,6 4 1,-6 0-1,1 0 1,-18 0-1,7 0 0,-1-4 0,0-1 0,0 14 0,6-13-1,0-1 1,-12-3 1,-10 0-1,11-4 0,0-5 0,5 5 0,-6-5 2,7 5-2,-7 7-2,1 1 2,0-8 1,-6 8-1,0-9 0,6 9 0,-1-8 0,1 3 0,0 5 1,0 8-1,-6-12-1,0 8 1,-11-4 0,-5 4 0,-1-4 0,1 4 0,-1 0-1,7-4 1,-1 8 0,5 8 0,1-8 2,5 9-2,0-1-1,1 5 1,-7-9-1,-10 0 1,5 5-1,0 8 1,0-17 0,0 12 0,6-3 2,0-9-2,-1 4 0,1 4 0,0-7-1,5 7 1,-17-8 1,1-4-1,5 0-1,6 0 1,5-8 1,6 12-1,-1-16 1,1 12-1,0-13-1,-6 13 1,0-4 0,0 8 0,0 0 0,1 0 0,4 1 2,7-10-2,-1-3-1,0 4 1,-11-4 0,0 0 0,0-5 2,6 9-2,5-17 0,1 13 0,-1-4-1,-5 7 1,-1-15 0,6 11 0,1-3 1,-7 0-1,7-1 5,4-8-5,1 9-5,-11 4 5,-6-9 0,0 17 0,0-12 1,-5 16-1,5-12-3,-5 12 3,-1-13 4,1 14-4,0-5-2,-1 4 2,-5-4-1,1 8 1,-1-4 1,-6 4-1,1-3 0,5 7 0,0-8 0,0 9 0,6-9 0,-6 12 0,6-16 1,-6 9-1,6-5-1,-6 0 1,0-4 0,-6 12 0,-4-16 0,-1 12 0,0-8-1,5 5 1,1-5 0,0 8 0,-1-4 1,6 8-1,0-7 1,1 7-1,-1-8-1,0 4 1,0 9 1,-5-5-1,-1-3-1,12-1 0,-1 0 1,1 0 1,5 5-1,0-13 0,1 12 0,-1-16 1,0 12-1,-5-12-1,-12 4 1,1 0 0,5-8 0,0 0 2,6-1-2,-1-3 0,1 8 0,5-8-1,0 7 1,-5-3 1,0 4-1,-6-8-1,0 12 1,0-9 1,0 9-1,0-4 1,0 8-1,1-8-2,-1 4 2,5 0 1,-4 4-1,4-12 0,-5 16 0,6-12 0,-11 4 0,-1-8-1,1 8 1,-1-8 1,7 3-1,-1 5 0,5-4 0,1 0 0,5 12 0,0-8 0,0 0 0,-10 0 0,-1 13 0,0-13 2,6 16-2,5-3-2,0-5 2,0-8-1,22 13 1,-10-5 3,-12-4-3,0 4-2,0-4 2,0 13 0,6-21 0,0 8-9,-1-8 9,1 4 12,-6-9-12,-5 14-2,5-5 2,0 8 0,6-4 0,5 4 1,0-8-1,1 0-1,-1 0 1,-11 9 2,-5-14-2,5 10-1,5-10 1,1 10 1,0-10-1,5 5 1,0-4-1,-5 4-1,-6-4 1,6 4 2,5-12-2,0 8-5,-5-5 5,5-3 11,-5 8-11,5 0-5,-11-5 5,-11 5-3,6-4 3,0 4 0,-1-13 0,1 21 5,5-12-5,0 4-3</inkml:trace>
</inkml:ink>
</file>

<file path=ppt/ink/ink1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1:55.699"/>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84 119,'44'-12'0,"-5"12"-2,-12-8 2,6 8 1,0-9-1,6 5-1,5 0 1,6 8 3,0-12-3,5 8 0,-5-17 0,-17 17 1,5-8-1,1 8-4,0-4 4,-1 0 0,1-9 0,0 18 4,-6-14-4,0 13-3,0-8 3,6 8-1,-6-8 1,0 8 0,-6-8 0,1 17-2,0-9 2,5 8 4,0-12-4,0 17 1,0-13-1,0 8-1,0-3 1,1-1 0,-1-12 0,5 12 0,1-4 0,-17 0 1,6-4-1,-1 0-2,6-8 2,6 12 2,0-4-2,-1 4 0,7-8 0,-1 4 0,5-12 0,-10 12 0,5-13 0,0 18-1,6-22 1,5 21 1,-5-4-1,5 4-1,-5-12 1,0 12-2,-17-8 2,5 8 0,1-8 0,0-8 7,-1 12-7,1 8-7,5-12 7,-5 8 2,0-12-2,-1 16 1,1-8-1,-6 0 0,-5-4 0,-6 8 0,0-8 0,0 16-1,0-16 1,0 21 0,6-9 0,-6 4 2,0-12-2,5 4-1,1 1 1,0 3 0,5-4 0,0 4 1,0-12-1,0 12-2,0-12 2,-11 13 1,6-18-1,0 13 0,-1-8 0,1 4-1,5-4 1,0 4 2,0-4-2,0 12 0,0-8 0,6 4 0,0-4 0,-12 5 0,-5-10 0,1 14 0,10-5 0,0 12-1,0-16 1,0 9 0,6-9 0,-6 16 1,6-20-1,-1 8 0,1-8 0,-1 8 0,-4-16 0,-1 12-1,5-13 1,1 9 1,0-12-1,5-5 1,0 9-1,-5 7-2,-1 5 2,1 5-2,-6-5 2,-5 0 3,-1 0-3,6 8-1,6 0 1,0 5 1,-1-5-1,1 8 0,0-7 0,-1-5 1,1 0-1,0-8 0,-1 12 0,-10-8 0,-6 0 0,0 8-2,6-4 2,-1 1 1,6-5-1,1-5 3,4 10-3,-5-1-3,1-8 3,-1 4-2,-6 4 2,1-8 4,-1 4-4,1 0-1,-11 0 1,-1 8-3,1-8 3,5-4 2,-6 4-2,12 0 0,0-9 2,-1 9-2,1-8 1,5 8-1,-5 0-1,5 4 1,5 0-2,1-8 2,-6 4 0,-5 0 0,10-4 0,1 0 2,0 4-2,-1-4 0,1 0 0,0 4 0,-1-4 0,-5 4-1,1 0 1,-7 4 0,-5 4 0,0-4-1,-5 0 1,-6-4-1,0 4 1,0 5 1,-5-9-1,-1 8 1,1-4-1,-6-4 0,0 0 0,0 0 0,0 0 0,5 0-1,1 4 1,-6-4 0,5-4 0,1 4 0,-6 0 0,0 0 0,-6 0 0,6 0-1,0 0 1,0 0 0,6 0 0,-6 0 0,-6 0 0,6 0 3,0 0-3,0 0 0,0 0-5,0 0 5,0 0-14</inkml:trace>
</inkml:ink>
</file>

<file path=ppt/ink/ink1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1:55.73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0 0 70</inkml:trace>
</inkml:ink>
</file>

<file path=ppt/ink/ink1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0T12:53:27.63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145-4 0,'0'0'72,"0"0"-72,0 0 9,0 0-9,-23 0 2,1 12-2,-7 22 2,7 9-2,-1 7-4,6 10 4,6-14 2,11 9-4,6-4 2,-1-13 1,7 9-1,4-26-1,1-8 1,0-9 0,0-8 0,0-1 0,0-50 0,-6-4 0,-5 0-1,-6 8 1,-6 9 10,1 4-10,-6 12 7,5 1-7,0-1 2,1 9-2,-1 13-1,6 4 1,0 21 0,0 5 0,0 8-1,6-5 1,-1 9-6,1-8 6,5 0-4,-5-5 4,-1 0 0,1-12 0,0 4 0,-12 0 0,-5 4-8,0-12 8,-1-1-25</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07:23.370"/>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27A429C4-1A04-43D7-A1D5-3867F865679F}" emma:medium="tactile" emma:mode="ink">
          <msink:context xmlns:msink="http://schemas.microsoft.com/ink/2010/main" type="inkDrawing" rotatedBoundingBox="2664,843 22838,1002 22816,3787 2642,3628" hotPoints="21860,9 22140,2311 3015,4636 2735,2333" semanticType="enclosure" shapeName="Rectangle"/>
        </emma:interpretation>
      </emma:emma>
    </inkml:annotationXML>
    <inkml:trace contextRef="#ctx0" brushRef="#br0">125 268 0,'0'0'40,"-11"13"-40,0-5 1,-1 1-1,1 3 0,0 1 0,0 0 0,5-5 0,6-8 3,0 0-3,0 0 6,0 0-6,-6 13 10,1-9-10,5-4 7,0 0-7,0 17 3,0 0-3,0 4 3,0-12-3,0 3 1,0 1-1,0 0 5,0-5-5,0-8 2,0 21-2,0-8 2,0 8-2,0 5 2,-6 7-2,0-7 2,1-1-2,-1-8 4,0 4-4,1 0 2,5 5-2,-6-1 1,0 5-1,6 0-1,0-1 1,0 5 1,0 4-1,0-4 1,6 8-1,0-4 0,-1-8 0,1-5 0,0 1 0,-1-5-1,-5-4 1,0 17 0,6 0 1,-6-5-1,0 5 0,0-4 0,6 8-1,-1-4 1,-5 0 1,6 4-1,0-13-3,-1-4 3,1 0 4,-1-8-4,-5 0 0,6 8 0,-6 4 0,0 1 0,0-1 0,0 5 0,0 0 0,6-1 0,-1 5 0,-5-4-1,6 4 2,0-1-1,-6-7 0,0 8 0,0-5-1,0-8 1,0-4-1,0 5 1,0 7 2,0-12-2,0 0 0,0 8 0,5-16 0,-5-1 0,0-8 3,0 0-3,0 0-3,0 0 3,0 0 1,0 0-1,0 9 1,0-9-1,0 13-1,0-1 1,0 1 1,-5 0-1,5 4 0,0-5 0,0 1 0,0 0 0,-6-1 0,6-3-2,0 4 2,0 3 1,0 1-1,6-4 0,-1 0 0,1 0 1,0 3-1,-1-3-1,1 0 1,0 0 0,-1-5 0,-5 0 0,0 9 0,0-12 2,0-5-2,-5 17-3,5 0 3,0-1 1,0-3-1,0 4 0,-6-4 0,6-1 0,0 1 0,0 0 0,0 4 0,0-4 0,0-1 0,0 1-1,6 0 1,-1-5 2,-5-4-2,0-4 0,0 0 0,0 9 1,0-9-1,0 0 1,0 0-1,0 0 4,0 0-4,0 0-4,6 8 4,-1 5 4,12 0-4,0-5 0,0 1 0,0-5-2,0-4 2,6 8 0,-1 1 0,7-5 2,-1-4-2,6 4 2,5-4-2,12 0-1,11-12 1,6-1 1,5 4-1,6 1 1,6-1-1,-1-8 2,-10 5-2,-6 3-1,-1 5 1,1 4 1,0 0-1,0 0-2,-1 0 2,1 0 2,5-4-2,1 4-1,-1 8 1,0-3 1,-5 7-1,-6-3 0,0-1 0,6 1 1,6-1-1,-1 1 0,6-1 0,-6-4-1,6-4 1,0 0 2,6 0-2,0-4-1,-12-4 1,0-1 1,6 5-1,-5 0-1,-1-5 1,1 5 1,-7-5-1,1 5 0,0 4 0,0-4-1,-1 0 1,1 0 3,0-1-3,-6 1-3,6-4 3,5-1 3,6 1-3,0-1-2,0 1 2,-6 4 2,6 4-2,-5 0 0,-1 0 0,-5 0 0,0 0 0,-6 0-1,0 0 1,6 0 3,-1-5-3,12 5-2,0 0 2,6 0 2,5-4-2,1 0-1,50-13 1,-28 8 0,-40 5 0,6 0-1,6 4 1,-1-9 4,1 5-4,5 0-3,1 8 3,5-8 0,39 4 0,-56 0 2,6 0-2,-1 0-1,1 0 1,-6 0 0,0 4 0,0 5 2,-6-5-2,1 4-1,-6 1 1,-1-5 0,-5 0 0,1 5 0,-1-5 0,0 0 0,0 1 0,0-1 1,-6 4-1,-5-4 1,0 1-1,0 3 0,-6-4 0,0 1 0,6-1 0,0 0-1,5 0 1,1-4 1,-7 0-1,1 0 1,6 0-1,5 0-1,0 0 1,0-4 1,0 4-1,-6 0-1,1 0 1,-1 4-1,1 1 1,5-5 1,0 0-1,0-5 1,-6 1-1,6-4 1,12-1-1,5-4 0,0 1 0,0-5-2,0 0 2,0 8 2,0-3-2,6 3-1,-6-3 1,0 7-1,0 1 1,11-4 0,0-1 0,-5 1 1,0 8-1,5 0-2,-5 0 2,-1 0 3,-5-9-3,-5 13-1,-1-8 1,0-4 1,1 8-1,-1 0-1,-5-4 1,-6 8 0,6-13 0,0 14 3,5-1-3,-5-8-1,5 4 1,-5 0 1,5 0-1,6-5-1,6 1 1,-1 4 0,-4 0 0,-1-4 0,5 8 0,-5 0 0,0-4 0,0-4 0,-11 4 0,5 0 0,1 0 0,5-4 0,5 0 0,-10-5 1,-1 5-1,-5 8 0,0 0 0,-6 1 0,-6-5 0,1 4-2,-7 0 2,1-4 2,-6 0-2,-5 0 0,-1 0 0,-5 0 1,6 0-1,-1 0-2,-5 0 2,6 0 2,-1 4-2,-5 1-1,6-1 1,-1-8-1,1-1 1,5 10 2,0-1-2,6-4 1,0 0-1,5-4-2,0 8 2,1-13 0,-6 14 0,-1-1 0,1 0 0,6 4 2,5-8-2,6 0-2,-6-4 2,5 0 0,1 4 0,-6 0 0,6 0 0,-6 0 0,-6 0 0,7-8 0,-7 8 0,6 0-1,0 4 1,12-8 2,-1 4-2,0-13-1,1 17 1,5-4 0,-6 0 0,0 9 0,1-9 0,-1 4 0,-11-4 0,0 0 0,6 0 0,5-4 0,6-5 0,-5 9 0,11 4 0,-1 1 0,1-5 0,0 0 0,-6-9 0,-12 13 0,-5 1 0,0-5-2,-5 4 2,-1-8 2,1 4-2,-1 0 0,1 0 0,-7-5 1,7 5-1,-6 0-2,5 9 2,1-1 4,-1-12-4,1 0-3,-1 8 3,-5-8-1,-6 4 1,0 4 1,6-4-1,5 0 0,1-4 0,-1 8 0,1-4 0,-7 4 0,7-4 0,-1 0 0,6 0 0,1 4 1,-1-8-1,5 0 0,-5 4 0,1-4-2,-1 8 2,0 0 0,0-4 0,6 4 0,-12-4 0,6 0 1,0 0-1,6 5 2,0 3-2,-1-8-2,1 0 2,-6 0 1,-11 0-1,-6 0 0,0 0 0,-5-4-1,-6 0 1,0 4 0,-1 0 0,7 0-1,-1 0 1,1 0 1,-1 0-1,1 4 0,-6-4 0,-6-4 0,-11 4 0,0-5 0,0 10 0,-6-10 0,0 5 0,1 5 0,5-1 0,0 0 0,-1 0 0,13 5-1,-7-1 1,1-3 2,-1 3-2,7-4-1,-7 0 1,1-4 1,-1 0-1,1 0-1,-6-4 1,0 0 2,0 0-2,0 0 0,0-1 0,-6 1 0,0-4 0,1 8 0,-7 0-2,-5 0 2,6-5 1,-6 5-1,0 0 2,0 0-2,0 0 2,0 0-2,0 0 9,5-8-9,1 4 8,0 4-8,-1-5 1,-5-20 1,-5-5-2,5-3 0,0-10 0,-6 1 2,6 0-2,0-1-2,0 5 2,0-8 0,0-1 0,-6-4 1,6-4-1,-5 4-1,-6 1 1,-1-1-2,-5 13 2,0 0 3,0 4-3,0 4-1,-5-17 1,5-12 0,-6 4 1,6-4-1,1 8-2,4-4 2,7 13 0,-1-13 0,0-5 0,6 10 1,0-1-1,0 4 0,0 1 0,-5 3 0,5 1 0,-6-5 0,0 18 0,-5 3 0,0 1 0,0-9 0,-1 0 0,-5 0 3,6 5-3,5 8-3,1-1 3,-1 6-1,0-6 1,1 18 0,5 4 0,0 0 1,0 0-2,-6-8 1,0-1 0,1 5 0,-1-4 0,6-1 0,0 1 0,0-1 1,0 5-4,0 4 3,0 0 2,0 0-2,0-4-2,0 4 2,0 0 1,0 0-2,0 0 1,0-5 3,0 5-3,0-8-1,0 12 1,0-4 0,0 0 0,0 0-2,0 0 2,0 0 1,0 0-1,0 0-1,-5-13 1,-1 5-1,0 0 1,1 3 1,5 5-1,-12-8 2,1-5-2,-6 5-2,-5-5 2,-7 0 0,1 5 0,-11-5 0,-1-4 0,1 9 1,-1-1-1,-5 1-1,0-5 1,-12 5-1,1-1 1,-6 1 0,0-1 0,-6 1 2,-5-1-2,-6 5-2,0 0 2,5 4 0,-5 13 0,-6-13 0,1 0 0,-7 0 0,12-5 0,0 1-2,-5-4 2,-7 3 3,1 5-3,5 5-1,-10-5 1,-1 4 1,-57 0-1,29-4-2,51 4 2,-6-4-2,-6 0 2,-5 0 3,11 5-3,-6-5-1,0 4 1,-11-4 1,0-4-1,6-1 1,-12 10-1,-61-18 0,27 9 0,46 4-1,-12 0 1,-61 0-1,27-9 1,52 9 1,-7 0-1,1 0 1,5 4-1,1 1-1,-7-5 1,-10 4-1,-46-4 1,11 4 1,46-4-1,-6 0-1,-45 4 1,51-8 2,-6 8-2,-11-4-4,-35-12 4,7-1 4,45 13-4,-6-4-1,11 4 1,0 0 0,-5-9 0,5 5 2,-5-5-2,5 1 0,1 0 0,-12-1 0,-6-4 0,-39 5 0,51 4 0,-6 4-1,-6 0 1,-45-5 0,12 1 0,45 4-1,-6 4 1,5 9-3,-5-9 3,-56 5 5,17-9-5,56 0-2,-6 0 2,-5 4 1,-6-8-1,-40 8 1,52-4-1,-12-4-1,-6 0 1,-39-5 1,51 1-1,-6 3-2,-57-7 2,29 12-1,51-4 1,-6 4 3,-12-5-3,7 5-2,5-8 2,0 4 0,-6-5 0,-5 5 1,-1-5-1,12 1 1,0-1-1,-5 5 0,-1-8 0,0-1 1,6 0-1,6 0-1,5-3 1,6 7 1,0-4-1,0 9-1,5-9 1,1 13-1,0-4 1,5 4 2,0 4-2,0 1-1,0-5 1,1 8-1,-7-4 1,-5 1 1,6-1-1,-1 0-5,-5-4 5,-11 4 4,-6-4-4,-12 13 1,7-5-1,-7 9-2,-10-4 2,-46 8 4,11-8-4,41 0-3,-58 8 3,23 0 1,46-8-1,-12-1-1,-6-7 1,-45-1 0,1-4 0,-1 8 1,23-3-1,39 3 0,0-4 0,-11-4-1,6-4 1,0 8 3,-12-8-3,-50 8-3,16-4 3,57 9-1,-5-9 1,-7 8 2,-5-8-2,6 0-1,-12 9 1,-56 3 0,17-7 0,57-5 1,-7 4-1,-10 0-1,-52-4 1,12 0 0,51 4 0,-6-4 0,-40 0 0,52 9 2,-7-1-2,1 1-1,0-1 1,5-8 0,-5 0 0,0 0 1,5 9-1,-5-1-2,11 1 2,0-5 0,-1 0 0,7 9 2,-6-9-2,6 0-1,5 5 1,6-9-1,0-5 1,5 10 1,7-5-1,-1-9-1,0 5 1,0 0 1,0 12-1,1-4 0,4 5 0,-4 4 0,-1 4 0,0-5 1,0 9-1,0-4-1,6-8 1,0-5 0,6 0 0,-1 5 0,6-5 0,0 4 0,0-12 0,1 8 0,-7 1 0,1-5 0,-1 4 0,6 0-1,0-4 1,6 0 3,6 0-3,5 4-2,0-4 2,5 5 0,12-5 0,-11 4 0,11-4 0,0 0-1,0 0 1,0 0 1,0 0-1,-6-4 1,6 4-1,0 0-2,0 0 2,0 0 0,0 0 0,0 0 1,0 0-1,-16 4 0,-1-4 0,0 0 0,0 4 0,5-4 0,1 13 0,-6-1 0,6-12 0,11 0 0,0 0 0,-17 0 0,-6 5 0,1-1 0,-6 4 0,-1-3 0,7 3 0,-1-8 1,6 4-1,0 1-2,0-10 2,6 10 1,0-1-1,0 4 1,5 1-1,6-9 0,0 0-2,0 0 2,0 0 3,0 0-3,0 0-3,0 0 3,0 0 1,0 0-1,-6 0 1,6 0-1,-17 4 0,0-13 0,6 5-1,0 8 1,5-8 1,1 4-1,5 0 0,0 0 0,0 0-1,0 0 1,0 0 0,0 0 0,0 0 0,0 0 0,0 0 0,0 0-1,0 0 1,0 0 2,0 0-2,0 0-2,0 0 2,0 0-38,0 0-49</inkml:trace>
  </inkml:traceGroup>
</inkml:ink>
</file>

<file path=ppt/ink/ink1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58:09.36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4EE43F0-71F5-4134-B314-C294178DC4C9}" emma:medium="tactile" emma:mode="ink">
          <msink:context xmlns:msink="http://schemas.microsoft.com/ink/2010/main" type="inkDrawing" rotatedBoundingBox="7814,6527 7863,13774 7641,13776 7593,6529" semanticType="callout" shapeName="Other"/>
        </emma:interpretation>
      </emma:emma>
    </inkml:annotationXML>
    <inkml:trace contextRef="#ctx0" brushRef="#br0">148 0 0,'0'0'43,"0"0"-43,0 0 2,0 0-2,0 0 5,0 0-1,0 0-4,0 4 1,0-4-1,0 17 1,0 8-1,0-3 0,0 3 0,0-4 2,0 0-2,6 0 0,-6 1 0,6-1 3,-1 0-3,1-4 2,0 0-2,-6-4 2,5-1-2,-5 5 3,6-4-3,-1 0 3,-5 16 0,0 5-3,-5 4 5,-1 9-5,1-1 2,5 9-2,-6-17 1,0-4-1,1 0 2,-1 8-2,0-3-1,1 7 1,-1 1 1,0 4-1,1-9 0,-1 0 0,0-4 1,6-4-1,0-8 2,-5 12 1,-1 4-3,0 5-1,1-1 1,-1 1 1,1-1-1,5-3 0,0-5 0,-6 0 5,0-9-5,1 1-4,-1 8 4,0-17 0,1 9 0,-1 0-2,0-1 2,1 9 2,-1 0-2,0 5 0,1-5 0,5 0-2,0 0 2,0-13 3,0 5-3,0 0-1,0 4 1,0-5-2,-6 5 2,1 0 1,-1 0-1,0 0 0,1 0 0,5-1 0,0 6 0,0-1-1,5 4 1,1-12 1,0-9-1,-1 21 0,1-4 2,-1-4-2,1 0-1,-6 8 1,0 1-1,0-5 1,0 8-1,0-12 1,6-4 0,-1-9 0,1 0 1,0 4-1,-1 1 1,1 4-1,5-1-1,1 1 1,-7-1-1,1 5 1,-1 0 0,1 0 0,-6-4 0,0 4 0,0-1 1,0 1-1,6-4 1,-6-5-1,0 9 0,0 4-2,0 9 2,0 4 0,-6-1 0,0-3 2,1-5-2,-1-12 0,1 4 0,-1 0 0,0 0 0,1-1 0,-1 6 0,0-6 0,1 5 0,-1 5 1,0-1-1,1 5 0,5-5 0,0-4 3,0-4-3,0 8-3,0 1 3,0 7 1,-6-7-1,0 29 0,1-13-1,5-12 1,0-5 1,0-4-1,0 4 0,0 1 0,0-1-3,0 0 3,0 5 5,0 4-5,0 0 0,0-1 0,0-12 5,0-4-5,0-4-7,0 4 7,0-9-1,5 13 2,1-4-1,-6 0 3,6 4-3,-6-4-1,5-4 1,-5 4 1,6-5-1,0-3-2,-6-1 2,5-4 0,-5 0 0,0 0-1,6-8 1,-6 0 1,6 4-1,-6 0-1,0 0 1,5 4 1,-5 4-1,6-4 1,-6 9-1,0-5 0,6 1 0,-6-5 0,0 4-2,5 5 3,-5 4-1,0 0 0,6-9 1,-1 1-1,-5-5-2,6 0 2,0 9 2,-6-1-2,5 1 0,-5 4 0,6-5 0,0 9-2,-6 0 2,5-4 2,1 0-3,-6 0 1,0-13 1,0 0-1,0 1-1,0-5 1,0 4 0,0-4 0,0 8 0,0-4 1,0 0-1,0 1 1,-6-1-1,6 0-1,0 0 1,0 0 4,0-4-4,0 0-5,0 0 5,0 0 1,0 0-1,0 0 1,0 4-1,0-4 1,0-4-1,0 4-2,0-1 2,0-3 0,0 0 0,0-5 1,0 1-1,0 3-1,0-3 1,6-1-2,-6-8 2,0 0 2,6 9-2,-6-1 2,0-8-2,0 0 0,0 0 0,0 0-2,5 9 2,1 4 2,0-9-2,-6-4-1,5 8 1,1 5 1,-6 0-1,6-5 0,-1 5 0,1 4 0,-6-5 0,0-3 0,0 4 3,5-1-3,-5 1 0,0-5 0,0 1 3,0 4-3,0 4 0,0-1 0,0-3 0,0-4 0,0 3 0,0 1 3,0 0-3,0-5-1,0-8 1,0 0 2,0 0-2,0 13-1,0 0 1,0 4-1,6-5 1,-6 1 1,6-5-1,-6-3-1,0-5 1,0 0 0,0 12 1,0-7-1,0-5-1,0 8 1,5-4 0,1-4-41,-6 0 41,6-12-63</inkml:trace>
  </inkml:traceGroup>
</inkml:ink>
</file>

<file path=ppt/ink/ink1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58:13.77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C649EFCA-7545-42D1-8E72-55F924ABBE7B}" emma:medium="tactile" emma:mode="ink">
          <msink:context xmlns:msink="http://schemas.microsoft.com/ink/2010/main" type="inkDrawing" rotatedBoundingBox="7985,13707 23367,13546 23370,13779 7987,13940" shapeName="Other">
            <msink:destinationLink direction="with" ref="{0D40F4D1-2E52-4447-BF9C-E0B81171F809}"/>
            <msink:destinationLink direction="with" ref="{F5A0DAB3-5A8E-47CC-BD44-85DB6CC8F124}"/>
            <msink:destinationLink direction="with" ref="{DD3D7775-F460-4104-AAEF-2421EAC70788}"/>
          </msink:context>
        </emma:interpretation>
      </emma:emma>
    </inkml:annotationXML>
    <inkml:trace contextRef="#ctx0" brushRef="#br0">12 323 0,'0'0'45,"0"0"-45,0 0 0,0-9-5,0-3 5,0 3 1,0 1-1,-6 3 14,6 5-14,0 0 6,0 0-6,-6-4 8,6 4-8,0 0 11,0 0-11,0 0 10,0 0-10,-5 0 5,5 0-5,0 0-1,0 0 1,5-12 2,1 12-2,-6 0 1,6 0-1,-6 0 0,11-5 0,0 1 1,1 8-1,-1-4 0,0-8 0,0 12 3,6 5-3,0-9 3,0 0-3,6 4 1,-1 0-1,-5 4 4,6 1-4,5-1 1,6-3-1,6-1 5,10-4-5,1-4 6,0-1-6,5 1 4,1 4-4,5 0-1,0 4 1,6-4 1,-1 0-1,-4 5 0,4-5 0,12-5 1,0 1-1,6-9 1,0 1-1,5-1 1,57 13-1,-17-4 2,-63 0-2,1-5 2,0 1-2,-1 3-2,1 1 2,0 8 1,-6-4-1,0 0 0,6 0 0,0 0 0,-1 5 0,7-5 0,-1 4 0,-11-8 2,6-1-2,0 5-1,-1 0 1,1-4-1,0 4 1,-6 0 0,0 4 0,6 1 0,5-1 0,0 0 0,1-8 0,-1 0 1,6-1-1,6 1 1,0-4-1,-1 4-3,1-1 3,0 5 2,-1 0-2,1-4 0,0 0 0,-12-5-2,0 5 2,6-4 2,6 8-2,0-13-1,-1 0 1,1 9 0,5 0 0,-5 0-1,0-1 1,-6 5 3,0-4-3,0 4-2,5-4 2,1 4 1,0-13-1,-1 5 1,1 3-1,5 1-1,-5 0 1,0 4-1,-12 8 1,0-8 0,7 0 0,-1-4 1,5 0-1,-5 8 0,6-8 0,0 0 0,-6-5 0,0 9 0,0 0 0,-12-4 5,1 0-5,0 4-4,0-4 4,5 4-1,0 4 1,-5-4 1,5 0-1,1 0 2,-1 0-2,1-9-3,-1 5 3,-5 8 1,-12-4-1,6 0 1,0 9-1,6-5 0,0 0 0,-1 5-2,1 3 2,0 1 0,5-4 0,1 3 0,-7 1 0,1 0 0,0-9 0,-12 4 0,1-3 0,5 7-1,0-12 1,6 5 3,-1-5-3,-4 4-2,-1-4 2,0 4 1,0-4-1,0 0-1,0 9 1,0-5 0,-5-8 0,-7 4 1,-5 0-1,6 0 0,0-5 0,6-3 0,-1-5 0,6 9 1,-6 0-1,1 4-2,5-5 2,-6 10 1,1-5-1,-1 0 1,1-5-1,5 1 1,-6 0-1,1-5 1,5 9-1,0 0-2,6 5 2,-1-14-2,-4 1 2,-7 12 1,0-4-1,1 4-1,5 0 1,0 1 1,-6-5-1,1 4 0,-1 9 0,-5-5-1,-6-4 1,0 1-1,1 3 1,4-4 2,1 5-2,0-5 0,0-4 0,0 0 1,-1 0-1,7 0 0,-1 4 0,1 0 0,5 1 0,0-5-1,-6 4 1,1-4 0,-6 4 0,-6-4 0,6 0 0,-1-4 0,7 0 0,5-1 1,-6 1-1,1 4 0,-1 4 0,1-4 0,-1 0 0,-5-4 1,0 8-1,0 1 0,-1-1 0,1-4 0,-6-4 0,0 4-1,1-5 1,4 1 1,7-4-1,-1-1 0,1 1 0,-6 4 1,-1-5-1,1 5-1,0-5 1,-6 9 0,0 5 0,0-10 0,-5 5 0,-1 5 1,1-10-1,-1-3-1,-5 4 1,0-1 0,-6 10 0,1-1-1,-7-4 1,1 4 2,-6-4-2,-6 4 2,-5 1-2,-1-5-3,1 0 3,0 4 2,-6-4-2,0 0 0,5-4-1,1 4 1,-6 0 0,0 0 0,0 0 3,0 0-3,0 0-1,11-5 1,0 5-2,1 0 2,-1-4 3,0 4-3,1-4-2,-1 4 2,0 0 1,0-4-1,-5-1 0,0 5 0,-1 5 1,-5-5-1,0 0-1,6 0 1,-6 0 1,11 0-1,1-5 0,-7 1 0,7 4 0,-1-4 0,-6 0 0,1 0 0,0 4 5,-6 0-5,0 0 3,0 0-3,0 0-4,0 0 4,11 0 1,0 0-1,1 0-1,-1 0 1,6-9-3,0 1 3,5 3 0,1-3 0,-6-1 3,0 5-3,5-13 0,1 9-3,0 4 3,-1-1 0,1-3 0,-1 4-1,7-5 1,-7 5 0,1 4 0,-1 0 0,-5 0 0,0-4 0,0 8 0,0-8 1,0 8-1,0-8 3,0 8-3,0-4-5,0 0 5,0 0 2,-6 4-2,0-4 2,6 4-2,-6-4-2,1 9 2,-1-9 3,-5 4-3,5-4-3,0 0 3,-5 4 0,-6-4 0,17-4 4,5 4-4,1-8-4,5-5 4,-5 13 0,-1 0 0,1-4 1,-1 4-1,1-5-2,0 5 2,-1-4 1,1-4-1,-1 4 3,-5 4-3,-5-5-3,4 1 3,-4 4 1,-7 4-1,1-4-1,5 5 1,1-5 3,-1-5-3,6 1-2,-6 8 2,0-8-1,6 4 1,-5-4 2,-7 0-2,1 8-2,0-4 2,-6 0 1,5 0-1,-5 0 1,0 0 1,0 0-2,0 0 0,0 0 0,0 0 0,0 0 0,0 0-1,0 0 1,0 0 3,0 0-3,0 0-2,0 0 2,0 0-1,0 0 1,0 0-3,0 0 3,6 0-6,-6 0 6,0 0-24,-6 17 24,-5 8-42</inkml:trace>
  </inkml:traceGroup>
</inkml:ink>
</file>

<file path=ppt/ink/ink1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58:18.93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A14C5F3D-0015-40C8-86AB-83CD6884623F}" emma:medium="tactile" emma:mode="ink">
          <msink:context xmlns:msink="http://schemas.microsoft.com/ink/2010/main" type="inkDrawing" rotatedBoundingBox="7629,6421 7908,6473 7882,6613 7603,6561" shapeName="Other"/>
        </emma:interpretation>
      </emma:emma>
    </inkml:annotationXML>
    <inkml:trace contextRef="#ctx0" brushRef="#br0">220-5 0,'-5'0'67,"5"0"-67,0 0 5,0 0-5,0 0-1,0 0 2,-28 4-1,5 1-1,-5 3 1,5-8 1,1 4-1,-1-8 9,6 8-9,0 9 5,6-9-5,0 5 7,5-5-7,6-4 0,0 0 0,0 0 0,-6-4 0,6 4-1,0 0 1,0 0-4,6 8 4,5 1 2,6-9-2,6 8 1,-1 1-1,1-5 0,-1-13 0,-5 9 0,0-4 0,0 4-4,0-8 4,-11 12 5,-6-4-5,5 0 0,1 8-2,0-12 2,-1 8 0,-5-4 0,0 0 0,0 0 0,0 0 2,0 0-2,0 0 1,0 0-1,0 0 1,0 0-1,0 0 1,0 0-1,0 0 2,0 0-2,0 0-2,0 0 2,-17 9 0,1-9 0,-7 8 0,0-4 0,6 5 1,0-9-1,6 8 1,0-3-1,11-5 2,0 0-2,0 0 1,0 0-1,0 0 0,0 0 0,0 0-1,0 0 1,0 0 0,17-5 0,0 5 0,0-12 0,5 20-1,1-4 1,5 1-11,-5-1 11,-1 4-39,-5 1 39</inkml:trace>
  </inkml:traceGroup>
</inkml:ink>
</file>

<file path=ppt/ink/ink173.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6T10:58:26.01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A61B5D49-B281-4299-968D-C711F16CA554}" emma:medium="tactile" emma:mode="ink">
          <msink:context xmlns:msink="http://schemas.microsoft.com/ink/2010/main" type="inkDrawing" rotatedBoundingBox="8348,15147 8363,15147 8363,15162 8348,15162" shapeName="Other"/>
        </emma:interpretation>
      </emma:emma>
    </inkml:annotationXML>
    <inkml:trace contextRef="#ctx0" brushRef="#br0">0 0,'0'0,"0"0,0 0,0 0,0 0,0 0,0 0,0 0,0 0,0 0,0 0,0 0</inkml:trace>
  </inkml:traceGroup>
</inkml:ink>
</file>

<file path=ppt/ink/ink174.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6T10:59:30.32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E5A7DEA5-3DCA-4CEF-B459-69E57C5A1BA1}" emma:medium="tactile" emma:mode="ink">
          <msink:context xmlns:msink="http://schemas.microsoft.com/ink/2010/main" type="writingRegion" rotatedBoundingBox="35328,4439 35343,4439 35343,4454 35328,4454"/>
        </emma:interpretation>
      </emma:emma>
    </inkml:annotationXML>
    <inkml:traceGroup>
      <inkml:annotationXML>
        <emma:emma xmlns:emma="http://www.w3.org/2003/04/emma" version="1.0">
          <emma:interpretation id="{195A78F9-62BA-4F0D-A5F4-E47EF5603967}" emma:medium="tactile" emma:mode="ink">
            <msink:context xmlns:msink="http://schemas.microsoft.com/ink/2010/main" type="paragraph" rotatedBoundingBox="35328,4439 35343,4439 35343,4454 35328,4454" alignmentLevel="1"/>
          </emma:interpretation>
        </emma:emma>
      </inkml:annotationXML>
      <inkml:traceGroup>
        <inkml:annotationXML>
          <emma:emma xmlns:emma="http://www.w3.org/2003/04/emma" version="1.0">
            <emma:interpretation id="{72D63AD0-7FC8-4B01-A7A4-16956294240F}" emma:medium="tactile" emma:mode="ink">
              <msink:context xmlns:msink="http://schemas.microsoft.com/ink/2010/main" type="line" rotatedBoundingBox="35328,4439 35343,4439 35343,4454 35328,4454"/>
            </emma:interpretation>
          </emma:emma>
        </inkml:annotationXML>
        <inkml:traceGroup>
          <inkml:annotationXML>
            <emma:emma xmlns:emma="http://www.w3.org/2003/04/emma" version="1.0">
              <emma:interpretation id="{C092FBEB-7342-4F59-9999-177F17BA7036}" emma:medium="tactile" emma:mode="ink">
                <msink:context xmlns:msink="http://schemas.microsoft.com/ink/2010/main" type="inkWord" rotatedBoundingBox="35328,4439 35343,4439 35343,4454 35328,4454"/>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0,'0'0,"0"0,0 0,0 0,0 0,0 0,0 0,0 0,0 0,0 0,0 0,0 0,0 0,0 0,0 0,0 0,0 0,0 0,0 0,0 0,0 0,0 0,0 0,0 0,0 0,0 0,0 0,0 0,0 0,0 0,0 0,0 0,0 0,0 0</inkml:trace>
        </inkml:traceGroup>
      </inkml:traceGroup>
    </inkml:traceGroup>
  </inkml:traceGroup>
</inkml:ink>
</file>

<file path=ppt/ink/ink1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58:21.54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2DEFFF50-DCA3-402F-8FD8-7D8C51473DC2}" emma:medium="tactile" emma:mode="ink">
          <msink:context xmlns:msink="http://schemas.microsoft.com/ink/2010/main" type="inkDrawing" rotatedBoundingBox="7613,10283 7957,10267 7960,10344 7617,10360" shapeName="Other"/>
        </emma:interpretation>
      </emma:emma>
    </inkml:annotationXML>
    <inkml:trace contextRef="#ctx0" brushRef="#br0">164 36 0,'0'0'61,"0"0"-61,0 0-2,0 0 2,0 0-4,-11 0 4,11 0 4,-6-4-4,6 4 10,0 0-10,0 0 5,0 0-5,0 0 2,0 0-2,-6 0 0,6 0 0,0 0 3,0 0-3,-5 0 2,5 0-2,-6 0 1,6 0-1,0 0 1,0 0-1,0 0 0,0 0 0,0 0 0,0 0 0,0 0-2,0 0 2,11-5 2,1 10-2,-7-5 0,-5 0 0,0 0 0,6 0 0,-6 0 0,0 0 0,6 4 0,-6-4 0,5-4 0,1-1 0,5 5 0,0-8 0,-5 4 0,-6-5 0,0 9 9,0 0-9,0 0 0,-11-4 0,-6 0-3,-6 8 3,1 0 2,-1-8-2,1 8 2,-1-8-2,6 4 3,0 8-3,6-8-1,11 0 1,0 0-2,-11-8 2,5 4-1,6 4 1,0 0 3,0 0-3,0 0 0,0 0 0,0 0 0,0 0 0,0 0-1,0 0 1,-6 8-2,6-8 2,0 0 0,0 0 1,12 4-1,4-4 0,1 9 0,12-5 1,-1-12-1,6 8-1,0 0 1,-6 0 0,0 0 0,0 0 0,-5 4 4,-6-4-4,0 0-1,-6 0 1,0-9 0,-5 14 0,-6-5 0,6 4 0,-6-4 0,0 0 0,0 0 0,0 0 1,0 0-1,0 0 3,0 0-3,0 0-4,0 0 4,-12 0 6,12 0-6,0 0-1,0 0 1,0 0-1,-17 0 1,6 0 4,0 0-4,-6 0 0,6 0 0,11 0 0,-17 0 2,5 4-2,1-4 0,11 0 0,0 0 0,0 0 0,0 0-1,-17 4 1,6 1 0,0-5 0,11 0 2,0 0-2,-17 8-1,0-8 1,0 4-2,5-4 2,1 9 1,5-13-1,6 4 1,0 0-1,0 0-1,0 0 1,0 0-2,0 0 2,0 0 0,0 0 3,0 0-3,0 0 0,0 0 5,0 0-5,0 0 2,0 0-2,0 0 0,0 0 0,0 0 0,-16 8 0,-1-4 1,5 1-1,7-1-2,5-4 2,0 0 3,0 0-3,0 0-1,0 0 1,0 0 0,0 0 1,0 0-1,0 0-1,0 0 1,0 0 1,0 0-1,-12 4-9,12-4 9,0 0 6,0 0-6,0 0 1,0 0 1,0 0-2,0 0-2,0 0 2,0 0-4,0 0 4,12-4-23,-1 4 23,-5 0-85</inkml:trace>
  </inkml:traceGroup>
</inkml:ink>
</file>

<file path=ppt/ink/ink17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59:34.960"/>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C74926AB-CC64-4505-BDE6-957011BF7FEF}" emma:medium="tactile" emma:mode="ink">
          <msink:context xmlns:msink="http://schemas.microsoft.com/ink/2010/main" type="inkDrawing" rotatedBoundingBox="10891,6728 12015,13603 10324,13879 9199,7005" shapeName="Other">
            <msink:destinationLink direction="with" ref="{0D40F4D1-2E52-4447-BF9C-E0B81171F809}"/>
          </msink:context>
        </emma:interpretation>
      </emma:emma>
    </inkml:annotationXML>
    <inkml:trace contextRef="#ctx0" brushRef="#br0">73-4 0,'0'0'53,"0"0"-53,0 0 7,0 0-7,0 0 6,0 0-6,0 0 1,0 0-1,0 0 7,0 0-1,-17 8-6,6-8 5,0 0-5,0-4 0,-1 4 12,12 0-12,-11 0 5,11 0-5,0 0 2,0 0-2,0 0 0,0 0 0,0 0 2,0 0-2,-6 4 0,6-4 0,0 0 0,0 0 0,0 0-2,0 0 2,0 0-4,0 0 4,0 0-1,0 0 1,12-4 5,-1 13-5,6-5-3,0 0 3,0-12 3,5 8-3,-5 0 0,0 0 0,6-9-1,-6 9 1,0-4-1,0 8 1,-1-4 0,-4 4 0,-1 1-1,6-5 4,0 4-3,0 0-2,0-12 2,0 16 1,0-4-1,0-4-1,0 5 1,-1-10 2,1 5-2,6-8-1,0 4 1,5 4-2,0 0 2,-5 0-1,-1 0 1,1 4 4,-1-8-4,-5 4 0,0 4 0,-6 0 0,1-4 0,-1 4-4,0-4 4,1 0 1,-1 0-1,0 0-1,0 0 1,-5-4 1,5 0-1,-5 0 2,0 4-2,-6 0 0,11 0 0,0 0 0,6 0 0,0 4-4,0-4 4,0 0 3,0 0-3,0 0-1,0-4 1,0-1 0,0 5 0,0-4 2,0 0-2,-1 12-4,1-3 4,-5-1 5,-1 0-5,0-4-3,1-4 3,-1 8-1,0-8 1,0 0 2,-5-1-2,5 5-2,1 0 2,-1 5 1,-5-10-1,5 14 1,0-1-1,0-12 0,1 4 0,5-4-1,-6-5 1,0 9 0,6 0 0,0 0 0,-6 5 0,1-5 0,-1-5 0,-5 5-1,-1 0 1,1-4 1,0 4-1,-6 0 0,0 0 0,11 4 0,0 5 0,0-9 1,1 0-1,-7 0-2,1 0 2,-6 0 1,0 0-1,6 0 0,-1 4 0,-5-4-1,0 0 1,6-4 2,-6 4-2,0 0 0,0 0 0,6 0-3,-6 0 3,0 0 2,11 0-2,0 0-1,0 0 1,1-4 1,-1 8-1,0-8-2,1-1 2,-1 1 1,0 8-1,0 1 0,-5-5 0,0 0 0,-6 0 0,5 0 0,-5 0 0,0 0 3,0 0-3,0 0-4,0 0 4,0 0 1,0 0-1,0 0 0,0 0 0,0 0-1,0 0 1,6 0 0,-6 0 0,0 0 1,0 0-1,0 0-1,6-5 1,-1 5 4,-5 0-4,0 0-4,0 0 4,6 9-2,0-5 2,-6-4-1,0 0 1,5 4-1,1-12 1,0 4-3,-1 4 3,-5 0 1,0 0-1,0 0-9,0 0 9,0 0 7,0 0-7,6 4-3,-1 0 3,-5-4-2,12 0 2,-1-8-2,-5 8 2,-1 0-1,-5 0 1,6 8-5,-6-4 5,0-4 0,0 0 0,6 9-2,-1-1 2,1-3 3,-6-5-3,0 0-2,0 0 2,0 0 1,0 0-1,11 0 0,-5 4 0,-6-4-1,0 0 1,0 0-1,6 4 1,-1 4 0,1-3 0,-6-5 0,5 8 0,1-4 3,-6-4-3,0 0-1,0 0 1,0 0-2,0 0 2,0 0 2,0 0-2,0 0 0,0 0 0,6 0-1,-1 9 1,1-13 0,0-1 0,-1 1 0,1 4 2,-6 0-2,6 0 0,-6 0 0,0 0 0,0 0 0,0 0-1,0 0 1,5 0 0,-5 0 0,0 0-1,6-4 1,0 0-1,-6 4 3,0 0-2,0 0 1,0 0-1,0 0 0,0 0 0,5 0 0,-5 0 0,0 0 0,0 0 0,0 0 0,0 0 0,6 4 2,-6-4-2,0 0 1,0 0-1,0 0-1,0 0 1,0 0-2,0 0 2,0 0 2,5 8-2,-5-8 0,0 0 1,6 26-1,0-9-1,-6 12 1,0 5 2,0 4-2,0-4 0,0 0 0,0-13 0,0 17 0,0 0 1,0-4-1,5 4-1,1 1 1,0 3 4,-6 4-4,5-3-2,1-1 2,-6-8 0,0 0 0,0-5 0,0 1 0,0 8 2,0-4-2,0 21 0,0 0 5,-6-4-5,6 0 0,0-9 0,0 13 0,0 0 0,0-8 0,0-1 1,0 1-1,0-1-2,0 5 2,0-8 2,0-10-2,0 5 0,0 1 1,0-10-1,6 1-2,0-9 2,-1 17 1,1 0-1,5 0-1,-5 0 1,-1 1 1,1-1-1,0 0-2,-1-9 2,1-3 1,-6-5-1,0 17 0,0 9 0,0-1 0,0 5 0,0 12 0,0-12 0,0 0 0,0-9 0,0-4 0,6 13 0,-1 0 0,1 4 0,0-4-1,-1-5 1,-5 5 1,6-8-1,-6-5 0,6 0 0,-6 4-2,0 5 2,0 4 1,5 4-1,1-5-2,0-3 2,-1-5 1,1 1-1,-6-1 0,0-12 0,0-1-1,0 9 1,-6 0 3,1 9-3,-1 4-1,0 4 1,1-4-2,-1-9 2,6-8 2,0 4-2,0-8-1,0 12 0,0 0 1,0-4 1,0 0-1,0 0 1,0 1-1,0-1 1,0 0-1,0-4-3,-6 0 3,6-9 3,0 5-3,0-5-3,0 9 3,0 8 1,0 0-1,0 5 1,6 12-1,-6-4 0,0-21 0,0 4-1,0-4 1,0 0 2,0-4-2,0 4-3,0-1 3,0 6 3,6-1-3,-1 4-3,1-4 3,5 4 2,0-4-2,1 1-1,-7-1 1,1-9 0,0 1 0,-1 8 0,-5-4 0,6 0-1,-6 4 1,0 0 0,0-4 0,0 8 1,0-4-1,6 0-3,-6-8 3,5 0 3,1-9-3,0 0-1,-1 0 1,-5 5 2,0-1-2,0 0-2,0 1 2,0 3 1,6 1-1,-6 4-1,5 0 1,1 8 0,0-4 0,-6-4-1,5-9 1,1-3 2,0-1-2,-1-9-1,1 5 1,0 0-2,-1 0 2,1 9 0,0-9 0,-1 8 0,-5 5 0,0-9 0,-5 4 0,-1-4-1,0 5 4,6-5-3,-5 4-2,-1 1 2,0-9 1,1 0-1,-1-5 0,0 5 0,6-4 0,0 0 0,0-5-1,-5 5 1,5 0 1,0-5-1,0-8 0,0 0 0,0 17 2,0-4-2,0-1-4,0-3 4,0-9-1,0 0 1,0 0 1,0 0-1,0 0 1,0 0-1,0 21 0,0 0 0,0 5-1,0 3 1,0-3 4,0-1-4,0-4-3,0-4 3,0-4 0,0-5 0,0-8-25,0 0 25,5-34-61</inkml:trace>
  </inkml:traceGroup>
</inkml:ink>
</file>

<file path=ppt/ink/ink1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59:37.840"/>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0D40F4D1-2E52-4447-BF9C-E0B81171F809}" emma:medium="tactile" emma:mode="ink">
          <msink:context xmlns:msink="http://schemas.microsoft.com/ink/2010/main" type="inkDrawing" rotatedBoundingBox="9289,7023 9730,13695 9553,13707 9111,7035" semanticType="callout" shapeName="Other">
            <msink:sourceLink direction="with" ref="{C649EFCA-7545-42D1-8E72-55F924ABBE7B}"/>
            <msink:sourceLink direction="with" ref="{C74926AB-CC64-4505-BDE6-957011BF7FEF}"/>
          </msink:context>
        </emma:interpretation>
      </emma:emma>
    </inkml:annotationXML>
    <inkml:trace contextRef="#ctx0" brushRef="#br0">10 12 0,'0'0'53,"0"0"-53,-5 4 2,5-4-2,0 0-3,-6-4 3,6 4 0,0-8 0,0 3 1,0 5-1,0 0 2,0 0-2,0 0 8,0 0-8,0 13 4,0 8-4,0 5 1,0 3-1,6 14 2,-1-5-2,1 0 0,0-9 0,-1 1 0,1 12 0,-6 9 6,0 4-6,0 5 3,0-1-3,0 0 1,0-4-1,0-4 3,0-5-3,0-12 2,6 13-2,-1-9 0,1 21 3,0 1-3,-6 3 0,0-4 1,0 5-1,5 4 0,1 16 0,-1 35 0,1-39 0,0-38 1,-6-3-1,5 3 1,1 4-1,-6-3 0,0 3 0,6-3 0,-6-1 0,5 5 0,-5-1 0,0-8 2,0 17-2,0 0 0,0 5 1,0-1-1,0 0 0,0-4 0,0-4 1,0 0-1,0-5 0,0 9 0,0 5 2,0-1-2,0-4 1,0 4-1,0-8 1,0 4-1,0 0-1,0 13 1,0 4 2,0 38-2,6-21-3,-6-38 3,0 12 3,0 1-3,0-5 3,0 4-3,0-3 2,0-14-2,0 5 0,0 8 2,0 0-2,0 9 2,0 4-2,0 0 1,6-13-1,-6-12 0,5 12-1,1 5 1,0-9-1,-1-4 1,1-1 3,-6 1-3,5-8-1,1-5 2,0 0-1,-6 4 1,5 5-1,1-1 0,0 5 0,-1-4-3,1-1 3,0-4 3,-1-3-3,1-6 0,-6 6 0,0-14 1,6 0-1,-1 1-2,1 8 2,-1-5 3,7 14-6,-1 3 3,0-8 0,-5 5 0,5-14 0,-5 5 0,5-4 0,-5-5 0,5 0 0,-5 5 0,-1 0 1,7 8-1,-7 4 0,7-4 0,-1 0-1,-5 0 1,5-8 2,-5-4-2,-1-1-2,1 0 2,-6 1 2,5-1-2,-5 5 0,0-1 0,0-16-1,6 4 1,-6 0 0,0-4 0,6-1-1,-6-3 1,0-9 0,5 21-5,-5-4 5,0 13 0,0-5 8,0 5-8,0-1-2,0-3 2,0 3 0,0-3-1,0-1 1,0-4 0,0-8 0,0 8 1,6 4-1,-6-12 0,0 4 0,0 0-1,0-17 1,0 0 1,0 0-1,0 9-1,0-9 1,0 0 1,0 0-1,0 4 0,0-4 0,0 0 1,0 0-1,0 17 0,0 0-1,-6 0 1,6-5 1,0-3-1,0-9-1,0 0 1,0 8-1,0 5 1,6 0 1,-6-5-1,6 5 0,-6-1 0,5 1-1,-5-9 1,0-4 1,6 9-1,-6-9 1,0 0-1,0 0 0,0 0 0,0 0 2,0 0-2,0 0 0,0 0 0,0 0 1,0 0-3,0 13 2,0-1 2,0-3-2,0-5-1,0-4 1,0 0-2,0 0 2,0 4 2,0-4-2,0 9-5,0-1 5,0-8-21,0 0 21,0 0 0,11-25-88</inkml:trace>
  </inkml:traceGroup>
</inkml:ink>
</file>

<file path=ppt/ink/ink1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59:43.29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CBD705E3-7A79-4DB5-AD89-5814DDE80C88}" emma:medium="tactile" emma:mode="ink">
          <msink:context xmlns:msink="http://schemas.microsoft.com/ink/2010/main" type="inkDrawing" rotatedBoundingBox="16430,7087 17773,13405 15815,13821 14472,7504" shapeName="Other">
            <msink:destinationLink direction="with" ref="{F5A0DAB3-5A8E-47CC-BD44-85DB6CC8F124}"/>
          </msink:context>
        </emma:interpretation>
      </emma:emma>
    </inkml:annotationXML>
    <inkml:trace contextRef="#ctx0" brushRef="#br0">-7 3 0,'0'0'24,"0"0"-24,0 0 0,0 0 0,0 0 5,0 0-5,0 0-1,0 0 1,0 0-1,0 0 1,0 0-3,0 0 3,-6 0-3,6 0 3,0 0 2,0 0-2,0 0 1,0 0-1,0 0 0,0 0 0,0 0 2,0 0-2,0 0-1,0 0 1,0 0 4,0 0-4,0 0 2,0 0-2,0 0 5,0 0-5,0 0 4,0 0-4,0 0 4,0 0-4,0 0 4,0 0-4,0 0 1,0 0-1,0 0 5,0 0-5,12 4 6,-1 4-6,0-3 2,0 3-2,1-4 4,-1-4-4,0-4 6,6 4-6,-6-4 3,1 0-3,-1-1 1,0 1-1,1 0 1,-7 4-1,1-4-1,5 4 1,1-4 0,-1 4 0,6-5 1,0 5-1,5-4 0,-5 0 0,0 0-1,0 4 1,0 0 2,0 4-2,0 0-1,0 0 1,0 5-1,0-1 1,0-4 0,0-4 0,-1 0 3,1 5-3,0-10-1,6 14 1,-6-9-2,0 4 2,0 0 1,0 1-1,0-1-1,-6 0 1,0 0 0,-5 5 0,-1-5 0,-5-4 0,12 4-1,-7 0 1,1-4 2,5 5-2,1-5 0,-1 4 0,-5-4-1,5 4 1,0 0 1,0 5-1,1-5 2,5 5-2,0-9 0,-1 8 0,7-8-2,-6 4 2,6-4-1,-1 5 1,-5-10 3,6 5-3,-6-4-2,0 4 2,-1-8 0,1 3 0,0 1-1,0 4 1,0-4 3,0 8-3,0-8-2,0 8 2,0-8 0,0 0 0,5-1 1,1 5-1,0-4 0,-1 4 0,1-4-2,5 0 2,0-1 1,0-3-1,1 4 2,-7 0-2,6-9-2,1 4 2,-7 1 0,-5 4 0,-6-1 1,1 5-1,-1-4 0,0 8 0,1 1 1,5-1-1,-1 0-3,1-4 3,-5 0 1,5 4-1,0-8 1,-1 4-1,7-4-1,0 4 1,-1 0 1,-5 4-1,6-4-1,-6 4 1,0 1-1,0-1 1,5-4 3,-5 0-3,0 0-2,0 0 2,-6-4-1,0 4 1,1-5 1,-7 10-1,1-5 2,-6 0-2,6 4 0,-6-4 0,0 0 0,0 0 0,0 0 0,0 0 0,0 0 0,0 0 0,5 4-2,-5-4 2,0 0 2,0 0-2,0 0 0,0 0 0,0 0 1,0 0-1,0 0 2,0 0-2,6 4-1,-6-4 1,0 0-1,6 5 1,5-5 1,-5 0-1,-6 0-1,5 4 1,-5-4 0,6 4 0,-6-4 0,6 0 0,-1 0-1,-5 0 1,0 0-1,0 0 1,11 0 2,-5 0-2,0 4-1,-6-4 1,11 4-3,0 5 3,1 4-4,-1-5 4,0 1-4,0-5 4,-5 0 1,0 0-1,-6-4 3,0 0-3,0 0 7,0 0-7,0 0 1,0 0-1,0 0 0,-12 13 0,1 0 1,-6-1-1,6 1-2,5 0 2,1-1 3,-1-3-3,0-1-3,6-8 3,0 0 0,0 22 0,0-5 3,-5-1-4,5 1 1,0 0 1,0 4-1,0-4 1,0 0-1,0 21 0,5 9-2,-5-5 2,6 5 1,0-13-1,-1 8 0,7-8 0,-7-4 0,1-9 0,0-4 0,-1 8 0,1 5 1,-1 4-1,1-1 2,0 6-2,-1 7-2,7 5 2,-1-9 1,-5 5-1,-1-9 0,1 17 0,0 0 2,-1 0-2,1 4 1,-1-8-1,1-4 0,0-1 0,-1-16 1,1 4-1,0-9 0,-6 9 0,0 4 1,-6 4-1,0 9 0,1-8 0,-1 3 2,0-4-2,1 1 1,-1-5-1,1-13 1,5 5-1,0-9 0,0 0 0,5 0 2,-5 22-2,6-18-2,-6 9 2,0 0 0,0 4 0,0 9-5,0-1 5,0-4 5,-6-8-5,1 21 0,-1-4 0,6 0 0,0 4 1,6-4-1,-1 0 1,1-1-1,-1-11-2,1 3 2,5-8 1,-5 0-1,5 16-1,-5 5 1,0 5 1,-6-1-1,0-8 0,0-5 0,5-3-1,-5 3 1,0 1 0,0-5 0,6 0 2,-6 1-2,0-1 0,6 5 0,-6-5 0,0 0 0,5-8-1,-5-4 0,0 12 1,0-4 0,0 9 0,0 4 2,-5 4-2,-1 0-1,6-9 1,0-12 1,0 8-1,0 1-2,6-5 2,-6 4 2,0-4-2,5-4 0,-5 4 0,6 0 0,-6 5 0,0-1 0,0 5 0,0-9 0,0 8 0,0-20 0,0 3 0,6-3 0,-1-1 0,1 1 0,-1 7 0,1-3 1,0 0-1,-6-1-2,0 5 2,0-13 1,-6 22 1,6-9-2,0-9 0,0 5-1,0-1 1,0-3 1,6 3-1,-1-3 0,1 3 0,0 5-1,-1 4 1,-5-8 2,0 0-2,0-1-1,6 1 1,-6-5 0,0-4 0,0 1 0,0-6 0,0 6 0,0-10 0,0 5 1,0-4-1,-6 0-1,1-1 1,-1 10 0,0-1 2,1-9-2,5 5-1,-6-4 1,6 4 1,0-4-1,0 4-2,0 0 2,0-1 3,0 6-3,6 3-1,-1-4 1,1 5-2,-6-9 2,0-5 1,0 5-1,0-4 6,0-9-6,0-4-4,0 13 4,6-5-1,-6-8 1,0 0 0,0 13 0,5 4 0,1-4 0,0-5-2,-6-4 2,0-4 6,0 0-6,0 0-4,0 0 4,0 17 2,0-8-2,0-9-2,5 12 2,-5 1 4,0 0-4,0-5 1,0-8 0,6 9-1,-6-1-1,6 1 1,-6-5-1,0-4 1,0 0 1,0 0-1,0 8-1,0-8 1,0 0 0,0 13 0,-6 4 3,6-4-3,-6-9-1,6-4 1,0 0-2,0 0 2,0 0-35,0 0 35,-5-21-67</inkml:trace>
  </inkml:traceGroup>
</inkml:ink>
</file>

<file path=ppt/ink/ink1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59:46.07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F5A0DAB3-5A8E-47CC-BD44-85DB6CC8F124}" emma:medium="tactile" emma:mode="ink">
          <msink:context xmlns:msink="http://schemas.microsoft.com/ink/2010/main" type="inkDrawing" rotatedBoundingBox="14705,7690 15070,13487 14942,13495 14577,7698" semanticType="callout" shapeName="Other">
            <msink:sourceLink direction="with" ref="{C649EFCA-7545-42D1-8E72-55F924ABBE7B}"/>
            <msink:sourceLink direction="with" ref="{CBD705E3-7A79-4DB5-AD89-5814DDE80C88}"/>
          </msink:context>
        </emma:interpretation>
      </emma:emma>
    </inkml:annotationXML>
    <inkml:trace contextRef="#ctx0" brushRef="#br0">16 49 0,'0'0'23,"0"0"-23,0 0 0,0 0 1,-5-9-1,-1 1-1,6-1 1,-6 5 3,6 4-3,0-4 1,0 4-1,0-5 6,0 5-6,0-8 7,0 4-7,0 4-1,0 0 1,0 0 4,0 0-4,0 0 10,0 0-10,0 0 8,0 0-8,0 0 13,0-5-13,0 5-1,0 0 3,0 0-1,6 30-1,-6-9 6,6 5-6,-1-1 1,1 60 2,0 29-3,5-21 3,-5-29-3,-1-1 0,1 5 0,0 4 0,5 38 0,0-25 1,-5-43-1,-1 26 0,1 8 1,0 47-1,-1-30 4,1-42-4,0 8 0,-1 4 0,1 5-1,5 4 1,-5 0 0,0-17 0,-1-8 2,6 16-1,1-4-1,-1 1 1,0-1-1,1 0-1,-1-12 1,0-1 0,0-3 0,-5-9 0,0-1 0,-1 5 6,-5 9-6,0 4-5,0 4 5,0 0 2,0 4-2,0-12-1,0-5 1,0-4 5,6-4-5,0 13-5,-6 3 5,5 1 5,1 4-5,-6-4 0,0-9 0,0 30 0,0 47-5,0-5 5,11-12-1,-5-60 1,0-4 1,-1-8-1,1 4 0,-6-5 0,0 9 5,0 13-5,0 4-5,-6 9 5,1-9 6,-1-17-6,0 4-1,6-4 1,0 5 1,0-9-1,6-1 0,-6 1-2,6 0 2,-6 4 3,0 5-3,0-1 0,0 0 0,0-4-2,5 0 2,1-12 0,-6-1 0,0-4 0,6 1 1,-1-5-1,-5 21 0,0 8-1,0-8 1,0 22 0,0-18 0,0 0 0,0-4 2,0-8-2,0 12 0,0 1 0,0-5 0,0 0-2,6 0 2,-6 0 0,0 4 0,0 1 0,0-5 0,0-9 1,5 1 0,-5-9-1,6 5-1,-6-5 1,0-4-1,0-9 1,0 9-1,6-4 1,-6-5 2,0-8-3,5 26 1,1-9 0,0-5 0,-6 1 0,0-5 0,5 9 0,-5 0-1,0 5 1,0-6 1,6 10-2,-6-5 1,0-4 1,6-4-1,-6-1 0,0-3 0,0-9 0,0 0 0,0 0 0,0 0 0,0 0 4,0 0-4,0 0-1,0 17 1,0-5-1,0 5 1,0-8 2,0-9-2,0 8 2,0-3-2,0-5 0,0 0-1,0 0 1,0 8 1,0-8-1,0 8-2,0-8 2,0 13-4,0-4 4,0 3 4,5-3-4,-5-5 1,0-4-1,0 0 2,0 0-2,0 0-1,0 0 1,0 0-1,0 0 1,-5 13 1,5-1-1,-6-7-2,6-5 2,0 0 1,0 0-1,0 0 1,0 0-1,0 0 0,0 0 0,0 0 2,0 0-5,0 0 3,0 4 3,0-4-3,0 0-1,0 0 1,0 0-3,0 0 3,0 0-29,0 0 29,0 0-78</inkml:trace>
  </inkml:traceGroup>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08:04.09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2090 592 0,'-28'12'23,"-18"5"-23,-21 9 3,-18-1-3,-11 5 5,-62 12-5,11 0 7,18 9-7,66-17 1,13-9-1,10-8 1,12-8-1,17-5-1,11-4 1,56-17 1,17 4-1,29-16-2,79-39 2,11-8 3,28-5-3,-6 18-2,-44 21 2,-35 3 1,-22 18-1,-57 13 1,-16-5-1,-23 9 0,-17 4 0,0 0-1,-51 13 1,-22 16 5,-18 1-5,-72 38 5,16-9-5,0 0 3,6-17-3,11 13 0,23-16 0,50-10 0,12 5 0,11-13-2,23-8 2,39 4 0,34-17 0,29-21-2,95-17 2,23-5-1,39-24 1,6-10-1,-28 10 1,-17 20 1,-68 13-1,-17 0-1,-62 17 1,-11 9 0,-11-1 0,-12 1 1,-17 8-1,-22 4 2,-29 0-2,-27 13-1,-35 9 1,-67 25 1,-29-1-1,-5 1 3,-57 8-3,29-12 0,44-17 0,18 4 0,17-9 0,16-4 0,57-17 0,6-4 1,5-4-1,6-4 0,11-5 0,12 4-1,-1-7 1,1 3 0,5 0 0,6-4 2,-1-4-2,7 8 2,5-8-2,0 8 2,0 1-2,6 3 2,-1-3-2,1 3 0,6 1 0,-1 3-1,6 5 1,0-4 1,0 4-1,-6-4-1,6 4 1,0-4 1,0 4-1,0 0-2,0 0 2,0 0 0,0 0 0,-22 8-2,-7 1 2,1 3 1,0-3-1,0 4 0,5-5 0,1 5 0,5-5 0,0-4-1,5-4 1,1 0 1,11 0-1,0 0 0,0 0 0,0 0 0,28-12 0,12-5 1,5 4-1,6-4 0,0 0 0,5 4-1,6 1 1,0 3-4,0 5 4,-5 4 4,-12 0-4,0 4 0,-11 1 0,-6 3 1,-5-4-1,-6 0 0,-17 1 0,0-5 0,-34 4 0,-11 4 0,0-3 0,-6-1-1,-11 0 1,-6 0 0,-5-8 0,5 0 0,6 0 0,5 4 1,12-5-1,6 1-1,5 0 1,6 0 1,-1-5-1,7 1 1,5-1-1,6 1 0,-1-1 0,1 1 1,5-5-1,1 5-1,-1 4 1,0-1-1,1 1 1,5 4 1,-6-4-1,6 4 0,0 0 0,0 0-1,0 0 1,0 0 0,0 0 0,0 0 1,0 0-1,-6-4-1,6 4 1,0 0-1,-17 0 1,1 0 0,-7 4 0,0-4 0,6 4 0,1 0-1,-1 9 1,0 0 2,0-5-2,0 1-2,6 3 2,-1-3 2,1-1-2,5 1-1,6-9 1,0 0 0,0 0 0,0 0-1,0 0 1,-5 4 2,5-4-2,-12 8-3,7 5 3,-1 0 1,0 8-1,1-13 1,-1 1-1,0-1 0,1 1 0,-6-5-2,11-4 2,-6 9 1,6-9-1,0 0 1,0 0-1,0 0 1,0 0-1,0 0 0,-11 4 0,11-4 0,0 0 0,0 0 0,0 0 0,0 0 2,0 0-2,0 0-2,-6 0 2,6 0 0,0 0 0,-11 4 0,11-4 0,0 0 2,-17 0-2,5 4 0,1-8 0,11 4-1,0 0 1,0 0 1,-11 0-1,-6-4 0,0-5 0,0 1 0,6 4 7,5-1-7,6 5 2,0 0-2,0 0 1,0 0-1,0 0 0,0 0 0,0 0 0,0 0 0,0 0 0,0 0 0,0 0 3,0 0-3,0 0 2,0 0-2,-11-8 1,0 4-1,-1-9 5,1 9-5,5 12 1,1-12-1,-1-13-1,6 17 1,0 0 3,0 0-3,0 0-1,0 0 1,0 0 0,0 0 0,0 0 0,0 0-3,-6 0 3,6 0 2,0 0-2,0 13-1,0-1 1,0-3 0,6 8-1,0 4 1,-1-8 2,1 8-2,0-13-1,-6 18 1,5-14-1,1 10 1,-6-10 2,6 14-2,-1-5 0,-5-4 0,6 12 0,0-12-2,-1 9 2,1-9 0,-1 0 0,1-13 2,-6-4-2,6 21-1,-6 4 1,5-16-1,-5 12 1,0-8 1,6 4-1,-6-13 1,0-4-1,0 13-2,0-1 2,0 10 0,0-1 1,-6-4-1,1 8 1,5-8-1,0 4 0,0 5 0,0-5-1,5 8 1,1-3 0,0 8-1,-6-9 1,5 0 1,1 1-1,-6-5 1,0-4-1,6-4 0,-1 4 0,-5-5 0,0 1 0,0-9-1,0-4 1,0 4 1,0-4-1,0 0-1,0 9 1,0-9 1,0 0-1,0 0-3,0 0 3,0 0 1,0 0-1,0 0 0,0 0 0,0 0 2,0 0-2,0 0-1,0 0 1,6 17-1,-6-5 1,0-3 1,0-1-1,0-8-1,6 13 1,-1 4 1,1-4-1,-6-1 0,0 1 0,0-4 0,0-9 1,0 0-1,0 0-2,0 0 2,0 0 0,0 0 0,0 0 1,0 0-1,0 0-1,0 0 1,0 0 0,0 0 0,0 4 1,0-4-1,0 13 1,0-9-1,0-4 0,0 0 0,0 8-1,0 9 1,0-8 1,0-9-1,0 0-1,0 0 1,5 17-2,-5-5 2,0 1 1,0-5-1,0-8 1,6 13-1,-6-4 0,0-9 0,0 0 0,0 0-1,0 17 1,0-5 0,0 1 0,0-5 1,0 1-1,0 4 0,0-1-1,0-7 1,0-5 1,0 12-1,0 1-1,0 0 1,0-5 1,0-8-1,0 4-1,0-4 1,0 0 0,0 0 0,0 0-2,0 0 2,0 0 2,0 0-2,0 0-1,0 0 1,0 0 3,0 0-3,0 0-2,0 0 2,0 0 1,0 0-1,0 0 0,0 0-2,0 0 2,0 0 2,0 0 0,0 0-2,0 0 2,0 0-2,0 0 3,0 0-3,0 0-3,0 0 3,0 0 3,0 0-3,0 0 1,0 0-1,0 0-2,0 0 2,0 0-2,0 0 2,0 0 0,0 0 0,0 0 0,0 9 0,0-9 0,0 0 0,0 0 0,0 0 0,0 8 2,0-4-2,0-4-1,0 0 1,11 0 1,1 9-1,-7-5-2,7-4 2,-1-4 0,6 4 0,5 8 0,7-12 0,5 0 0,5 0 0,6-5 0,0 5 0,6 12 3,6-16-3,-1 16-2,6-3 2,0 3 0,-5-8 0,-1-4 1,6 0-1,12-5-2,5-8 2,0 0 1,0 9-1,5-13 0,1 4 0,5 8 1,-5-8-1,0-8 2,5 0-2,51-5-4,-17 0 4,-56 13 1,0 5-1,-1 7 5,1-3-5,-6 12-5,0-8 5,-5 8 1,-1-8-1,-5 8 1,-6-4-1,0 0-1,6-4 1,6 4 1,-1-8-1,0 12 0,1-4 0,-1 0 0,1 0 0,-1 0-1,6-4 1,6 4 1,0 4-1,-6-13 0,0 1 0,11 4 0,6-13 0,6 4-3,0 5 3,-6-1 3,5 1-3,1-1 0,-6 1 0,0 3 0,-11-3 0,0 4 0,-1-1 0,7 1 2,-1 4-2,0-8-1,1 12 1,-1 0-1,6-4 1,0 0 0,0-8 0,-5 4 2,-7-1-2,7 5-1,-1 5 1,6-5-2,0 0 2,0 4 1,0-4-1,6 0 0,5 4 0,0-4 0,1-4 0,-1 8 0,0-8 0,52 8 0,-24-4 0,-50 4 2,5 0-2,1 5-1,5-1 1,0-3 0,-6 7 0,6-12-2,6 0 2,5 5 1,40 7-1,-51-7-1,5 7 1,1 1 1,0-5-1,-6 1 0,-6-5 0,6 9 2,0-9-2,6 9-2,0-5 2,5-4 2,6 5-2,68 4-2,-23-18 2,5 1 0,-4 4 0,-18-8-1,-40-1 1,12 9 1,68-4-1,-23 0-1,17-13 1,-5 0 3,5 13-3,5-5-1,-16-16 1,0 16-1,5-3 1,-16 3 2,-46 5-2,6 4-1,56-4 1,-16-1 1,-46 1-1,74 0 1,-17 4-1,-6-13-1,0 9 1,-6-4 2,-56-1-2,6 1 1,0-1-1,-1 1 1,-5-9-1,0 13 3,0-1-3,0 1 2,0 4-2,0-4 3,-5-5-3,-6 1 0,-1 4 0,7-5-2,-1 1 2,0 3 0,-5 1 0,-6 4-1,-5-4 1,-1 8-1,6 0 1,0-4 1,0 0-1,6 0 3,-6 0-3,0-4-3,6 4 3,0-4-1,5 0 1,1 0 1,-7 4-1,7 0 3,-1-5-3,0 1 0,6-4 0,-5 3-4,-6 1 4,-6 0 1,0-5-1,5 5-1,1 0 1,0 4 1,0 4-1,-1 0 0,1 1 0,5-1-1,1-4 1,-1 0 4,1 0-4,-7-4 0,7-1 0,5 5-5,5-4 5,-5 8 1,6 1-1,5-1 4,119-8-4,0 4-3,-62 0 3,-23 0 0,-62 8 0,0 1 2,-5-5-2,-1 0 1,-5 5-1,0-9-1,5 4 1,1 0-1,-1 0 1,0-4 0,-10 4 0,-7-4-1,1 0 1,5 0 0,0 0 0,-6-4 0,7 4 0,4 0 2,1 0-2,-6 0-2,6 0 2,0 0-1,5 0 1,1 0 1,-1 4-1,1-4 2,-1 0-2,-5 5 0,-6-5 0,-5 0-2,-1-5 2,6 1 1,6 0-1,0 0-1,0 0 1,-6-1 3,0 1-3,-5 4-4,5 4 4,0-4 1,-6 5-1,1-5-1,-6 0 1,0 0 2,-1 4-2,1-4-2,-5 0 2,-1-4 1,0-1-1,-5 1 1,-6 4-1,-1 0-1,-4-4 1,-1 4 2,0 4-2,1-4-2,-1-4 2,-5 4 0,-6 0 0,0 0 0,0 0 0,0 0 1,5-4-1,-5 4 1,0 0-1,0 0-1,11-5-1,6 5 6,0 0-4,-11-4-3,5 4 3,-5-4 0,0 4 0,-6 0 1,5 0-1,-5 0 1,0 0-1,6-4 0,0-1 0,-1 1 0,-5 4 0,0 0 0,0 0 0,0 0-2,6 0 2,5-4-2,0 0 2,-5-5 2,5 5-2,-5 0 0,0-5 0,-1 5 2,1 0-2,0 0-1,5-1 1,0 1 1,6 4-1,-6-4-2,6 4 2,0-4-1,0 4 1,6-5 4,-1 1-4,1 0 0,-6 0 0,0 4-1,-6 0 1,0-4-2,-5 4 2,0 0 1,-1 0-1,-5 0 1,0 0-1,0 0-3,0 0 3,0 0 0,0 0 0,0 0 1,0 0-1,0 0 3,0 0-3,0 0-2,0 0 2,0 0 1,0 0-1,6-5-2,-6 5 2,6-4 0,-6 4 0,0 0 2,5-4-2,1 0 0,-1-1 0,1-3 0,-6 4 0,0-9 0,0 5 4,0-1-4,0 1 4,0-1-4,0 1 4,0-1-4,0-4 2,0 9-2,0 4-1,0-8 1,0-1 0,0 1 0,0 4 0,0 4 0,0 0 0,-6-22 0,1-11 0,-6 16 2,5-9-2,0 9 0,6-25 2,0-9-2,0 22-2,0-5 2,6 8 0,-6 1 0,0-1 1,0 5-1,0 9-1,0-5 1,0 4 0,0 0 0,0 5 0,0-1 0,0 5 1,0 4-1,0-4 0,0 4 0,0-9 2,0 1-2,0-5-2,0 1 2,0 7 0,0-3 0,0 8-1,0 0 1,0-4 0,-6-5 0,6 5 0,0 4 0,0 0 2,0 0-2,0-4 1,0 4-1,0 0-3,0 0 3,-5-5 1,5 5-1,-6-8-2,0-5 2,1 9 4,5 4-4,-6-8-3,0-9 3,1 4 1,-7-4-1,1 9-2,0-1 2,0 1 3,-1-1-4,1 1 1,0-1 0,-1 1 0,1 4-1,5-5 1,-5 1 1,6-1-1,-1 9 2,6 0-2,-6-4-2,6 4 2,-5-4 0,5 4 0,-12 0 0,12 0 0,-17 0 0,-5 4 0,5 0-1,0 0 1,-6 1-1,6-5 1,-5 8 2,-6-8-2,-1 4-1,-4-4 1,-7 5 0,-5-1 0,0-4-1,-6-9 1,-6 9 3,-5-8-3,-5 4-2,-12 4 2,5 0 0,-5 0 0,-5 0 1,-1-5-1,-5 1-1,16-4 1,-5 3-1,-5 1 1,-1 0 1,0 4-1,1 4 4,-12 0-4,-62 5-3,11-13 3,11 4-1,40 4 1,0 4-1,-56 5 1,0 4 0,5-4 0,11-1 0,46-7 0,-17 3 2,-51 9-2,-6 0-2,6 0 2,11-9 1,-11-3-1,-5 12 3,21-5-3,46-3-4,-11-5 4,-51-4 3,0 8-3,-11-3-2,16 7 2,-5-7 1,-5 7-1,10-12 0,-16 4 0,17 9-1,-6-17 1,-1 0 0,13 4 0,-7 0 1,-10-9-1,16 22-3,-6-17 3,-22 4 3,23 8-3,-12-4-2,12-8 2,-6 0 2,-11 8-2,-1-4-2,-16 0 2,17 0 1,-12 4-1,0-8 1,6 8-1,0-4 0,12 9 0,-7-13-1,1-5 1,11 1-2,-6 8 2,1 0 2,-1-9-2,0 5 1,1 0-1,-1 4-2,-5 4 2,16 0 1,-5 9-1,-6 0 1,12-13-1,-12-5 0,1 5 0,-7 5 0,-5-1 0,-11 0 0,-11 13 0,5-4-1,-12 21 1,1-9-4,-11 5 4,-18 12 4,29 0-4,6-8-2,-7 4 2,18-12 2,-6 3-2,6-3 1,-6-14-1,6 5-2,11-4 2,-6 0 2,1-1-2,-7-7-1,7 3 1,16 1-1,-5-9 1,5 4 2,0-8-2,-5 8-1,11-4 1,0 8-2,0-12 2,11 8 3,0-4-3,6 5-2,62-5 2,-6 4 1,1 0-1,-6 0 0,5-8 0,6 0-1,11 0 1,6-1 1,0 5-1,0 0 0,0-8 0,5 8 0,6 0 0,12-4 0,5 4 0,6 4 1,5-4-1,1 0-3,5 0 3,6 4 1,11-4-1,0 0 1,0 0-1,0 0 0,-12-4 0,12 4-1,0 0 1,0 0 0,0 0 0,0 0 0,0 0-1,0 0 1,0 0 1,0 0-1,0 0 0,0 0-1,0 0 1,0 0-1,0 0 1,0 0 0,0 0 1,0 0-1,0 0 0,0 0 0,-11-4 0,5 4 0,6 0 1,0 0-1,0 0 0,0 0 0,0 0-1,0 0 1,0 0 0,0 0 0,0 0 1,0 0-1,0 0 0,0 0 0,0 0 0,0 0 0,0 0 0,0 0 0,0 0 2,-11-5-2,0 10-3,11-5 3,-6 0 1,6 0-1,0 0-1,0 0 1,0 0 1,0 0-1,0 0 0,0 0 0,0 0-3,-6 29 3,1 5 1,-1 4-1,6 5 0,0-1 0,0-4-1,0-4 1,6 4 0,-1 0 0,7 9 0,-1-14 1,6-3-1,6 0-3,-1-1 3,1-12 2,-1 0-2,-5-4-1,-6 0 0,1-5 1,-7 1 2,1-1-2,0-4 0,-6-4 0,0 0 1,0 0-1,5 5 0,-5-5 0,0 0-1,0 0 1,0 0 0,0 0 0,12 4 0,-7-4 0,7 8 0,4 5-2,1-17 2,0 16 1,0 1-1,0-4-2,0-18 2,0 9 1,0 0-1,0-17 2,6 0-2,-7-8 0,1-5 0,0 9-1,0-4 1,0-9 2,0-9-2,-6-3-1,-5-5 1,-6-4 0,-6 0 0,-5 0 0,0 13 0,-6 8 1,0-9-1,0 22-1,0-4 1,6 8 1,-6-8-2,0-1 1,0 1 1,0-1-1,0 9-1,0-8 1,0 8 0,0-8 0,0 8 0,0 0 0,1 4 1,4 0-1,1 5-4,0-5 4,-1 13 3,12 0-3,-11-17 0,5 5-1,1-10 1,-1 10-1,1-1 1,-1 9 1,6 4-1,-6-9 1,1-3-1,-1 3 0,-5-4 0,5 9 2,6 4-2,0 0-3,-11-12 3,-1 12 1,12 0-1,-11-9 0,0-4 0,0 1-1,-1-5 1,-5 8 1,6 1-1,0-5 0,-1 9 1,7-9-1,-1 9 1,1-5-1,-1 5-2,6 4 2,-6-8 1,1-5-1,-1 5 0,0-1 0,1 5 1,5 4-1,0 0-1,0 0 1,0-4-2,0 4 2,0 0 2,0 0-2,0 0 1,0 0-1,0-5-2,0 5 2,0-4 0,0 4 0,0 0-1,5-8 1,7-1 4,5-3-4,-1-1-3,7-4 3,0 4 1,-1-4-1,1 9-1,-1-1 1,1 5 1,5 4-1,6 0-1,0-4 1,5 8 0,7-8 0,4 8 1,7-8-1,5 0 0,0-5 0,-11 5-1,5 0 1,6-5 1,0 1-1,12 4-1,-1-5 1,6 5 1,6-5-1,0 9 0,5-4 0,-5 4-1,5-4 1,0 0 1,57-5-1,-23 5-1,-51 4 1,12-4 1,0 0-1,5-5 0,40-4 0,-51 9-2,6-4 2,5 3 2,-5 1-2,-1-4-1,1 12 1,0-4 0,-1 4 0,1-4 1,-12 4-1,1 1-1,-1-10 1,0 1 1,1 0-1,-1 0-1,-5-1 1,-6 1 1,-6-4-1,7 8 0,-1 0 0,5-4-1,1-5 1,0 13 1,-6-4-1,0 0 1,6-12-1,-1 12-1,1 0 1,0 0-1,-6-5 1,6 5 0,-1 5 0,1-1 1,6-4-1,-1 0 1,-11 0-1,6 0-2,5-9 2,6 1 1,0 12-1,-5 0 0,10 1 0,1-5-2,0 4 2,5-8 4,-11 4-4,0 0-2,0 0 2,0 0-3,6 0 3,-1 0 1,1 4-1,5-8 2,1-1-2,5 5 0,33 0 0,-50 0 0,6-4 0,0 0 0,-1 4 0,-10 0 0,5 4 0,0 0-1,0 1 1,0-10 1,0 14-1,-11-5 1,5-4-1,-5-4-2,5 0 2,-5 4 1,0 4-1,-1-4-2,-5-4 2,-5 8 0,11 4 0,-6-3 0,0-5 0,6 4 0,-1 0 0,-5-4 0,0 4 0,6-8 2,0 4-2,0 0 0,-1-4 0,1 0-2,5-5 2,6 9 2,6 4-2,0-8-1,-1 8 1,18-8-1,62 4 1,-12-8 1,-5 12-1,0-8 1,-17 4-1,-46-5-1,12 5 1,51 9 1,-12-22-1,-44 9 0,5 12 0,56-20 0,-17 24 0,-50-7-2,11-10 2,40 5-1,-46 9 1,0-9 1,57 8-1,-17-33 0,-62 29 0,5 0 2,0-8-2,6 8 0,0 1 0,-5-1 0,5-4 0,0 0-1,0-4 1,0 8 1,0 0-1,-11-4-1,5-4 1,0-5 0,-5 1 0,0 12-2,-1 0 2,-4-4 3,-7 0-3,0-4-2,1 4 2,-1 0-1,-5 0 1,0 0 2,-6 0-2,6 0 0,0 4 0,-6-4-2,0-4 2,6 0 3,5 4-3,12 0-2,0-4 2,-6-5 2,0 13-2,0-4-2,0 0 2,0 5 0,0-1 0,6 0 0,-6-4 0,-5 0 1,-1-4-1,0 0 0,1-1 0,5 10 1,-6-5-1,1 4 0,-6-8 0,-1-1-2,1 10 2,6-5 1,-1 4-1,1 0-1,5-4 1,0-4 2,0 8-2,0-4-1,0 4 1,0-4 0,0 0 0,0 5-1,-5-1 1,-1-17 0,6 9 0,6 8 1,0-4-1,5 4 0,0 1 0,1-10-1,5 1 1,0 8 0,6-8 0,-12 8-1,0 1 1,1-5 0,-7 4 0,1-4 1,0 4-1,0-8 0,-6 8 0,0-8-1,0 4 1,-6 4 0,-5-4 0,-6 0-2,-5-4 2,-6 4 1,0 0-1,-1 0 1,1 0-1,6 0-2,-6 0 2,0 0 2,-6 4-2,0-4-1,0 0 1,6 0 0,0 9 0,0-5 1,0-4-1,-6 0 0,-6-4 0,7 4 0,-1-5 0,-6 5-1,1 0 1,5 0 0,1-4 0,-7 4 1,-5 0-1,6 0-2,-1-4 2,-5 8 2,0-12-2,-6 12-1,1-4 1,5 0 1,-1 0-1,1 0 1,0 0-1,-5 0-1,-1 0 1,0 0-1,1-4 1,4 4 1,1-5-1,6 10-1,0-10 1,5 14 0,0-13 0,-5 8 1,-1-8-1,-5 12-1,0-4 1,-6-8 3,1 0-3,-1-5-2,0 5 2,6 4 0,6 9 0,5-9 0,0-5 0,0 14 2,1-9-2,-1 0-3,0 0 3,-5 0 0,-1 4 0,-5-4 1,-6-4-1,1 12-1,-7-16 1,1 8 1,0 0-1,-6 0 0,5 4 0,-5-4 0,12 0 0,-1 0 0,0 9-1,-5-9 1,-1 4-1,7-4 1,-7 8 0,1-4 0,5 5 1,-5-9-1,-6 0-1,6 8 1,-6-8 0,5 13 0,1 4 1,5 0-1,0 4-1,1 0 1,-1 9 0,-5-9 0,5 9 0,0-1 2,1-3-2,-7-1-2,1 1 2,-1-5 0,1 0 0,0 4 0,-6-8 0,0 4 0,0 9 0,0 8-1,-6-12 1,0 20 0,1-4 1,-1-8-1,6 9 0,0-9 0,0-5 0,0-8 0,6 0 0,-1-4-1,7 0 1,-1-4 0,-5 4-1,-1 4 1,1-4-1,-6-4 1,0-1-2,0 5 2,0-4 1,6-4-1,-6-9-2,0 0 2,0 0 4,0 0-4,0 0-1,0 0 1,0 0 0,0 0 0,0 8 1,0-4-1,0-4 1,0 0-1,0 0 1,0 0-1,0 0-2,0 0 2,0 0 0,-12-4 0,-5-4 2,0-1-2,-5-4-3,-6 1 3,-12-5 1,-5 8-1,-6 5 2,0-9-2,1 5 0,-1-5 0,0 1-3,-5-5 3,-7 8 2,-4-4-2,-1 9-1,-17 4 1,-11 4 0,-11-4 0,-45 0 1,5-4-1,0 0-1,23 8 1,39 0 1,-11-4-1,-56 0-2,11 9 2,39-13 1,-50 12-1,-1-4 0,-5 1 0,0 3 0,6-4 0,-6-4-3,17 9 3,51-5 1,-1-4-1,1 4 0,11-4 0,6 4 5,16 1-5,12-5-5,5 0 5,12 0 0,17-5-9,22 10 9,17-10-1,23 1 1,11 0 0,29 8 0,5-8-1,73 4 1,0-8 1,-16 3-1,-24-12-1,-50 22 1,0-10-1,-5 10 1,-1-14-1,-11 18 1,0-14 0,1 1 0,-1-4 0,-6 8 0,-5-9 2,-12 5-2,-5 4-1,-6 8 1,-16-20-2,-24 12 2,12 0-2,-67-9 2,-29-3-3,-62 16 3,-12-30 0,12 18 0,6-9 0,-12 13 0,12-5-1,-1 1 1,1-22 3,11 26-3,39-5 1,-73 9-1,12-16-1,-7 7 1,-5-4 2,6 18-2,0-5-3,22 4 3,6-17 1,45 17-1,-11 1-2,-51-10 2,5 1 2,1 21-2,5-13 1,-17 13-1,12-8 0,-12 8 0,-5-5-1,11 18 1,-11-22 1,-1 9-1,-5-12 0,-11 16 0,5-9 0,-22 10 0,0-10 0,-12 1 0,-33-4 2,0-14-2,-6 18-4,17 0 4,39-18 2,1 5-2,-7 0 0,7-4 0,-6 17 1,-1-17-1,12 4-1,-5 12 1,11-16 0,-1 13 0,7-14 0,5-3 0,-6 12 1,17 5-1,-5-9-2,0-9 2,5 5 2,-11 12-2,11-16-3,-5 4 3,0 12 3,-1-12-3,-5 8 0,17-4 0,-5 0 0,-1-8 0,12 3-1,-12 18 1,0-9 1,12 5-1,-1-1 0,7-16 0,10 8-1,40 0 1,-5 4 0,-40-4 0,62-4 0,0 0 0,-6-5 0,0 1 0,1-1-1,-1 9 1,0 4 2,-5-4-2,0 0 0,5 5 0,0-5-1,-11 4 1,0-8 0,0-1 0,12 10 0,-1-1 0,0-13 1,6 9-1,0 5-1,0-1 1,12-4 0,-1 0 0,6-4 0,0-1 0,0 5 2,5 5-2,6-1-2,12-4 2,-1 0 0,6-4 0,1-9 1,-1 13-1,0 0-1,0 0 1,0-8 1,-5 8-1,5-9-2,6 18 2,5-1 1,6-4-1,0 0 0,6-4 0,11 0-2,0 5 2,0-5 0,0 0 0,0 0-1,11 0 1,6-13 3,0 17-3,11 0-1,12-12 1,22 0-1,11-18 1,29 1 1,84-43-1,45 4-2,-5-16 2,-23 25 2,-28 4-2,-11 17 1,0-16-1,-12 11-1,-16-11 1,5 7 1,6 1-1,-12 12-1,0 5 1,1 12 0,-6-4 0,-51 9 1,11-1-1,51 5 1,-22 0-1,-57 17-2,-11-5 2,5 17 0,-5 9 0,-6 4 0,0 1 1,0-6-1,0-3-2,-5-9 2,-6-4 0,0 0 0,-6 4 3,-5-8-3,-12 4 0,-6 4-3,-16 9 3,-11 8 1,-12-13-1,-6 5-2,-11-13 2,-11 12 2,-11-7-2,-6 3-1,-17-8 1,-73 38 1,-85-21-1,22-9-1,69-8 1,27-8 2,63-1-2,16 1 0,6-5 0,6 0 1,11 0-1,6-8 0,6 8 0,5-4 0,5 4 0,7-8-1,5 4 1,34-4-1,11-13 1,22-4 1,24-5-1,50-3-1,11-1 1,-5 5 1,-23-13-1,-39 21-1,17-9 1,50-7 3,-17 7-3,-50 9-5,5 0 5,46-4 3,-29-4-3,-45 12 0,0 5 0,-11-1-1,-11 1 1,-24 8 0,-10 4-1,-6-4 1,-51 13 1,-22-1-1,-12 14 1,-22 3-1,-62 5-4,-12 4 4,0 0 2,12-12-2,5-14-1,18 5 1,27-12 3,57-5-3,6-5-1,5-7 1,11 3 0,12-8 0,17-4 0,5 4 0,17-12 1,23-5-1,17 8-1,11 14 1,17-10 1,12 5-1,61-8-2,-17 8 2,-44 4 2,72-4-2,-10-8 0,5 12 0,0-16-2,-17-5 2,0 0 2,-5 4-2,-18-3 0,-45 20 0,7-4-2,4 8 2,-5-8 2,0 9-2,-5-9-2,-1 4 2,6-8 2,0 4-2,-6 0 2,-5 0-2,-6 13-3,-5-4 3,-12-9 0,-6 4 0,-5 9 0,-6-9 2,-5 22-2,5-9-1,6-9 1,-6 9 0,1-4 0,4 4 0,-4-4 0,-1 4 6,0-13-6,-5 0-5,-1 9 5,1-9 1,-6-4-1,5 0 1,-5-4-1,0 0-1,6 0 1,5 0-1,0 4 1,6 0 1,-6-8-1,1 8 0,-7 0 0,1 4 1,-6 0-1,0 5 1,-6 4-1,0-1-2,0-3 2,6 4 3,0 4-3,0-5-1,6 5 1,-1 0 0,1-8 0,5-1-2,6 1 2,0 0 2,5 3-2,1-3 0,-1-1 0,1 5 0,-1 0 0,7 4-2,-13 0 2,7 4 2,5 0-2,6-8-1,0 13 1,0-1 0,-1-4 0,-5-4 1,1 5-1,-7-10 0,-5 1 0,0 8 0,0 1 0,0-5-1,-6 4 1,0 0-1,0 4 1,1-12 3,-1 4-3,0 4-2,-5 5 2,-1-5 1,1 5-1,-1-1 0,6 1 0,6-5-1,-5-8 1,-1 4 0,11 0 0,6-5 1,1 5-1,4 0 0,1 9 0,0-5 1,0-4-1,5 9-3,6-1 3,6 5 1,5-1-1,-5-12 0,6 13 0,5-4 0,5-14 0,1 14 0,0 8 0,-1-9 1,1 1-1,0 3-1,5 1 1,-11 0 1,6-9-1,5 0 0,6 0 0,39 13-1,-50-12 1,5 7 1,6-3-1,51-1 0,-34 1 0,-45-9 0,5 4 0,6 4-1,0-3 1,0-1 0,0 0 0,0 0 1,6 5-1,-1-5-1,-5 0 1,-5-4 0,-6 9 0,-1-9 0,1 0 0,-6 8 0,0-8 0,-5 4 0,-7-8 0,-4 4-1,4 4 1,7-8 1,5 0-1,0 8 1,6 5-1,-6-9 0,0 4 0,0-4-2,6 4 2,5-4 2,1 0-2,-7 0-1,7 4 1,-1-4 0,12 0 0,-1 0-1,-5 0 1,0-4 0,6 4 0,0-8 3,-1 3-3,-5 10-2,0 3 2,0 1 1,1-9-1,4-5 0,6 1 0,-10 4 0,4 0 0,6 0-2,1 4 2,-12-4 0,5 5 0,-4-1 1,-1 4-1,0-3 2,-6-1-2,6-4-3,-11 8 3,-1-8 2,1 0-2,6 0 0,5 4 0,-12-4 0,-5 0 0,0 0-1,1 0 1,-7 5 1,0-1-1,-5-4 0,-6 4 0,-5 0 0,-6-4 0,-12 5-2,1-1 2,-6 0 0,-6-8 0,0 4 1,-5 0-1,-6 0 0,0 0 0,0 0 1,0 0-1,0 0 0,-34-4 0,-5-5-1,-6 5 1,-1 0 1,-10-5-1,-12 5 0,-5 0 0,-6-5 0,-11 14 0,-6-1 0,-57-13 0,18 9-1,44-4 1,-5 0-1,6 0 1,-6 4 0,0 0 0,0 0 1,-56 0-1,28-13-2,45 13 2,-6 0 1,-5 0-1,11 4 0,0-8 0,0 8 0,0-4 0,5 4 0,1-12 0,-1 8 1,12 4-1,0-4-1,0-4 1,0 0 0,-6 8 0,1-8 0,-1-5 0,11 13 1,1-12-1,5 4-1,0 0 1,1-1 0,4 1 0,1 0 0,0 0 0,0-5 1,5 9-1,1-4-1,-1 4 1,1-9 1,-6-3-1,0 7 0,-6-3 0,-6 4-2,1 4 2,5 4 1,-11-4-1,0 0 0,-6 0 0,-11-4-1,0 8 1,6 0 2,-6-8-2,0 8-2,-6 9 2,6-13 1,11 4-1,-11 5 1,0-1-1,-5-12-1,-1 4 1,0 4-1,-5-4 1,0-8 0,-6 8 0,11-5 1,-5 5-1,-1 0 0,-5 5 0,1-1 0,-41-13 0,51 9 2,-11 5-2,0-1-1,-33 9 1,50-5 0,0-8 0,-6 9-1,0-9 1,1 4-1,5 4 1,5-8 1,6 0-1,6-4-1,0 8 1,0-4 1,6 0-1,-1-4 1,12 0-1,-6 0 0,-5-1 0,-1 1-1,1 4 1,-6-8 0,5-1 0,1 1 1,5 3-1,0-3-1,1-5 1,-1 5 1,-6-1-1,1 1-1,0 4 1,5-5 1,0 9-1,0 4-1,-5-4 1,-1 5-1,-5-1 1,-6-4 1,6 0-1,-5-4 0,-12 4 0,-12 4 0,-56 17 0,-101 17 1,62-17-1,50-16 1,52-1-1,-7 4 0,12-4 0,0 5-2,0-13 2,0 8 1,0-4-1,0 0 1,6 8-1,-6-8-1,0 0 1,-6 5 0,1-1 0,5 0-1,5-4 1,1 9 0,-1-5 0,1 4 1,0 1-1,-1-5-1,1 9 1,-1-1 0,-5 1 0,6 0 1,0-1-1,-1 1-2,7 0 2,5-5 2,-6 5-2,6-5-1,-12 9 1,1-17 0,0 0 0,-6 5 1,0-5-1,11 0-1,11 0 1,12 0-1,11 0 1,17-9 1,17 1-1,17-1 0,6-3 0,11-10 2,17 5-2,11 1-1,11 3 1,6-4-1,17-9 1,73-7 2,-5 3-2,5-4-2,-22-4 2,0 8 1,0 9-1,-12 13-1,-56 4 1,6-1 1,5 5-1,0 5-4,1-1 4,-12 0 4,5-4-4,1 4 1,0 0-1,-6-8 1,-12 4-1,-4 0-1,-7 0 1,-5 4-2,-6 5 2,-6-5 1,-5 5-1,0-5-1,0 9 1,0-5 0,5-4 0,1 5 0,-1-5 0,1 0 0,-6 0 0,0-4 1,0 5-1,-1 3-1,-4-8 1,-1 9 1,0-5-1,0 4-1,1-3 1,4 3-2,1-4 2,0 0 2,0-4-2,-6 0 1,0-8-1,-5 12 0,-6-4 0,0 0 0,0 0 0,-6 4-1,0-4 1,-5 5 0,-6-5 0,0 0 0,0 0 0,0 0 0,0 0 0,-34 17 0,-11 8 0,-11 0 0,-1 14 0,-11-6 0,-11 10 0,-5-5 0,-46 25 0,-6-16 1,-5-9-1,17-8-1,28 3 1,-73 14 0,5-5 0,-16-8 0,10 13 0,-16-9 0,0-8 0,-1-9 0,-4 13 0,16-13 2,0 13-2,5-26 1,7 9-1,-1-17-1,11 8 1,18-8-2,45 0 2,-18-4 1,-50 13-1,-5-18-1,5 22 1,22-13 0,46 8 0,-12-8 0,-44 17 0,10-8 0,51-1 0,-5 1 1,-6-5-1,6 9-1,-6-5 1,-57 5 0,12 0 0,51 3 0,-12 6 0,-50 16 0,22 0 0,57-9 0,5-3 0,0-5 0,1 0 0,5 0 0,11 1 0,0-1 0,11 0 0,1-4 0,11-9 0,5 5 0,6 0 0,6-5-1,0 1 1,5 8-1,6-13 1,0-4 0,0 0 0,6 17 1,-1 0-1,7 8-1,10-12 1,6-1 2,6-3-2,6-1-1,5-12 1,11-4 1,6 12-1,6-4 1,0-9-1,0-3-1,-1 8 1,1 4-1,0 0 1,0-5 1,-1 10-1,1-5-1,-6 0 1,6-5 1,0 1-1,-1 8 1,-5 1-1,-5-1 0,-12 4 0,-5 1-1,-7 3 1,-4-3-1,-7-5 1,1 5-1,-6-1 1,0 5 1,-6-5-1,0-4 2,-5 1-2,-1 3 0,1-4 0,-6-4-2,0 0 2,0 0 1,0 0-1,6 9-2,-1-1 2,1 1 2,0-1-2,-1 1-2,1-1 2,-6-8 2,0 0-2,0 0-2,6 13 2,-6-5 2,0-8-2,0 9-2,0-9 2,0 0 1,0 0-1,0 0 0,11 8 0,6-4 1,5 1-1,1-1 0,5-8 0,0 8 1,1-4-1,5 17-1,-1-13 1,7 13 2,-6-13-2,0-8-2,11 4 2,6 0-1,11-8 1,0-1 2,0 5-2,0 4 1,6 0-1,-1-13-2,1-4 2,-6 13 2,6-9-2,-12 5-2,1-1 2,-1 5 1,1-4-1,-1 3-1,6 5 1,0-4 0,-5-4 0,-6 8 0,-1 0 0,1 0 0,0 0 0,5-4 1,1-5-1,5 9 0,-6-8 0,1-1-1,-1-4 1,1 1 2,-1-1-2,1 5-1,-1 3 1,1 1-1,-1 4 1,-5 0 0,5 0 0,1-8 0,-1 8 0,6 0 1,6 0-1,-6-5 0,-5 1 0,5 4 0,0-4 0,5 4 0,1 0 0,0 4-1,-6 9 1,6-5 1,-1 1-1,7 3-1,-1-3 1,1-5 0,-7 0 0,1 1 5,5-10-5,1 5-4,5 0 4,-6 5-1,-5-5 1,0 8 1,-1-4-1,1 5-1,6-9 1,-1 4 1,-11 0-1,0 1-1,0-10 1,0 1 1,6 8-1,0 1-1,-1-5 1,1-5 0,0 10 0,5-10 1,1 5-1,-1 5 0,0-10 0,-10-3 0,4-1 0,1-3 1,-6 3-1,0-4-1,0 5 1,0 0 0,-5-9 0,5 8 0,0 1 0,0 3 0,6-7 0,0 8 2,-1-5-2,1 5 1,5 0-1,1-5-1,5 5 1,0 4-1,-6 0 1,6-4 0,0-1 0,0 1-1,0 0 1,-5 0 1,-1-1-1,0 1 1,6 4-1,6-4 0,-6 8 0,6-8 2,-1 4-2,7-4-2,-1 4 2,-5 4 0,-12-4 0,6-4 0,6 4 0,5-4 0,-5 4 0,-6 0 0,5 0 0,-5-5 0,6 5 0,-6-4-1,-5 0 1,-1 0 3,0-1-3,1 5-2,5 0 2,0-4-3,-6 8 3,0-4 3,1 0-3,-1 0 0,1 9 0,-1-13 0,-5-5 0,-1 1 0,7-1 0,5 1 0,11-1 0,-5 5 2,5-9-2,6 5-2,51-9 2,-23 8 0,-56 1 0,-1 0 0,7 3 0,-6-3 0,5 4 0,-5 4 0,-6 0 0,-6 4 1,29-4-1,0 0 2,-6 4-2,-6-4-4,6-4 4,6 0 2,-1-1-2,1 5 0,-6 0 0,-6 0 0,1 5 0,5-5 1,0 0-1,0 4 0,-6-8 0,-5-1-1,0 5 1,-1 0 2,1 5-2,0-5-2,-6 8 2,-6-4 0,-10-4 0,-1 0 0,0 9 0,0-9 0,0 4 0,0-4 2,1 0-2,-1 0-2,0 4 2,0-4 0,0 0 0,-5-4 2,5 0-2,6 0-1,5 4 1,6-5 0,0 5 0,-5 0-1,-7 5 1,1-5 0,0 4 0,0 0 1,-6 0-1,0 5 0,0-1 0,6-8 1,0 9-1,0-1 0,-12-8 0,6 4-3,1 1 3,4-1 1,1 4-1,6 1 0,-1-1 0,-11 5 0,6-5 0,0-3 0,0-5 0,-1 0 1,1 4-1,-6-4-1,1 8 1,-1-3 2,-6-5-2,6 0-1,-5 8 1,-12-4-1,17-4 1,6-4 0,5 4 0,1-4 0,-1 4 0,-10 4 0,-7-8 0,-5 8 0,-6-4 1,-5-4-1,5 8 1,0-8-1,0 8-2,6-8 2,0 8 0,6-8 0,-1 4 0,6-4 0,-5 4 0,-1 4 0,-5-8-1,-6 4 1,1 8 1,-7-8-1,-5-8 0,6 3 0,5 1 2,6 0-2,5 0-2,6 4 2,1-5 0,-7-3 0,1 4 0,-7 4 0,13 0 0,4-5 0,1 1 0,0 0 0,0 0 0,0 0 1,-1-1-1,1 1-1,-11 0 1,-1 0 1,1-1-1,5 1-1,0 0 1,0 4 0,0 0 0,1 0 0,-7 0 0,1 4-1,-12 5 1,0-5 1,6 0-1,-12 0 1,1-4-1,-6 0-1,0-4 1,-6 8 1,0-4-1,1 0-1,-7 0 1,1 5 0,-6-5 0,11 4 0,-5-4 0,5 4 0,1 0 0,5-4 0,-1 4 0,1 1 1,0-1-1,-5-4 1,-1 0-1,0 0-1,0 4 1,-5-4-1,-6 0 1,0 0 0,0 0 0,0 0-1,0 0 1,0 0 2,0 0-2,0 0-2,0 0 2,0 0 1,0 0-1,0 0 1,0 9-1,6-1-4,-1 1 4,-5-5 2,0-4-2,0 0-1,0 0 1,0 0 2,0 12-2,0-7 0,0-5 0,0 0 0,0 0 0,0 0 0,0 0 0,6 4 0,-6-4 0,0 4 0,0-4 0,0 0 0,0 17-1,-6-4 1,6-5 2,-5 9-5,-1 13 3,0-13 1,1-9-1,-1 5 0,6-5 0,0-3 1,0-5-1,0 0 0,0 0 0,0 4-2,0-4 2,-5 8 1,5-8-1,0 0 1,0 0-1,0 0 0,0 9 0,0-9 0,0 0 0,0 0-1,0 0 1,0 0 1,-6 0-1,6 0 0,0 0 0,0 0 4,0 0-4,0 0 6,0 0-6,0 0 0,-6-13 5,1 5-5,-1-1 0,-5-8 0,-1 0 1,1 9-1,0-1-1,0 1 1,-1-1 2,7-3-2,-1 8-1,6 4 1,-11-9 0,5 9 0,6 0-1,0 0 1,-17 0 2,6-4-2,-1-5-2,-4 1 2,-1 4 0,-6-1 0,-5 5 0,-6 0 0,-6 0 2,1 5-2,-1-5-1,7 4 1,-7 0 0,1-4 0,-7 9-1,-4-1 1,-7-4 0,-5-8 0,0 4 0,6-4 0,-1 0 2,1 8-2,-6-4-2,-6 0 2,0 4 0,6 5 0,-6 3 1,1-8-1,-1 1-1,-6-1 1,1-4 0,5 0 0,1 0 0,-7 8 0,-10 1 1,-7-5-1,12 5-1,-5-14 1,-1 14 0,0-1 0,-5-4 0,5 1 0,12 3 0,-6-4 0,0-4 0,0 9 0,5-5 0,7-4 0,5 4 0,-6-4 0,0 5 1,6-1-1,-6-4-4,1 8 4,-1-8 3,0-8-3,-5 8 2,-12 4-2,0-4-4,1 4 4,-7 5 2,-5-9-2,0 0 1,6 4-1,5-4 0,-5 0 0,-6 0-1,0 8 1,12-8 0,-7-4 0,-5 8 0,-62 1 0,23-5 1,45-9-1,-6 9 0,0 0 0,5 0 1,1 0-1,0 0-1,-1 0 1,1-4 1,11 0-1,-6 0 0,-5-5 0,0 1-2,-1-1 2,1 1 4,-6 3-4,-56-3-2,11-9 2,11 13 0,34 8 0,-11 0-1,-63 13 1,7 0 0,5 0 0,11-4 1,-6-1-1,7 1 0,5-26 0,39 22 0,-67-9 0,5-13 0,-11-4 0,11 22 0,-11-5 0,6 0 0,-12 4 0,1-4 0,27 12 0,1-7 0,5-5 0,17-5 0,51 10 0,-5-5 0,-7 0 0,1-5 0,11 10 0,0-5 0,0 0 0,0 0-1,0-9 1,0 9 0,0 0 0,-6 4 0,1-8 0,-1-4 0,0 8 0,12 0 0,-1 0 0,-5-4-2,6-1 2,-12 14-1,1-5 1,-1 0 2,-5-4-2,-12 4-3,-39 9 3,51 0-2,-1 0 2,1-9-7,11-4 7,6-9-3,11 1 3,11-13 0,11-9 1,12 5-1,17-5-2,22 5 2,17-5 2,17-8-2,18-9-2,27-3 2,74-27 1,22 1-1,34-4 0,11 33 0,-11 13 1,-28-12-1,-5 3-1,5-12 1,22-12-1,-22 20 1,0 5 2,5-5-2,35 13 0,84-12 0,17-1 0,-56 13 0,-40 9 1,-34-9-1,-51 4 0,1 1 0,-12 8-3,-17 4 3,-45 8 2,11-4-2,6-3 0,45-6 0,0 1 1,1 4-1,-18 0 0,-40 5 0,7 3-1,50-16 1,-23 12 0,-56 9 0,0-5-1,1 1 1,-7-1 1,0 5-1,1-4-1,-1 3 1,-5-3 1,11 4-1,0 0 1,6-1-1,0 1-2,-6-4 2,-6-1 1,-11 13-1,-5 1 0,-6-14 0,-12 13 1,-5-12-1,0-1 0,-5 14 0,-1-1 2,-5 0-2,-6-4 0,0 0 4,-29 0-4,-16-4-4,-17-5 4,-6 5 0,-11-8 0,-11 7 0,11-3 0,6-1-1,-1 9 1,6-4 2,1-4-2,5-5-1,0 9 1,5-5 0,6 1 0,6-1 4,0-3-4,11-1-5,6 0 5,5 9 1,6 0-1,0 8-2,6-4 2,0 0 2,0-4-2,-1 4-2,12 0 2,-11 4 1,-6-4-1,0 0 0,-5 4 0,-1-4 2,-11 0-2,-5 0-1,-1 4 1,1-4 0,-1 0 0,1 0 0,-7 0 0,1 0-2,-6 0 2,1 0 0,-1 0 0,0 5 1,0 3-1,6 1 1,0-18-1,-6 22 0,0-9 0,1 5 1,-7-18-1,1 22-2,5-5 2,6-8 0,0 9 0,5-5 0,1-8 0,-1 8 0,1-8 0,-7 4 0,1-5 0,-6 5 1,1 5-1,-7-10 1,-5 10-1,-6-1 0,1-4 0,-1 0-2,6 8 2,5-8 1,1-4-1,-6 8-1,0 1 1,-12-10 1,1 5-1,-6 0 0,-6-4 0,-5 13 0,0-9 0,16 4-1,-5-8 1,0 12 1,-5-8-1,-1 0-1,6-8 1,6 8 4,5-5-4,0 1-4,0 4 4,6-8 1,0-1-1,6 1 0,5-1 0,0-3 0,12 3 0,5 1 2,-6-1-2,1 1-2,-1 4 2,1-5 0,-1 5 0,1-5 1,-1 1-1,1 4-2,5-1 2,-6 1 0,6-4 0,6-1 1,0 1-1,-6-5 0,0 5 0,-5 3 2,-1 1-2,-5 0-1,0 8 1,0-8-1,0 4 1,5 4 1,-5 5-1,-6-5-1,0 0 1,0 5-1,-5-5 1,0 0 0,5 0 0,6-8 1,-6 8-1,0-12 1,-5 8-1,-6-4-1,-1-9 1,1 9 0,12-1 0,-1-3-1,0 4 1,-6-5 5,1 1-5,-6 4-5,0-1 5,5 1 1,7-9-1,-1 5-2,0 4 2,-5-5 6,-1 5-6,-5 0-5,0 12 5,6-4 1,5 1-1,0 3-1,0 1 1,6 3 1,0-7-1,-6 3 4,0 5-4,0-1-4,1-3 4,-1 4 0,0-1 0,-5 1 1,-1 8-1,1-12-1,-1-1 1,1 9 0,5 0 0,0 0 0,-11-4 0,-6 3 0,-5 1 0,0 0-2,-1-8 2,-5-5 1,0 5-1,6-1 1,5-4-1,0-4 5,12 0-5,5 9-5,0-9 5,0 0 0,6 0 0,-5 0 0,4 4 0,-4-13 0,-1 18 0,0-5-1,6-12 1,5 12 1,1-4-1,-6 0-1,-1 4 1,-4 0 1,-1 1-1,0 7 0,0-3 0,6-1 0,0 1 0,-6 3 0,-5 1 0,-1 0 0,1-5 0,-6 1 0,5-1 0,1 5 0,-1-5 0,1-3 0,0 3 0,-1-4-1,1 1 1,-1-1 0,1 0 0,5 0 1,-5 0-1,-7 5 0,-4-5 0,-1-4 0,6 0 0,5 0 0,1-4 0,0 4-2,-1-9 2,1 5 2,-1-4-2,1 4 5,-1-1-5,7 1-4,4 0 4,1 0-2,6 4 2,-1-9 0,1-8 0,5 13 1,0-4-1,0 3 1,0-7-1,0 7-2,0-7 2,1 12 1,-7 0-1,6 0 1,-5 4-1,-1 4-2,1 1 2,-6 4 1,5-1-1,1 5-1,5-8 1,5 8 0,1-5 0,0 5 0,0 0 0,-6 0 1,6 4-1,-1 9 0,-4-9 0,-1 0 5,0 0-5,-6-4-5,1 4 5,5-8-1,6 0 1,5-5 1,6-3-1,0 3 0,6-8 0,11 0 0,0 0 0,-11 8 0,-1-3 0,12-5 0,-5 12 0,-1 1-1,0-4 1,6-9 0,-11 33 1,0-7-1,0 16 0,-1 13 0,1-12 0,5-14-1,1 14 1,5-14 0,5 1 0,1-1 1,0 1-1,5 4-3,0 0 3,6-5 3,0 5-3,0-4-1,6 0 1,-1-1 1,-5 1-1,6-5-2,-6-12 2,0 8 1,0 9-1,-1-9 0,1 0 0,0 0 1,-5-4-1,-1 0-3,0 4 3,12 0 1,-1-4-1,7 0 1,-1 0-1,0-4 0,0 0 0,-5-1 0,5 5 0,0-4 0,0 0 0,1 8 1,5 0-1,-1 0 1,7 0-1,5 5-1,6-9 1,5 8-2,1 0 2,-1-3 1,-5-10-1,-6 5 0,-5-4 0,5-9 0,6 5 0,5-5 1,12 0-1,-6-4-2,6 0 2,-1 9 1,1-1-1,6 1 1,5-5-1,-6-4 0,12-4 0,5-1 0,0 5 0,46 0 0,-57 5 0,5-10 0,1 5 0,-6 0 0,0-4 0,-6 0-1,6 4 1,6-9 6,5-3-6,-5-1-6,5 4 6,57-24 0,39-5 0,-28-1 2,-16 18-2,-13-4-1,-55 8 1,10 4 1,7-4-1,5 9 0,34-5 0,-51 5 3,11-9-3,51 0-4,-22 4 4,-57 13 0,0 0 0,0 0 1,-6 4-1,1 5-1,-7 3 1,1-3 0,-6 4 0,1-1 1,-1 1-1,-11-4 0,-1-5 0,7 0 0,0 0 0,5-4 0,0 0 0,6 4 0,-1 1 0,1-5-1,0 0 1,11 8 3,6-4-3,5-4-1,1-4 1,-7-4 2,1 8-2,5 4-3,-5-4 3,6-4 1,-1 8-1,-5-4-1,-1 4 1,7 0 0,5-4 0,5 9-1,-5-13 1,-5 4 3,5-13-3,0 13-2,0-4 2,0-1 3,-11 1-3,-1 8-3,1-8 3,0 4 1,0 0-1,-6 0 2,0 4-2,-6-4 1,-5-4-1,-6 0-1,-5 8 1,-1-4 0,1-4 0,-1-4-3,1 3 3,-1 1 3,1-4-3,-1 8 0,1-5 0,11 1 0,-6 0 0,11 0-3,12-1 3,11-7 1,0-9-1,0 4 1,17 4-1,62-17-1,-17 18 1,0-5-2,-5 4 2,-6 4-1,-46 1 1,18 4-30,56 4 30,-17-9-60,-11-16 60,-68-5-6</inkml:trace>
</inkml:ink>
</file>

<file path=ppt/ink/ink1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59:49.30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DD3D7775-F460-4104-AAEF-2421EAC70788}" emma:medium="tactile" emma:mode="ink">
          <msink:context xmlns:msink="http://schemas.microsoft.com/ink/2010/main" type="inkDrawing" rotatedBoundingBox="20132,9861 20349,13567 20247,13573 20029,9867" semanticType="callout" shapeName="Other">
            <msink:sourceLink direction="with" ref="{C649EFCA-7545-42D1-8E72-55F924ABBE7B}"/>
            <msink:sourceLink direction="with" ref="{97DC129D-4DA1-41E2-8099-7EDE9CB98727}"/>
          </msink:context>
        </emma:interpretation>
      </emma:emma>
    </inkml:annotationXML>
    <inkml:trace contextRef="#ctx0" brushRef="#br0">9 0 0,'0'0'43,"0"8"-43,0-8 5,0 0-5,0 0 1,-5-4-1,5 4 2,0 4-2,0-4 3,0 17-3,0 4 5,0-4-5,5 4 2,1-4-2,-6-4 2,6 4-2,-1 13 6,-5 8-6,0 0 3,0 4-3,0 0 1,6 1-1,-6-5 0,0 4 0,6-4 1,-6-12-1,0 8 4,0-13-4,0 21 2,0 0-2,0 5 1,0-5-1,0 5 0,0-5 0,5 1 2,1-10-2,-1-7-2,1-9 2,0 4 2,-6 0-2,0-12 2,0 7-2,-6 10-1,0 8 1,1 0 2,-1 12-2,-5-8 5,5 5-5,1-10 0,-1 6 0,6-6 0,0-3 0,0 0 0,0 12 0,0-4-1,0 13 1,0-13 2,0 0-2,0 0-2,0-4 2,6 0 0,-6-9 0,5 1 0,1 3 1,0 1-1,5 0 0,0-1 0,0 9 0,1-4 0,-7 9-1,1-10 1,-6 6 0,6-1 0,-1-9 0,-5 9 0,6-4 0,-6-4-1,0-5 1,6 18 0,-1 12 0,1-5 0,0-7 0,-1-5 0,1 0 1,-1 9-1,1-9-1,-6 0 1,6-9-1,-6-3 1,5 3 2,1 1-2,0-5-4,-1-3 4,-5 12 0,0-1 0,0 1 0,6 4 2,-6 0-2,0-4-2,0 0 2,0-4 0,0-5 0,0-8-1,0-4 1,0 0 2,0-1-2,0 5-2,0-8 2,0-9 1,0 17-1,0 4-2,6 13 2,-6-13 2,0 8-2,0 1-1,0 0 1,0-9-1,0 0 1,0 0 1,0-8-1,5 8 1,-5 0-1,0 5-1,0-9 1,0-5-1,0 1 1,0 4 2,-5-13-2,5-4 0,0 0 0,0 4-2,0-4 2,0 5 2,0-5-2,0 0-1,0 0 2,0 0-1,0 0-1,0 8 1,0-8 0,0 9 0,0-5 1,0-4-1,0 8 0,0 1 0,0-9 0,0 8 0,0 1-2,0-9 2,0 0 2,0 12-2,0 1 3,0-5-3,0 1-4,0-9 4,0 0 0,0 0 0,0 0 0,0 0 0,0 0 1,0 13-1,-6-5 0,6-8 0,0 0 0,0 0 0,0 0 0,0 0 0,0 0 1,0 0-1,0 0-5,0 0-5,0-21 10,0-4-71</inkml:trace>
  </inkml:traceGroup>
</inkml:ink>
</file>

<file path=ppt/ink/ink1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0:59:52.84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7DC129D-4DA1-41E2-8099-7EDE9CB98727}" emma:medium="tactile" emma:mode="ink">
          <msink:context xmlns:msink="http://schemas.microsoft.com/ink/2010/main" type="inkDrawing" rotatedBoundingBox="21665,9603 22616,13375 21188,13735 20237,9964" shapeName="Other">
            <msink:destinationLink direction="with" ref="{DD3D7775-F460-4104-AAEF-2421EAC70788}"/>
          </msink:context>
        </emma:interpretation>
      </emma:emma>
    </inkml:annotationXML>
    <inkml:trace contextRef="#ctx0" brushRef="#br0">16 0 0,'0'0'7,"0"0"-7,0 0 2,0 0-2,0 0 17,0 0-17,-6 4 10,6-4-2,-5 5-8,5-5 0,-6 12 0,6-12 1,0 0-1,0 0 5,0 0-5,0 0 17,0 0-17,0 0 7,0 0-7,0 0 0,6 4 1,-6-4-1,11 9 1,0-9-1,0 4 0,-5 0 0,0 1 0,-6-5 0,5 0 3,-5 0-3,12 0-1,5 0 1,-1 8-1,1-8 1,6-8 3,0 12-3,-1 0-1,1-4 1,5 0-1,0 0 1,0 0 0,-5-4 0,0 0 1,5-1-1,0 5 0,0 0 0,0-4 0,6-4 0,0 12-2,0 0 2,0-4 1,-6 4-1,0 1 1,1-5-1,-7 4-2,1-4 2,-1 0 1,1 4-1,-1-4 1,1 0-1,0-4-1,-1 0 1,-5 4 1,-6-5-1,1 10 0,-7-1 0,-5-4 2,12 8-2,-1-3-3,0-1 3,0-8 1,6 4-1,0 0 1,0 0-1,6-5-1,-1 5 1,1-4 2,0 0-2,-1 4-3,1 0 3,-1 0 1,1 0-1,-1 0 0,-5 0 0,6-21 0,0 25 2,-6 4-2,-1-3-1,1-5 1,0 4 0,0 0 0,-5-4 0,-1 0 0,0 0 0,0 4 0,-5-16 0,0 16 0,-1-4-1,-5 0 1,0 0 2,0 0-2,0 0 1,0 0-1,0 0 0,6 0 0,-6 0 0,6-4 0,-6 4 1,0 0-1,0 0-1,5-5 1,7 5-1,-7 0 1,-5 0 0,11 5 0,1-1 2,-7-4-2,-5 0 0,0 0 0,12 8-2,-1-12 2,0 13 1,-5-9-1,-6 0-1,6 4 1,-1-4 1,-5 0-1,6 0 0,-6 0 0,0 0 0,0 0 0,0-9 0,6 14 0,-6-5 0,0 0 0,0 0 0,0 0 0,0 0 0,0 0 1,0 0-1,0 0 0,0 0 0,0 0 1,0 0-1,0 0 1,0 0-1,0 0 4,0 0-4,0 0 1,0 12-1,-6-3 1,6-9-1,-6 12-1,1-3 2,-1-1-1,6-8 1,0 0-1,-6 9 2,1-1-2,5-8 0,-6 26 0,0-1 1,1-4-1,-1 0-3,0 1 3,1-1 4,-1 4-4,6-4 0,-6-4 0,6 17 0,0 0-2,0-4 2,0-9 1,0 0-1,0-8 0,0 12 0,0 0 0,-5 14 0,5 3 0,-6 4 0,1 10 0,5-18 1,-6-5-1,6-11-1,0 3 1,0-8 0,0 4 0,0 0-1,0 0 1,0 1 1,0-1-1,-6 0 0,1 0 0,-1 9 0,0 4 0,1 0 0,-1-1 0,0-3 1,6 8-1,0-8-1,0-1 1,6 1 0,-6-13 0,0 4 1,6-8-1,-6 0-2,5 12 2,-5 0 1,6 5-1,-6 0 1,0 3-1,6 1-1,-1 0 1,1 0 2,0 0-2,5-9-2,-6 5 2,7-13 1,-1 4-1,-5 4 1,-1 5-1,1 0-2,0-5 2,-1 9 0,-5 8 0,6 5 2,-6 4-2,0-5 0,0-12 0,0 0 0,0-4 0,6 3 0,-1 1 0,1-4 0,0-5-1,-1-3 1,1-1 0,-1 0 0,1 9 2,0-1-2,-6 5 0,5 0 0,-5 0 0,0 0 0,0-9 1,0 0-1,0-8-1,0 5 1,0-6 0,0-3 0,6 0 5,-6 4-5,0 0-4,6 8 4,-1-4-1,1 5 1,0-1 0,-6-4 0,5 5 1,1 3-1,0-3-2,-1-1 2,1 5 1,-1 4-1,1-9 0,0 0 0,-1-8-1,1 4 3,0-4-2,-1 22 0,-5 3-2,6 0 2,-6-4 2,0-8-2,0 16 0,0-12-2,6 0 2,-6-4 0,0-5 0,0-8 2,5-4-2,1 0-2,-6-5 2,0 5 1,0-5-1,0 1-1,0-9 1,0 0 2,0 8-2,0 9 1,6-4-1,-6-5-1,0-8 1,0 0-1,0 0 1,0 0 0,0 0 0,0 0-1,0 0 1,0 0 0,0 0 0,0 0-1,0 0 1,0 0 1,0 0-1,0 0-1,0 0 1,0 0 0,0 4 0,0-4 0,0 9 0,0-9 0,0 0 0,0 0 0,0 0-38,11-17 38,-6-13-57</inkml:trace>
  </inkml:traceGroup>
</inkml:ink>
</file>

<file path=ppt/ink/ink18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0:06.98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-3-31 0,'-6'4'50,"6"-4"-50,0 0 4,0 0-4,0 0-3,0 0 3,0 30-2,0-5 2,12 73 0,4 54 4,-4-8-4,-1 38-2,0 13 2,1-5 0,-1-24 0,-5-39 2,-1 8-2,1 9-4,-1-30 4,-5-4 2,0-4-2,0-42-3,0-9 3,-5-5 1,-1-7-1,1-14 2,-1-24-2,6-5-2,-6-47 2,6-21 0,0-37 0,-11-90-15,0-17 15,-12 17-21,6 1 21,0 24-12</inkml:trace>
</inkml:ink>
</file>

<file path=ppt/ink/ink1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0:15.54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295 685 0,'-5'26'46,"5"8"-46,0 25 1,5 26-1,7 54 0,-1 26 0,12 30 0,-6-4 0,5 8 0,-5-30 0,-6-29 1,1-5-1,-1-25 3,-5-34-3,-1-38-3,1-12 3,-6-26 0,0 0 0,0-55 1,-11-26-1,-6-92 0,-17-26 0,6-13-3,-6 34 3,0 5 0,-6-13 0,6 29 1,12 43-1,-1 25 2,12 46-2,-6 5 2,0 9-2,0 29 0,6 21 0,5 64 0,6 67-5,17-4 5,0 13 2,11 21-2,1-8 1,-1 3-1,-6-50 0,-5-8 0,-5-5 0,-7-29 0,-5-43-2,6-12 2,-6-51 0,0-1-5,0-71 5,0-63 0,0-18 0,0 18 0,-11 20 1,-1 22-1,-5-26 3,0 13-3,1 21-1,-1 22 1,11 41 4,0 18-4,-5 16-1,0 26 1,-1 34-1,7 13 1,-1 20 1,6 81-1,0 5-1,6-1 1,5 17 2,6 9-2,-6-4 1,1-31-1,-7-24-2,1-9 2,-6-21 1,0-56-1,0-11-2,0-69 2,0-17 0,0-25 0,-6-84 0,-5-5 0,0 21 0,-1-4 1,1 17-1,0 38 0,0 56 0,-1-1 5,1 4-5,0 13 5,-1 4-5,-5 18-3,0 37 3,6 34 1,-6 77-1,12 12-1,5 63 1,5 5 0,7-17 0,-1-21 0,6-22 0,0-20 2,0 3-2,0-46-4,-6-25 4,-5-47-1,-1 0 1,1-34-1,-6-4 1,5-71-1,12-183 1,0-47-8,-5 81 8,-7 50 1,-5 56-1,0 17 2,-5 42-2,-1 12-1,-5 10 1,-1 7 5,-5 18-5,1 25-2,-1 17 2,0 8 0,0 38 0,0 56 0,11 37 0,17 5 2,6-4-2,12 54-2,-1-67 2,6-17 4,-6-21-4,0-17-6,0-30 6,-11-34-5,0-25 5,-6-42-1,1-26 1,-1-29 0,0-81 0,-5-13-1,-6 26 1,-6 38 0,-5-34 0,-6 25 0,0 22 6,6 50-6,0 9 10,-6 13-10,0 25-1,0 30 1,0 8-1,6 34 1,-6 50 0,5 56 0,12 17-1,6 25 1,5-34 0,6 18 0,6-14-1,-1-29 1,-5-47 0,12-8 0,-7-9-3,-11-42 3,6-8-5,0-30-1,-5-55 5,-1-17 1,0-26 0,0-63 0,-5 34-1,-6-4 1,-11 21 2,0 42-2,-6 5 3,0 7-3,-6 18 10,0 13-10,-5 21-3,6 8 3,5 21 0,0 30 0,6 68 0,5-9 0,0 38 0,6-8 0,0-17-2,12-8 2,-1-18 0,0-25 0,0-55-2,1-17 2,-1-25-3,0-38 3,1-5 1,-1-25-1,6-67 0,-6 16 0,-11 30-2,-6 4 3,-11-51-1,1 26 3,-1 25-3,0 47 2,0-1-2,0 5 4,0 4-4,0 9 9,0 12-13,6 17 4,11-4 1,0 85-1,17 34-1,5 29 1,12-4 0,0-34 0,5-9 0,-16-46 0,5-8-2,-5-13 2,-1-17 0,1-21 0,-6-34-2,-6-26 2,1-8 1,-7-89-1,-5-29-9,-5-22 9,-7 26-2,-5 16 2,6 43 0,-6 26 0,6 50 2,-6 17-2,0 13 5,0 38-5,6 21 4,5 34-4,12 55-3,11 51 3,5 38-2,12 4 2,6-25 0,-18 4 0,6-9-2,1-42 2,-7-46 1,-5-43-1,0-17-1,0-4 1,0-25-5,-6-17 5,-5-26 4,0-37-4,-6-1-2,0-34 2,-12-92 3,1 58-3,0 39-2,-1 46 2,1 4 4,0 9-4,-1 13 4,1 21-4,0 4 0,0 17 0,-6 25-2,0 9 2,5 12 1,1-4-1,0 5 0,5 8 0,1 4-1,10 21 1,1-42-4,5-8 4,0-9-11,1-8 11,-7-9-10,7-25 10,-1-13 0,-5-13-2,-1-4 2,1 5 2,-6 3-2,0 9 9,0 9-9,-6 16 0,6 22 0,-5 12 0,-1 9 0,0-9-2,1-3 2,-1 7 3,0-12-3,1-4-1,5-5 1,0-8-6,5-13 6,-5-4 4,0 0-4,0 0-2,0 0 2,6-4 1,0-5-1,-1 1-1,-5 12 1,0-4 0,0-12 0,0 7 9,0 1-9,0 4 0,0 25 7,0 9-7,0 13-2,0-9 2,0-8-2,0-5 2,0 0 0,0-3-2,0-14 2,0 1 2,0-9-2,0 12 0,0 1 0,0-5-2,0-8 2,0 0 2,0 0-2,0 0 3,0 0-3,0 0 5,0 0-5,0 0 0,0 0 0,0 0 1,0 0-1,0 0 3,0 0-3,0 0 0,0 0 0,0 0-1,0 0 1,0 0 0,0 0 0,0 0 1,0 0-1,0 0-1,0 0 1,0 0 1,0 0-1,0 0 0,0 0 0,0 0 2,0 0-2,0 0 3,0 0-3,-5 9-3,5-5 3,0-4-1,0 0 1,0 0 1,5 9-1,1-1 0,0-8 0,-6 0-2,0 0 2,11 0 1,6 4 0,0 5-1,0-1 0,0 5 0,5 0 0,1-9 0,-6 0-1,0 0 1,0 1-1,0-5 1,-1 4 1,1-4-1,-5 0 1,-1 0-1,0 0-1,1 0 1,-1 0 1,0 0-1,0 8 0,1 1 0,-1-14 0,0 10-3,6-1 3,-5-8 6,-1-5-6,0 1-3,6 12 2,0-4 1,0 0 0,5 4 0,1 0 0,0-4 0,-1 0-1,-5 0 1,0-4 1,0 0-1,0 0 0,0 4 0,-6 0 1,0 8-1,1-12 0,5 12 0,0-3-1,0-10 1,5 1-3,-5 4 3,0 0 2,0 0-2,-6 4 0,0 1 0,1-10 0,-7 10 0,-5-5 1,12 0-1,-7 0 0,-5 0 0,0 0-3,6 4 3,-6-4 2,0 0-2,0 0-2,0 0 2,0 0 1,0 0-1,6 0 1,5 0-1,-5 4-2,5-4 2,-5 4 2,-1-4-2,-5 0 2,6 0-2,-1 5-2,1-5 2,0 0 0,-1 0 0,-5 0-2,6 0 2,0-5 2,-1 5-2,-5 0-2,0 0 2,0 0 2,0 0-2,0 0 0,0 0 0,0 0-1,12 0 1,-1-4 1,0 4-1,0-4-1,-5 4 1,0-4-1,-1 4 1,-5 0 2,12-9-2,-7 1-1,1-1 1,0 1-1,5-5 1,-5 0 2,-1 1-2,1 3 1,-1 1-1,1-1 0,0-8-2,-1 5 2,7-1 0,-7 5 0,1-1-2,0 5 2,-1-5 0,1 1 0,-6 8 0,0 0 0,0 0 0,0 0 1,0 0-1,0 0-1,0 0 1,0 0-1,0 0 1,0 0 3,0 0-3,0 0-1,0 0 1,0 0-2,0 0 2,0 0 1,0 0-1,0 0 2,0-13-2,0 0 0,-6-12 0,1 4 0,-1 4 0,0-8 0,1 8 0,-1 4 0,0 0 0,1 5 0,5-5-1,0 5 1,0-1 1,0 1-1,0-18 0,0 1 0,0-9 0,-6 4 2,6-3-2,-6 3-2,1 0 2,-1 5 0,6-5 0,-5 1 0,-1-1 0,0 0 1,1 5-1,-1 4-1,6-5 1,-6 1 2,1 8-2,-1-4-1,0-5 1,6 10 3,0-10-3,0 5-2,0-4 1,0-5 1,0 5 0,0-5 0,0-8 1,0 8-1,0 9 0,0 0 2,0 0-2,0 8 0,0 0 0,-5 1-1,5-14 0,-6 1 1,0-1 2,6 1-2,-5 0 0,-1-5 0,1 13 0,-1-4 0,6-5-1,0 9 1,0 1 1,0-6-1,0 1 0,0 0 0,0-4 0,0-1 0,0 1-2,0 4 2,0 4 2,0 8-2,6 1 1,-1-5-1,1 5-4,-1 3 4,1-7 2,0 7-2,-6 5 1,5-25-1,-5 4-1,6-4 1,-6-1 1,6-12-1,-6 4 0,5 5 0,-5-5-1,0 0 1,0 4 1,0 5-1,0 4 0,0 8 0,0 4-1,0 1 1,0-9 2,0 4-2,0-8 0,-5 0 0,-1-4 0,6-5 0,-6 0 0,6 1 0,0 3-1,-5-12 2,-1 4-1,0 0 0,6 5 0,0 8 1,-5-1-1,-1-7-1,1 12 1,5 0-1,-6-8 1,0 8 1,1 0-1,-1 0-1,6 0 1,-6-4 1,6-9-1,0 9 0,0-13 0,-5 0 0,5-4 0,0 0 3,0 4-3,-6 4-3,0-3 3,1-1 0,5 0 0,-6 8 0,6 1 0,0 0 0,0-5 0,0 0-2,0 1 2,0-1 0,0-4 0,0-4 3,0 4-3,0 9-2,0-1 2,-6-3-1,1-9 1,-1 4 0,6 0 0,0-4 1,-5 4-1,-1-13 1,0 9-1,6 5 0,0 7 0,0 5-2,0-4 4,0-1-2,-5 9 2,-1-21-4,0 0 2,1-4 0,-1-1 0,0 5 0,1-4 0,-1 4 0,0 4 0,6 0 0,0-4 0,0 8 0,0 5 0,0 8-1,-5-4 1,5 4 2,0-4-2,0-9 0,0 13 0,0-8-1,0-1 1,-6 9 1,0-8-1,6 8-1,0 0 1,0 0 0,6 0 0,-6-12 0,6-5 8,-1 8-8,1 1-9,0 0 9,-1 3 1,1-3-1,-6 4-1,0 0 1,6 4-1,-1-4 1,-5-5 1,0 1-1,0-1-1,0-3 1,0-5 0,0 0 0,0 0-2,0 0 2,0 9 2,0 4-2,0 4 0,6-4 0,-6 12 2,0-8-2,0 9-1,0-5 1,0 0-1,0 1 1,0-5 2,0-13-2,0 0-2,0 5 2,0 0 0,0-1 4,0 5-4,0 4-2,-6 4 2,6-8 1,0 9-1,-5-18 0,-1-4-5,6 4 5,-6 9 2,6 4-2,-5-4 1,-1 9-1,0-1 1,6 4-1,-5-3 3,5 3-3,-6-8 0,0-4-3,1 8 3,5-12 0,0 0 1,0 3-1,0 5-2,0 5 2,-6-1 0,6 5 0,0-5 0,0 4 0,0-7-1,0 3 1,6-8 0,-1-5 0,1 5 0,0 0 0,-6 8 0,0-4 0,0 9 0,0-1-1,0 5 1,0 4-3,0-8 3,0-1 1,5 1-1,1 3-1,-6 5 1,0-4-4,0 4 4,0 0 3,0-12-3,0-1 2,0 4-2,0 9-1,0 0 1,0 0-2,0 0 2,0 0 0,0 0 0,0 0 0,0 0 0,0 0 3,0 0-3,0 5-3,0-5 3,0 4 0,0-4 0,0 0 0,0 0 4,0 0-4,0 0 4,0 0-2,0 0-2,-17 4 1,6-4-1,0 0 5,-1 4-5,1-12-1,-6 12 1,6-12 5,-1 3-5,-4 1 0,-7 8 0,0 1 9,6 7-9,1-3-8,-1-1 8,0 1 4,0-5-4,0-4 9,0 4-9,0-4 5,0-4-5,0 0-1,-6 4 1,7 0 3,-1 0-3,0 0-2,0 4 2,5-4 0,1 0 0,0 0 0,11 0 0,-17-4 2,0-1-2,0 5 0,0 0 0,0 0 0,0-4 0,0 4 1,0-4-1,0 0 2,1 0-2,4 4-2,1 0 2,0 0 3,-1 4-3,12-4-3,0 0 3,0 0 2,0 0-2,0 0-1,-11 0 1,0 0 1,0 4-1,-1 0-1,1 0 1,0 5-1,-1-5 1,12-4 0,0 0 0,0 0 1,0 0-1,0 0 1,0 0-1,0 0 0,-17 9 0,6-5-2,0 0 2,11-4 2,0 0-2,0 0-1,0 0 1,0 0 0,0 0 0,-11 0-1,11 0 1,-17 0 1,0 4-1,5-4 0,1 0 0,0 0 1,0 0-1,11 0 0,-12 0 0,1 5 0,11-5 0,0 0-2,0 0 2,-11 0 0,-1 0 0,1-5 0,0 5 0,-6-4 2,6 0-2,-6 4 0,5 0 0,1 0 1,0 0-1,11 0-1,0 0 1,-12 0 0,-4 0 0,4-9 0,1 9 0,0 0 0,-1 0-1,12 0 1,0 0-1,0 0 1,0 0 1,0 0-1,0 0 0,0 0 0,-11-4 1,5 0-1,6 4 0,-11-4 0,0-1-1,11 5 1,0 0 0,0 0 0,-6 0 0,6 0 0,-5-8 0,-7 4 0,7 4 1,5 0-1,0 0 0,-12-9 0,7 9-1,5 0 1,0 0-2,0 0 2,0 0-1,0 0 1,0 0 1,0 0-1,-6 0 1,6 0-1,0 0-3,0 0 3,0 0-1,-6 9 1,1-1-1,-1 1 1,6-9 3,-5 8-3,5-8-2,0 0 2,0 0-1,0 0 1,0 0-1,0 0 1,0 0 1,0 0-1,0 0-1,0 0 1,0 0 3,0 0-3,0 0 0,0 0 0,0 0 6,0 0-6,0 0-7,0 0 7,0 0 0,0 0 0,0 0-2,0 0 2,0 0-1,0 0 1,0 0 0,0 0 0,0 0 0,0 0 0,0 0 3,-12 0-3,1 4-1,11-4 1,0 0-1,0 0 1,-11 9-1,5 4 1,0-1-2,1 1 2,5 4-1,0 0 1,0 8-1,0 9 1,5 17 1,1-5-1,0 5-1,5 17 1,6 12 1,5 22-1,-5-34-1,-5 8 1,10 55 0,1-4 0,-6-29-3,-6-22 3,-5-21 2,-1-21-2,-5 0 0,6-1 0,0 1-2,-1 0 2,-5-8 2,6-5-2,0-4-14,-1-26 18,1-8-4,-1-4 0,-5-25 0,0-26-1,-5-64 1,-6 39-4,-1 16 0,-10-33 4,5 21 0,5 51 0,7-5 0,-6 0-3,5 18 3,0-1 2,6 9-2,0 0 2,0 4-2,0 4-3,0 68 3,6-4-2,0 21 2,-1 17 3,12 67-3,0-37-2,6-30 2,-12-38 3,6-9-3,0-12-5,0-5 5,0-8 2,-6-25-2,0-26-2,1-26 2,-1-7-6,-6-5 6,1-38-7,0-5 7,-1 14-2,-5 46 2,0 12 2,0 14-2,0-1 2,0 9-2,0 42 0,0 38-2,6-8 2,5 8-2,1 13 2,10 55 0,-5-29 0,-6-43-1,6-9 1,6-12-2,-1 0 2,7-25-7,-1-26 7,0-26-4,-5-7 4,-6-14-2,-6-16 2,0-64 1,-11 38-1,0 21 4,0 47-4,0 8 22,-5 9-22,-1 21-4,6 0 4,-6 60 1,6-10-1,0 69 0,12 97 3,5-9-3,-1-25-4,1-38 4,6-13 2,0-25-2,-7-59-3,1-22 3,6-38-3,0-12 3,-1-43-10,1-8 10,-1-102-15,-10-42 15,-24-4-15</inkml:trace>
</inkml:ink>
</file>

<file path=ppt/ink/ink1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0:16.12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18-2 0,'-6'50'36,"0"31"-36,1 101 1,5 42-1,0 26 2,5-17-2,7 0 1,-1-60-1,0-46 2,6-34-2,-6-46-1,1-17 1,5-26 4,0-30-4,5-46 1,12-50-1,0-27-2,-6 1 2,-5-42 1,-1-35-1,-10 73-1,-12 12 2,-17 30 0,5 30-1,-5 88 0,1 13-3,-1 35 3,0 28 2,0 35-2,11 16-5,6 5 5,11-39 2,1-37-2,5-5 1,5-12-1,6-9-6,6-25 6,6-1-9,-1-71 9,-5-26 0,6-75-3,-6-14 3,-18-8 1,-16-13-1,-5 39-5,-6 62 5,-1 48 7,-5 16-7,0 22 3,0 20-3,6 18-2,6 29 2,-1 9 0,6 13 0,11 79 3,6 5-3,0-76-4,-6-42 4,6 8 1,6-13-1,-1-21-14,-5-12 14,0-9-3,0-30 3,-6-29-11</inkml:trace>
</inkml:ink>
</file>

<file path=ppt/ink/ink1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0:16.45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15 16 0,'-6'-9'22,"1"1"-22,-1 3-9,6 5 9,0 0-12</inkml:trace>
</inkml:ink>
</file>

<file path=ppt/ink/ink1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0:17.40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241 65 0,'0'0'46,"0"0"-46,0 0 1,-11 17-1,0 25 0,-1 22 0,1 8-4,0 17 4,0 67 2,11-29-2,0-17 0,11-34 0,-5-33-4,5-9 4,0-13 0,0-13 0,1-8-2,-7-29 2,-5-18 2,-5-12-2,-7 0 1,-5 3-1,-5-11-1,-1 3 1,-5-8 0,-6-17 0,12 39-1,5 3 1,0 9 1,5 4-1,1 9 0,6 3 0,-1 10 2,0 16-4,6-4 2,-5 55 0,5-8 1,0 8-1,0-9-3,0-8 3,0 0-1,0-4 1,5-8 0,-5-9 0,0 0-4,6-26 6,0-12-2,-6-17 0,0-13 0,0-12-1,5-9 1,1-30 0,-6 51 0,5 9 0,-5 8 0,0 9-2,0 8 2,6 12-2,5 18 2,6 4 0,6 4 0,11 17-1,5 0 1,6 0-1,6 1 1,0-10-2,0-12 2,0 0-9,-1-17 9,-4-8-7,-7-5 7,1-4-6,-6 17 6,-6 0-1,0 0 1,-5 0 3,-1 0-3,1 13 0,-6-1 0,0 1-5,-6-4 5,-6-9 6,-5 0-6,0 0-2,0 0 2,-16-13-2,-1 4 2,0 1 2,0-5-2,0 5 1,6 4-1,-1-5-2,1 1-2</inkml:trace>
</inkml:ink>
</file>

<file path=ppt/ink/ink1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0:21.459"/>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965 606 0,'-11'4'31,"-12"0"-31,-5 0 1,-6 5-1,0 4 13,1-1-13,4 1 11,1-5-11,6 1 9,-1-13-9,6 8-1,0-4 1,6-4-2,0-1 2,5 1 1,6 4-1,-6 0 3,6 0-3,-5-4-2,5 4 2,-6 0 1,6 0-1,-6-4 2,1-5-2,-1 5-6,6 4 6,6-4-2,-1 0 2,7-5-4,-1 5 4,0 4-9,1 0 9,-1 0-10,-6 0 10,-5 0 6,0 0-6,0 0 0,-11-4 0,-6-5 6,-5-3-6,5 3 4,0 9-4,0-4 2,-6 4-2,1 4 0,-1-4 0,6 4 0,0-4 0,6 0-2,0 9 2,-1-9 3,12 0-3,-17 0 1,1 0-1,-1 0 3,0 4-3,0 0 0,0 5 0,5 3-3,-4 5 3,4 9-1,7-5 1,-1-8-1,0-5 1,6-8 0,-5 13 0,-1-9 0,6-4 3,-6 8-3,6-8-2,-5 17 2,-7 9-1,1-1 1,0 5 0,5-5 0,1-4 2,-1-4-2,0-4-1,1 4 1,-1-17-1,6 0 1,0 0 1,0 0-1,-11 4 0,11-4 0,-12 30-1,1 8 1,0 8 0,5 1 0,6 0-1,-5-9 1,5-4 1,0-5-1,0-8 0,0-4 0,0-4 3,0 0-3,0-1-1,0 1 1,0 0 1,0 4-1,0 0-4,0 0 4,0-9 0,0-8 0,0 0 1,0 0-1,0 9 1,0-9-1,0 0 1,0 0-1,-6 4 11,6-4-11,0 0-13,-11 4 13,11-4-1,0 0 1,0 13-1,0-9 1,0-4-3,0 0 3,0 0 2,0-21-2,0-9 1,0 1-1,0-1 0,0 4 0,-6 1 1,6 0-1,0-5 1,-6 5-1,1-9 1,-1 0-1,6 9-1,0-1 1,-6-4 0,1 9 0,-1-13-1,0 5 1,1 3 2,-1 9-2,1 1 0,5 7 0,0-4-1,0 1 1,-6-14 0,6 1 1,0-1-1,0-7 0,-6 7 0,6 1 0,-5-1 0,5 5 0,0 4-1,0 9 1,0-9 1,0 4-1,0-8 0,0-4 0,0-1 0,0 1 2,-6 4-2,6 0 0,0 4 0,-6-9 0,6 1-2,0-1 2,0-3 1,0 3-1,0 1 0,0 0 0,0-5 0,0 0 0,0 9-1,0 0 1,0 17 2,0-1-2,0 1-2,0 4 2,0 0-1,0-8 1,0-1 1,0 5-1,0 4 0,0-4 0,0 0-1,0 4 2,6-13-1,0 0-1,-6-4 1,5 13 1,-5 4-1,0 0-2,0 0 2,0-4 2,0 0-2,0 4 2,0 0-2,0 0-3,0 0 3,0 0 1,0-5-1,0 5 1,0 0-1,0 0 0,0-4 0,0 8 0,0-4-1,0 0 1,0 0 0,0 0 0,0 0 1,0 0 1,0 0-2,0 0 0,0 0 0,0 0-3,0 0 3,0 0-2,0 0 2,0 0-1,12 9 1,-1-1 0,6-8 0,-6 9 1,0-5-1,1-4-1,-1-4 1,0 12 0,6-8 0,-6 9 0,6-9 0,0 0 0,6-5 0,-1 10 1,1-1-1,0-8 0,-1 4 0,-5-5-1,0 5 1,0-4 0,-6 4 0,6-4 0,0 12-1,0-3 1,0-5 0,0-9 0,0 9 1,-6 4-1,0-8-1,-5 8 1,-6-4 1,0 0-1,11 0-2,-5 0 2,5 0-1,1 0 1,-1-4 3,-5 0-3,5-13 0,0 26-2,0-1 2,1-8 0,-1 4 0,-5 0-1,5 1 1,0-1 1,1-4-1,-7 4-1,6-4 1,1 0 1,-1-8-1,0 8 0,1 0 0,-1 0-2,-5 0 2,5 0 2,0-5-2,0 10 0,1-1 0,-1 0 0,0-8 0,1 8-1,-1 0 1,0 1 0,0-5 0,1-5 0,-1 5-1,0-4 1,1 8 1,-1-16-1,0 12 0,0 0 0,6 0 0,-5 0 0,-1-5 0,6 10 0,-6-5 0,0 0 0,1 0 0,-1 0 0,-5 0 0,-1 0 0,-5 0 0,0 0 0,6 4 0,5-17 0,1 17 0,-1-4 0,0-4-2,0 0 2,1 12 2,-1 1-2,0-13-2,1 4 2,-7-5 1,1 10 0,-6-5-1,0 0-2,0 0 3,17 0-1,0 0-1,-6 4-3,0-4 4,-5 0-3,-6 0 0,0 0 3,6-4 2,-1 4-2,-5 0 2,0 0-2,0 0 0,0 0 0,0 0-1,0 0 1,0 0 1,0 0-1,0 0 0,0 0 0,0 0-5,0 0 5,0 0 0,0 0 0,0 0 2,6 0-2,0 0 0,-6 0 0,0 0 0,0 0 0,0 0 0,0 0 0,0 0-2,0 0 2,0 0 3,5 4-3,-5-4-1,6-9 1,-1 1 0,1 0 0,-6 3 0,0 5 5,0 0-5,0 0-2,0 0 0,-11-12 2,0-5 1,-1 12-1,1-3 3,0 4-3,-1-9 1,1 13-1,11 0 2,0 0-2,-17 4 3,6-4-3,0 0 1,-1-8-1,1 4 1,0 8-1,11-4 2,-6 0-2,6 0 1,0 0-1,-11-4 2,-1-1-2,1 1 1,0 0-1,0 0 0,-1-1 0,12 5 2,0 0-2,-17 0 0,6 0 0,0 0-1,5 5 1,6-5 0,0 0 0,-11 0 1,0 0-1,-1 8 1,1-8-1,-6 4-1,0-8 1,0 13 1,0-1-1,0-4 1,0 0-1,0 1 1,6-1-1,-6 0 3,0 0-3,0 1-1,6-5 1,0 8 2,0-4-2,11-4-2,0 0 2,-17 5 8,0-5-8,0 4 1,5 0-1,-4-4 0,-1 0 0,0 9 2,0-9-2,0 4 3,5 0-3,12-4 2,0 0-2,0 0 0,0 0 0,-16-8 2,-1 12-2,5 0-1,-5-4 1,6 4 0,0-4 0,0 0 0,-1 0 0,12 0 0,-5 0-2,5 0 2,-17 0 2,0 9-2,0-5 0,-6-4 0,6-4 2,-5 4-2,-1 0-2,6-9 2,0 5 0,0 12 0,0-8 1,6 5-1,0-5 1,0 0-1,-6 0 5,0 4-5,5-4-4,-5 0 4,1 0-1,4 0 1,1-4 0,0 4-2,11 0 2,0 0 1,-12 4 2,12-4-3,-11-4 0,0-1 0,-1 5-1,12 0 1,0 0 1,-16-8-1,4 12-1,1-8 1,0 4 3,-1 4-3,12-4-4,0 0 4,0 0 2,0 0-2,0 0-2,-11 4 2,11-4-3,0 0 3,0 0 0,0 0 0,0 0-1,0 0 1,0 0-1,0 0 1,0 0-15,0 0 15,0 0-62</inkml:trace>
</inkml:ink>
</file>

<file path=ppt/ink/ink1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0:23.57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39 1122 0,'-6'38'13,"-5"13"-13,5 17 5,0 8-5,1 34 4,5-42-4,-6-22 7,6-8-7,0 0 6,0-12-6,0-5 4,0-8-4,0-1 0,0-12 0,0 0 2,0 0-2,0 0 0,6-76-1,5-51 1,0-29 1,6-22-1,-17 34-5,-5-4 5,5 12-7,-6 35 7,0 33 2,-5 4-2,5-3 1,1-35-1,-1 47-3,6 0 3,0 4 0,0 5 0,0 12-1,0 4 1,0 13 0,6 13 0,-1 4 0,-5 0 3,6 38-3,5 9-2,1 8 2,-7-9 0,1 35 2,-6 50-2,6-13 0,-1-16 0,-5-34 1,6 4-1,-6-13 2,0-8-2,0-13-3,0-4 3,0-22 0,0-16 2,0 4-2,0-29 1,6-1-1,-6-17 0,-6-20 0,6-14 0,6-46 0,-1-4-1,-5 4 1,0 13 0,0 8 0,0 21 0,0 43 0,0 12 1,0 5-1,0 25 0,0 0-1,0 0 1,0 34-1,0 12 1,0 9 0,0 81 0,0 92 1,0-41-1,0-10 3,0-45-3,0-18-2,6-21 2,-12-34 2,6-16-2,0-5-2,0-13 2,0-4 2,0-4-2,0 0-3,0-8 3,0-1 2,0-8-2,0 0 1,0-17-1,0-12 0,0-14 0,0-24 0,0-48 0,0-20 5,0-22-5,0 0-5,0 39 5,0 4 0,0 25 0,0 42-1,0 5 1,0 12-2,0 5 2,0 12-3,0 9 3,0 4-1,6 34 1,0 8 1,-1 26-1,6 29-1,6 43 1,0 8 2,6-4-2,-6-21 0,0-26 0,-6-50 0,0-1 0,1-8 0,-7-4 0,1-4 1,0-5-1,-6-21 0,0-4-4,0 0 4,-12-4-6,1-4 6,5-9-1,1-9 1,-7-3-20</inkml:trace>
</inkml:ink>
</file>

<file path=ppt/ink/ink1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0:26.54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552 1226 0,'6'4'32,"-6"-4"-30,17 144-2,-6-21-1,-5 8 1,-6-16 2,-11-5-2,-6-34 6,5-34-6,1-8 2,5-17 4,1 0-6,-1-4 0,1-5 0,5-8 0,-12-72 3,1-80-3,-6-39-1,0 26 1,6 4-1,-6-21 1,0-21-7,-6 4 7,-5 34-2,0 25 2,0 1 0,-1 41 0,13 48 2,-1 11-2,0 6 12,5 11-12,1-3 3,0 12-3,0 1 2,5 12-2,6 0 1,-6 63-1,1 13-1,5 102 1,5 55 2,1 4-2,0 42 1,-1-20-1,-5 7 1,-5-50-1,-7-8 5,7-39-5,-1-55 1,0-29-1,6-51 0,0-9 0,0 1 2,0-5-2,6-59 0,0-26 3,-1-25-3,1-89-3,0-59 3,-6 0-8,-6-46 8,-5 12-13,-1 21 13,7 47-1,-1 46 1,0 60 0,6 59 0,-5 12 7,-1 35-7,6-9-3,-11 93 3,0 119 2,5 37-2,12 31 1,5-1-1,6-21 0,5 5 0,1-56 1,-1-33-1,-5-56 0,0-3 0,0-39-2,-11-30 2,5-20-5,0-22 5,1-34 1,-7-12-1,1-38 1,0-73-1,-6-46-1,-12-46 1,1-18 0,-6-33 0,0 17 0,0 8 0,0 34 0,-5 29 0,-1 43-3,1 93 3,5 42 12,-11 153-9,-12 127-3,12 12 2,11 1-2,11-26-3,1 4 3,-1-29 1,0-34-1,6-51 0,0-17 0,0-42 1,6-35-1,5-50 0,0-29 5,1-39-5,5-88-2,5-86 2,-10 1-1,-7-8 1,1-10-15,-6 35 15,6 17-9,-1 67 9,-5 64 1,0 55-1,0 8 3,0 85 0,-5 21-3,5 102-3,-6 47 3,6-1 5,6 38-5,5 1 0,6-9 0,-6-47 2,0-29-2,-5-51-2,0-42 2,-1-47-1,7-59 2,-7-34-1,6-47-1,1-105 1,-7-52-16,-5-24 16,-5-35-31,-1 18 31,-5 29-3</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08:10.44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13237 658 0,'0'0'45,"0"0"-45,11-12 1,12-9-1,10 8-1,13 0 1,21 0-1,12 9 1,23-4 0,73-1 0,-17-3 2,-6 3-2,-5 9-3,-17-13 3,-62 18 5,-6-10-5,-11 5 5,-6 0-5,-11 0 7,-6 0-7,-11 0 6,0 0-6,0 5-4,0 3 4,-6-4-1,0-4 1,0 13-1,-5-13 1,-6 0 0,0 0 0,0 0 2,0 17-2,0 0-2,0 0 2,0 0 0,6 0 0,-6-5-1,0-3 1,0-1 0,0-8 0,-6 9 0,6-9 0,-17 17 1,0-9-1,6 5 0,0-9 0,-1 5-1,1-5 1,11-4 3,0 0-3,0 0-2,0 0 2,-6 4 0,6-4 0,0 0-1,0 0 1,0 0 1,29 9-1,4 3-1,13 1 1,-7-5 2,1 1-2,-6-5-1,-1 0 1,-10 1 3,-6-10-3,0 10 7,0-5-7,-6 8 2,0-8-2,-5 9 0,-6-9 0,0 0 0,0 0 0,0 0-1,0 0 1,0-17 3,-6-5-3,6 5 5,-5-8-4,5-13 1,-6 4-2,6 21 0,0-16 0,0-5 2,0 17-2,0 0-1,0 4 1,0 1 0,0 3 0,0 5-1,0 4 1,6-9-1,-1-7 1,1 11 0,-6-3 0,6 8 1,-6 0-1,0 4-1,0-4 1,0 0 0,0 0 0,0 0-2,0 0 2,5 0 0,-5 0 0,0-4-1,0 4 1,0-4 2,0 4-2,6-5 0,0-7 0,-1 7 2,1-7-2,-1 12 1,-5 0-1,6-13 0,0-4 0,-1 0-2,1 0 2,-6 5-2,6-10 2,5 5 4,-5 5-4,-1-1 1,1 0-1,0 5 1,-6-1-1,5 5-1,-5 0 1,0 4 1,0 0-1,0 0 0,0-9 7,0 1-7,0 0 1,0-1-1,6 1 0,-6 3 0,0 5 1,0-4-1,0 4 0,6-8 0,-6-1-1,0 1 1,0-1 0,5-3 0,-5 3 0,0 1 0,0-5 0,0 4 0,0 5 2,0 4-2,0 0-1,0 0 1,0 0 1,0 0-1,0 0 0,0 0 0,0 0 1,0 0-1,0 0 0,0-4-1,0 0 1,0 4 0,0 0 0,0 0 1,0-4-1,0 4 0,0 0 0,0 0-1,0 0 1,0 0 4,0-5-4,0 5-3,0 0 3,0 0 0,0 0 0,0 0-1,0 0 1,0-8 0,0-1 0,-5 5 2,-7 13-2,1-9-1,-6-9 1,-6 5-1,6 8 1,-5-8 2,-6 8-2,5-4 0,1 0 0,5 0-2,0 0 2,-6-4 0,1 4 0,-1 4 1,-5-4-1,-6 0 0,6-4 0,-6 4 0,-6 4 0,-5-4 0,0 0 0,0 0 1,5 0-1,1 0-1,5 4 1,6-4 0,5 0 0,1 0 1,-1 5-1,0-10-2,-5 10 2,-11-5 0,-1-9 0,1 9 1,-1 4-1,1 1-2,-1-5 2,1 0 2,5 0-2,0 0-1,0-9 1,6 13 0,0 1 0,-6-5 0,-6-13 0,-5 13 1,0 0-1,-6 0-3,6-4 3,5-1 2,-5 5-2,6 0 0,-1 0 0,1 0 0,-1 0 0,6 0 1,0 5-1,6-5-1,0 0 1,0 0 1,5 0-1,-5 0-1,0 0 1,0-5 0,-1 5 0,1 0 0,5 0 0,-5 0-1,0 0 1,-6 0 3,0 0-3,-5 0-1,-1 0 1,-5 5-2,0-5 2,0 4 3,-6 0-3,-5-4-2,-7 0 2,-4-4 0,-1 0 0,12 4 2,-7 4-2,1-4 0,0-4 0,0 4 0,0 4 0,0-4-2,11 4 2,0-8 1,1 4-1,-7 4-1,1 0 1,5 1 0,0-1 0,0 0 2,1-4-2,4 0-1,1-4 1,6 8 0,-6-4 0,-1 0 1,1 0-1,-6-4-2,1 4 2,-7 0 2,6 0-2,1-13-2,-1 22 2,0-5 0,-5-17 0,5 17 1,-6-4-1,1 0-1,5 0 1,0 0 1,-5 0-1,5 0-2,-5-4 2,-1 4 3,6 0-3,1 0 0,-1 0 0,17 0 0,-6 0 0,1-4 0,5 8 0,0-4-1,0-4 1,-5 4 0,5 0 0,0 4 0,6-8 0,0 4 1,-1 0-1,1 4 0,-6-12 0,0 3-1,6 5 1,0-4 0,-6 4 0,-5 0 1,-12 0-1,-6 0 0,-5 0 0,11 0-2,-5 0 2,0 0 2,5-4-2,-6 4 0,1 0 0,5-4-1,-5 0 1,-1-5 2,6-4-2,1 1-3,-7 7 3,1-3 2,-1 4-2,6-1 1,1 5-1,4-4-2,7 4 2,5 4 1,0-4-1,6 0 0,0 9 0,-12-5 1,1-8-1,-1 8-2,1-8 2,-6 4-1,-1 4 1,-4-4 5,4 17-5,7-17-3,-6-4 3,0 4-1,-6 4 1,-6-4 0,1 4 0,5-4 2,0 9-2,1-5-2,-7 0 2,1 1 1,-6-5-1,0 8 1,-1-8-1,1 4-2,0-4 2,6 4 0,-1 1 0,1-1-1,-1 0 1,7 0 1,-1 1-1,6-5 1,0 0-1,5 4 0,1 0 0,-1-4-1,1 0 1,5 4 1,0-16-1,0 7 0,6-3 0,5 16 0,6-12 0,0 13 0,6-5 0,0 0 0,-1-8 0,1 0 2,0 8-2,-6 0-2,-6 0 2,-5-4 0,0 5 0,-6 3-1,-6-4 1,-5 9 1,-11 0-1,-1 4 0,1 4 0,5 0-2,-5 0 2,-6 4 0,-6-3 0,-5 3 2,-1-4-2,6 0-4,-5 1 4,-12 3 2,-5 0-2,5 1 2,-11-5-2,-45 4-1,6-4 1,61-8-1,-5-4 1,0-1 0,6 13 0,0-16 1,11 3-1,11-4 1,6 0-1,11 1-6,6-1 10,5 0-4,12 5-3,5 3 3,6-3 0,6 3 0,16-3 1,18-5-1,5 5 0,6-1 0,5-8 0,1 4 0,5-4 0,-6 9 0,1-9 0,-7 8 0,-4-3-2,-7 11 2,1-11 0,-1 12 0,1 0 0,-1-1 0,1-3 0,-7 4 0,-4-13-2,-7 9 2,-5-13 2,-5 9-2,-12-5 0,0-4 0,-34 4 0,-6 4 0,-16 5-1,-6 0 1,-6-9 0,0 17 0,0-17 1,-11 13-1,-5-8-2,-7 4 2,7 4 1,-7-5-1,1 1-1,-11 0 1,-41 8 2,58-9-2,-1 1-2,0 4 2,6 0 1,0 0-1,12 4 0,-1-4 0,-5 4 0,5 0 0,0-4 0,-5 5 0,-1-6 0,1 6 0,-6-5 0,0 4 0,0-4 2,5 0-2,12 0-3,0-1 3,-5-3 1,4 0-1,-4 0-1,-1-1 1,-5-3 2,11-1-2,-6 5-1,0 4 1,6-4 0,0 3 0,11-11-1,0 7 1,6-3 2,6-5-2,-1 0 0,6 5 0,6-1-1,5-8 1,7 9 1,4-1-1,1-4 0,0 1 0,-1-1-1,12-4 1,0 0-1,0 0 1,-11 4 2,0 5-2,5 8-2,6-17 2,0 0 0,0 0 0,0 0 1,0 12-1,0 9 0,0-8 0,0 0 2,6 4-2,-1 0-1,7 0 1,-1 0 0,0 4 0,1-9 0,-7 5 0,7-4 0,-1-9-1,6-12 1,0 12 1,0-4-1,0 0 0,-1 13 0,1-18 0,0 1 0,0-4-1,0 4 1,6-1 0,11-3 0,0-5 0,11 5 0,0-9 1,6 0-1,5 0-2,1-4 2,-1-5 2,-5 9-2,5-8 0,12 0 0,5-1 0,6 5 0,6 0-1,5 4 1,63-13 1,-18 1-1,-61 12-1,-1-4 1,0-1-1,-5 1 1,-6 0 2,0 0-2,-11 0-2,0 4 2,-12-4 1,1 4-1,-6 0 1,-6 0-1,-5 0-3,-1 4 3,-5-4 1,6 0-1,-12 0 0,-5-4 0,-6 4 1,-6 0-1,-5 5-1,-1-1 1,-5 0 0,0 5 0,-5-5 1,-1 13-1,-5-13-2,-6 9 2,-5 0 1,-6-9-1,-1 5 0,-4-1 0,-18 9 0,-6-4 0,1 4 0,0-17 0,-1 9 1,-5-9-1,-5 8-1,5-12 1,5 8 0,1-8 0,-6 9 0,-6-14 0,-11 5-2,-39-9 2,44 22 3,1-13-3,-45 4-1,61 0 1,-5 13 0,0-5 0,-11 1 0,5-5 0,6 0 2,0-4-2,0 5-2,-5-5 2,-1 8 0,0-3 0,6 3 0,-5-4 0,4 5 0,-4-18 0,-1 5 3,12-4-3,-1 8-3,7-4 3,10 8 0,12 0 0,6 1 0,10 3 0,7 5-2,10 0 2,12 12 1,0-8-1,29 4-14,16 9 14,17 4-55,6-21 55,-12-9-18</inkml:trace>
</inkml:ink>
</file>

<file path=ppt/ink/ink1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0:26.74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51-7 0,'0'64'36,"-11"29"-36,0 98 9,-1 41-9,7-3 0,5-30 0,-6-21 2,6-81-2,-6-50 14,6-13-14,6-47 0,0-25-4,5-26 4,0-33-11,12-89 11,5-60-29,-11-12 29,-6 0-16</inkml:trace>
</inkml:ink>
</file>

<file path=ppt/ink/ink19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0:38.21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512 1753 0,'-11'55'39,"-12"47"-39,-16 110 5,-7 16-5,7 5 8,5-51-8,17-4 1,6-13-1,0-30 1,5-58-1,0-44-3,6-7 3,0-9-3,17-72 3,0-26 0,11-96 0,-5-73-4,-6-4 4,-6-26-9,0 39 9,-5 34 3,0 58-3,-6 69 5,0 80 9,0 0-14,5 85 5,7 80-5,5 76 1,5-25-1,-5 34-1,6-22 1,5-12-3,-6-59 3,-5-51-1,-11-64 1,0-12-4,-1-26 4,1-51 3,5-33-3,6-98 1,0-84-1,-6-5-1,6 5 1,0 3 1,0 48-1,0 67-2,-11 67 2,-1 44 1,1 16-1,0 34 12,-1 29-12,1 35 5,5 92-5,6 81 0,6 17 0,-1 4 3,7 9-3,-7-68-3,-10-34 3,-7-64-1,1-37 1,-1-43 3,1-17-3,0-29 5,-1-22-5,1-42 0,5-59 0,1-47-1,-7-29 1,-5-39-13,0 34 13,-11 18-10,11 62 10,-6 60 13,6 43-13,-5 16 15,5 30-15,0 21 0,5 55 0,12 60 0,11 63 0,6 25 0,0-13 0,6-29-7,-12-17 7,-5-63-7,-18-72 7,6-56 0,6-42-5,-5-33 5,10-81 0,1-64 0,-12-25 0,0 4 0,-5-21-1,5 47 1,-5 38 0,0 84 0,-6 51 4,0 22-4,-6 37 12,0 43-12,6 42 0,0 114 0,6 39-1,5 8 1,6-51 0,-11-21 0,-1-68 1,-5-25-1,6-46 2,-6-22-2,6-21 0,-6 0 0,5-47-1,1-25 1,0-55-2,-6 17 2,0-4-9,-12-17 9,7 25 1,-1 25-1,0 43 0,1 9 0,-1-1 2,6 9-2,0 4 0,-5 25 0,-1 18 0,0 20 1,1 9-1,-1 9 0,0 12 0,1 47 0,-1-17 0,0-47-1,6-12 1,0-5-1,0-17 1,6 1-4,0-5 4,-1-4 2,1-4-2,0-5 0,-1 0 0,1 1-4,5-9 4,0-21 5,1-26-5,-1-12-1,0-5 1,1-20-2,5-69 2,0 18-2,-6-5 2,-6 5-12,-5 12 12,0 26 0,-5 50 0,-1 9 6,1 8-6,-1 9 8,6 0-8,0 8-7,0 1 7,0 7 8,6 5-8,-6 0 0,5 34 0,6 17 0,-5 12 0,0 5 0,-1 8 0,-5 51 1,0-17-1,0-29 1,0-39-1,0-8 0,0-8 0,0-5 4,0-9-4,0 1-2,0-4 2,0-1 0,0 0 0,0-8-1,0 0 4,0-50-3,0 7 1,-5-33-2,5-51 1,-6-4-1,0 17 1,1-1 0,-1 26 0,1 26 0,-1 8 0,0 8 2,1-12-2,-7 8 0,1 9 0,0 0 0,-1-5 3,1-4-3,5-8-4,1 0 4,-6 8 2,5 13-2,0 8 4,1 9-4,-1 46 0,6 9-4,0 17 4,6 21-2,5 13 2,6 29 1,0 0-1,0 9-1,-6-9 1,0-21 4,-5-42-4,-6 21-4,0 21 4,6 56 3,-6-18-3,0-4 0,0 4 0,-6-29 0,12-43 0,-6-4-5,0 0 5,0-17 2,0 4-2,0-16 0,0-5 0,0-8-2,0-22 2,0-20-2,0-31 2,0-20 0,5-98 0,-5-51-14,6-20 14,-6 12-16,0 4 16,-6 47-11,-5 42 11,5 55 5,1 42-5,-1 17 25,-11 18-25,6 20 3,-6 35-3,0 37 2,-6 81-2,6 59 5,6 55-5,11-12 3,6 16-3,-1 13-1,12-51 1,-5-25 0,-7-38 0,1-76 0,0-51 0,-1-13-4,-5-76 5,0-22-1,0-41-3,-5-98 3,-12-60-11,-6-16 11,0 17-3,7 0 3,-1 59-1,0 59 1,5 60 16,7 42-16,-7 8 17,1 17-17,0 39 0,5 54 0,6 94 0,12 50 0,-1 47 0,11 13 0,1-18-5,0 10 5,-12-73 1,-6-13-1,-5-50 3,0-38-3,-5-52-1,5-3 1,-6-13-1,6-5 1,0-24-5,0-5 5,0 0 0,11-94-3,12-83 3,-6 7 1,-11 22-1,-1 34-3,-5 38 3,0 29 4,-22 144-3,-7 64-1,1 76 6,6-50-6,5 7 2,11 1-2,6-59 0,0-31 0,0-50-1,0-4 1,0-17-8,6-25 8,5-14-4,0-16 4,6-30 0,-5-8 0,4-9 0,1 9 0,0 17-2,-5 8 2,-1 4 0,-5 1 0,-1 20 6,-5 26-6,0 25 0,-5 26 0,-1 8 0,-5 73 0,-1-5 0,1 12 0,0 43 2,5-42-2,0-43-1,6-12 1,-5-64 6,5-13-6,0 1-3,0-18 3,0-8 1,5-42-1,1-30 2,0-55-2,5-5-4,-5-3 4,-6 0-20,-6 41 20,6 44-3,0 16 3,0 0 11,-6 13-11,1 8 3,5 64 3,5 17-6,1 12 0,17 68 0,-6-8 2,-1-39-2,-4-50 1,-7-13-1,1-4-4,0-13 4,-1-8-3,1-26 3,0-33 0,-1-18 0,1-20 0,5-52 0,1 1 0,-7 42 0,1 46-1,-1 9 1,-5 8 1,6 13-1,-6 13 2,0 4-2,0 42 1,-6 22-1,1 4 1,-1 4-1,1 33 0,5-45 0,-6 3 7,6-3-7,-6-18 0,6-8 0,0-5-2,0-7 2,6-1-1,0-9 1,-1 5-1,1-12 1,-6-5-3,0 0 3,5 4-4,7-4 4,-7 0 0,-5 0 0,0 0 12,0 0-12,0 0 6,0 0-6,0 0-1,0 34 1,0 4 1,0 4-1,0 5 0,0-9 0,0-9-3,-5-7 3,5-6-2,0-3 2,0-4-1,0-9 1,0 0-1,0 0 1,0 0 4,0 0-4,0 0 2,0 0-2,0 0-3,0 0 3,0 0-2,0 0 3,-6-26-1,0-3 1,1-1-1,-1 5 0,-5 8 0,-6 0 3,0 4-3,0 0-1,0 5 1,0-5 2,6 5-2,0-1-1,-1 1 1,-5 4 0,0-5 1,-5 1-1,-1 8 1,1 0-1,-6 4 1,5 4-1,-5-3 1,5-10-1,1 1 1,-1 4-1,0 4 1,6-8-1,-5 0 0,-1 0 0,1 4 1,-1 0-1,-5-5 0,0 10 0,-6-1 0,0 0 0,6 0 0,0 1 0,-1-5 2,7 4-2,-1 0 0,1 0 0,5 0-1,0 1 1,5 3 2,1 5-2,0-9-1,11-4 1,0 0-4,0 0 4,0 9 0,5-1 0,7 5 0,5-9 0,0 0-5,5 5 5,1-5-3,-1 0 3,1-4 0,5 0 0,0 4 3,6 5-3,6-5-2,5 5 2,0-1 2,6-4-2,0 5-3,-6-1 3,-6 1-5,-5-1 5,-6 1-1,1-5 1,-12-4 1,0-4 2,-12 12-3,-5-21 0,-11-8 0,-17 0-1,-6 4 1,-17 4-5,-5 1 5,-7 3 3,-4 5-3,-1-5 5,6 5-5,5 8 5,12 5-5,6 4-1,5-1 1,0 10-2,6-10 2,5-3 1,1 3-1,5-3 0,5-1 0,7-3-3,5-5 3,0 0 0,5-5-2,1 1 2,5 0 1,6 4-1,6 4-1,-1 9 1,12-5 0,6 5 0,-1 0 2,7-1-2,-1 10-3,-6-10 3,-5-3 1,0-5-1,-11-4 0,-7 4 5,-4 0-5,-7 9 0,-5 0 0,-5-1 1,-7 1-1,1 0-1,-6 4 1,0 0 1,-5-9-1,5 5-1,0-5 1,0 1-1,0-5 1,0-8-2,6-17 2,-1-17 0,7-13 0,-1-8-1,1-5 1,5-12-4,0-60 4,0 14-6,5 20 6,1 47 1,-1-9-1,1 9-1,5-4 1,1 8-1,-1 5 1,-5 12-2,-1 9 2,1 12 1,-6 9-1,-6 21-2,1 16 2,-7-3 2,-5 12-2,0 13 0,6 9 0,0-1 3,5-8-3,1-12-2,-1-5 2,6-21 0,11-21 0,1-26 0,4-17 0,7-16-1,0-30 1,10-51 0,1-17 0,6-30 0,-23 47 0,-6 51-14,-5 51 14,-6 12 9,-6 5-9,-11 63 0,0 30 0,-5-13 0,5 59 0,-6 68 13,12-80-13,11-56-2,0-3 2,5-14-1,7-3 1,5-9-2,5-30 2,1-21 1,5-21-1,0 4-3,-5-8 3,5 8-2,-5 5 2,-6 20-2,-6 18 2,-5 8 3,-6 0-3,0 72 5,0 38-5,0-26 4,0-24-4,-6 3 1,0-8-1,6-8 0,0-5 0,0-16-5,0-14 5,0-24-4,0-14 4,0 1 0,0-26 0,6-4 0,0-9 0,5 14-1,0-1 1,0 21-2,6 9 2,12 42 0,-1 26 4,0-9-4,0-9-2,-5-7 2,-1-5-2,1 0 2,-12-5 0,1-3 0,-1 3 0,0-12 0,-5 0 1,-6 0-1,5-12-1,1 3 3,-6-3-2,6-1 3,-1 4-3,-5 14 0,0-5-1,0 12 1,0-3 1,0-9-1,0 8-2,0 1 2,6 3 0,0 1 0,-1 4-1,-5-4 1,6 8 0,0 9 3,-1 3-3,1 5-1,0-4 1,-1 0 0,6-4 0,1-1-1,-1 5 1,-5-8 1,-1-9-1,1-5 0,0 5 1,-1 0-1,1-4 0,0-5 0,-6 5 0,0-4 2,0-9-2,0 0 0,0 0 11,0 0-11,0 0 0,0 0 0,0 0-2,0 0 2,0 0 0,0 0 0,0 0 2,0 0-2,0 0-2,0 0 2,0 0 2,0 0-2,0 0 0,0 0 0,0 0 2,0 0-2,0 25 0,0-4 0,0 5 0,5-1 0,-5-8-2,0-13 2,0-4 2,0 13-2,6-9-2,-6-4 2,0 0 4,0 0-4,0 0 0,0 0 0,0 0 1,-6-4-1,1-9-2,-1-4 2,6 9 1,0-9-1,0 4 0,0-4-1,0 9 1,0-5-1,0 9 1,0 4 0,6-9 0,-1-3 0,1-5 0,5 0 0,0 0 0,1-4-1,-1-1 1,0 1 1,-5 0-1,0 4 1,-1 4-1,-5-3-1,0-1 1,0-5 0,-5-7 0,-7 3 3,1 1-3,0 4-3,-1-5 5,1 5-2,-6-4 2,0-1-2,6-7 0,-6-1 0,6-9 0,-1 1 0,7 0 0,-1-9 0,-5 17-1,0 9 1,-1-1 3,1 1-3,0-1 0,5-3 0,0-9 0,6 0 0,0-5 2,0 5-2,0 0-4,6 0 4,-6 4 1,6-4-1,-6 4 1,0 5-1,0-1-2,0 5 2,0-9 2,0-17-2,0-8 0,-6-5 0,0 1-1,1-5 1,-12-51-1,0 13 1,0-4 0,0 30 0,0 33 0,0-8 0,0-4 0,0-21 0,-11-22-1,11 51 1,0-46 0,-5-68-1,10 8 1,7 22 1,5-1-1,0 22-5,0 21 5,0 34-3,0 8 3,-6 8-1,6 1 1,-6 12 3,1 1-3,-1-1-3,-5 1 3,0 3 1,5-3-1,-5-1-1,5-4 1,0 0 0,1 9 0,-1-5 1,-5 0-1,5 9-1,-5 9 1,5-10 0,1 18 0,5 4 1,-6-8-1,0-1-4,6 9 4,0 0-6,0 0 7,12 170-1,4 67 1,13 12-1,5 14-2,5 29 2,1 13-3,-18-38 3,1 8-9,-18-64 9,-16-29 1,-11-50-1,-12-14 0,0-20 0,6-43 4,-1-9-4,1-16 2,0-5-2,0 5 3,5-9-3,1-42 0,5-30 2,0-25-2,0-94-2,-6-58 2,6-18-8,0-20 8,-5 12-18,5-13 18,-6 26-6,6 8 6,-5 30 1,5 4-1,0 17 3,0 50-3,0 39 4,0 25-4,0 9 8,6 4-8,-6 0 4,-6 4-4,1 17 7,-7 9-7,7 8 2,-1 0-2,1 9-2,-1 12 2,1 17-4,5 26 4,5 12-2,7 38 2,-1 47 2,6 17-2,0 17-1,0-64 1,0-38 1,0-37-1,-6-18-1,-5-21 1,11 0-3,-11-43 3,0-24 1,-6-22-1,-12-64-8,1 22 8,11 25-1,0 17 1,6 43 0,5 8 0,1 8-1,5 9 1,-6 0 0,6-5 0,0 18 1,0-1-1,0 1-3,6 12 3,-6-4 0,11 34-5,0-4 5,1 4-2,-7 16 2,1 1 2,0 4-2,5-4 0,0-4 0,0-5 0,1-8 0,-1-13 1,6-8-1,0-9-1,0-13 1,0-24-15,0-18 15,-6 8-11,0-24 7,-5 7 4,0 1 7,-6 4-7,0 9 20,0 7-20,0 6 22,0 11-22,-6 27 2,6-5-2,-6 55 2,1 38-2,5 68-1,5 55 1,7-26 3,4 30-3,7 0-3,0 13 3,-1-21-3,-5-22 3,-6-33 2,-5-30-2,-6-21 5,0-34-5,0 59 4,6-21-4,-6 4-1,0-4 1,0-4 2,0-46-2,0-1-1,0-4 1,5 0 1,-5-17-1,0 0-2,0 0 2,0 0 7,0-12-7,0 8-5,0-13 5,-5 4-3,-1-8 3,0 8 2,1-8-2,-1 9-5,0-5 5,6 9 0,-5 12 1,-1 0-1,1-12-1,-1 8 1,6 13 2,0 8-2,0 0-1,6-4 1,-6-4-2,5-4 2,-5-5 2,0-8-2,6-9-1,-1 1 1,-5-5-1,6-4 1,0 0 0,-6 4 0,5-8 1,-5-5-1,0-8-2,0 4 2,0-4 2,6 13-2,0-9 1,-6-4-1,0 9-5,0 3 6,0 5-1,0-12 1,0-5-1,0 0 0,0 0 0,0 12 0,0 5 0,0 4 1,0 1-1,-6-1-1,0 8 1,1-3 2,-1-1-2,0-8 4,1 0-4,-1-13 3,6-4-3,-5 9-2,5-9 2,0 0-1,-6 8 1,6 9-3,0 0 3,0 0 3,0-4-3,0-9-2,0-4 2,0 8 3,0 1-3,0-9 0,0 0 0,0 0 0,0 0 0,0 0-1,0 0 1,0 0-2,6-4 2,-6 4 0,5-9 0,1 1 2,-1 3-2,-5 5-1,0 0 1,0 0 3,0 0-3,0 0-2,0 0 2,0 0 0,0 0 0,0 0 2,0 0-2,0 0-1,12 0 1,-7 5 1,-5-5-1,0 0-1,6 8 1,5 1 1,1-1-1,-1 1 0,6-5 0,0 0 1,5-4-1,1 0 0,5-4 0,6 4-1,0-13 1,0 0 2,5 1-2,-5 3-1,6 1 1,-6-1 2,-1 9-2,1-8 1,0 4-1,-6 4-1,1-5 1,-1 5 2,0-4-2,-5 0-1,-6 0 1,-6-1-1,0 5 1,-5-4 4,5 8-4,-5-8 2,5 13-2,0-9-2,1 4 2,-1-4 1,6 4-1,-6-4 3,0 4-3,1-8-2,-1 8 2,0-8 2,0 4-2,1-4-1,-1 0 1,-5 4-1,-1 4 1,-5-4 0,6-4 0,0-5 2,5 9-2,-5 0-2,-1-4 2,1 4 0,-6 0 2,11 0-2,0-4 0,1 12 0,-7-4-2,1-4 2,0 0 1,-1-4-1,1 8 2,-6-4-2,0 0 5,0 0-5,0 0 2,0 0-2,0 0 1,0 0-1,0 0-2,0 0 3,0 0-1,0 0 0,0 0 3,0 0-3,6 0 3,-6 0-3,0 0 2,0 0-5,0 0 3,0 0-3,0 0 3,0 0 2,0 0-2,0 0 0,0 0 0,0 0 0,0 0 0,0 0-1,0 0 1,0 0 1,0 0-2,0 0 1,0 0 0,0 0-1,0 0 1,0 0 3,0 0-3,0 0 0,0 0 0,0 0-3,0 0 3,0 0-2,0 0 2,0 0 2,0 0-2,0 0 0,0 0 0,0 0 0,0 0 0,0 0 1,0 0-1,0 0-3,0 0 3,5-4 0,1 4 0,0-8 2,-1-5-2,1 5 2,-1-1-2,1-4-3,0 9 3,-6 4 2,5-13-2,-5 9-1,0-9 1,0 5-2,0-9 2,0 0 0,6-4 0,0-4 0,-1-1 0,1-8 1,0-4-1,-6-4 0,0 0 0,-6-13-3,0 4 3,-5-4-1,0 8 1,-1 1 3,1-22-3,0 13-2,0-30 3,-6-38-1,0 5 1,5-9-1,1 8-2,-6 26 2,12 38 0,-7-4 0,1 0-1,0-13 1,-6-47 2,0 17-2,11 22 1,1-68-1,-1 21 2,0-13-2,6-4-4,-5 30 4,-1 8 0,-5-4 0,5-4 0,0-13 0,-11 42-2,1-8 4,-7-64-2,-5-29 2,11-13-2,0 38-2,6 22 2,5-10-2,-5 22 2,-1 17 2,1 13-2,0 38 1,-1 8-1,1 4 0,0 5 0,5-5 0,1-8 0,5 13 9,0 4-9,0-26 0,0 5-10,0-4 10,0 25-1,0-5 1,0 18 2,-6-5-2,0 17-3,6-3 3,-5 3 0,5 0 0,0 5 0,-6-5 0,6-4 0,-6-8 0,1 8-2,-1 4 2,6 5 3,0 3-3,0 5-3,0-12 3,0 12-3,0 0 3,0 0 1,0-13-1,0 13 0,0 0 0,6-9 0,-1-3 1,1-5-1,0 8 0,-1-3 0,1 7-1,-6-3 1,6 4-1,-6 4 1,0-9-4,0 5 4,5-13-1,1-8 1,5-9 0,0 0 0,1 0-2,-1 9 2,-5 4-3,-1 8 3,1 0 2,-6 13-2,0 0-4,0 0 4,6 13-2,-1 0 2,1-5-2,0 0 2,-6-8 1,0 0-1,0 0 3,0 0-3,0 0 2,0 0-2,0 0-1,0 0 1,0 0-1,0 0 1,0 0 2,0 0-2,0 0 0,0 0 0,0 0 3,0 0-3,0 0 0,0 0 0,0 0-5,0 0 5,0 0 6,0 0-6,0 0 1,0 0-1,0 0 0,0 0 0,0 0-3,0 0 3,0 0 0,0 0 0,5-4 1,-5 4-1,0-8 1,0-9-1,-5 4 0,-1 0 0,6 1 0,-6-5 0,6 0 1,0 8-1,0 5 1,0-4-1,0 3-3,0 5 3,0-8 1,-5 0-1,5-5 1,0-4-1,0 4 1,-6 0-1,6 1-1,0 3 1,0 9 0,0 0 0,0 0-1,0 0 1,0 0 1,0 0-1,0 0 7,0 0-7,0 0 0,-11 0 4,11 0-4,0 0 1,0 0-1,0 0 1,0 0-1,0 0 0,-12 0-1,12 0 1,-5 0 2,5 0-2,0 0-1,0 0 1,0 0-3,0 0 3,0 0 0,0 0 0,-6-4 0,6 4 0,0 0 2,-11 0-2,0 0 4,11 0-3,-29-8-1,1 3 4,0 10-4,-6-10 2,0 1-2,0 4 5,0-4-5,-5 8 8,-1-8-8,1 4 0,5 0 0,0 0 0,6-4 0,5 4 0,-5 0 0,6 0 1,-7 0-1,7 4-1,-1-4 1,1 0 0,-1 0 0,6-4-2,0 4 2,-5 0 2,5 0-2,0 0 0,0 4 0,-6 0-2,6-8 2,6 8 2,0-4-2,5 0-1,6 0 1,0 0 1,0 0-1,0 0-1,0 0 1,-17-4-1,0 0 1,0 4 1,0 0-1,-5-5 1,5 10-1,0-5 1,0 0-1,6 0 0,-1 0 0,1 4-1,11-4 1,-11 0 0,-6-4 0,0 4-1,0-13 1,0 13 1,6 0-1,-1 0 1,1 4-1,11-4-1,0 0 1,0 0-1,0 0 1,0 0 1,0 0-1,0 0-1,0 0 1,0 0-1,0 0 1,0 0-1,0 0 1,0 0-3,0 0 3,0 0 0,0 0 0,0 0 0,0 0 0,0 0 0,0 0 3,0 0-3,0 0 0,0 0 0,0 0-1,0 0 1,0 0-4,0 0 4,0 0-10,0 0 10,0 0-15,0 0 15,28 9-72,1-5 72,-7-8-11</inkml:trace>
</inkml:ink>
</file>

<file path=ppt/ink/ink19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1:01.26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367 442 0,'0'0'50,"0"0"-50,0 0-2,0 51 2,0 25 1,6 64-1,5 50 0,0 60 0,12 0 1,-1-13-1,1-38-1,-1-4 1,7-22 0,-12-46 0,5-38-1,-11-42 1,-5-13 0,0-26 0,-1-25 0,-5-25 0,0-13-1,-5-26 1,-7-75 0,-5-39 0,-5-17 0,-1 35 0,6 3-2,-5 5 2,5 67-2,6 51 2,-1 5 4,1 12-4,5 0 2,1 9-2,-1 8-2,0 0 2,6 4-1,0 4 1,0 9 1,0 0-1,0 0-1,12 26 1,-1 29 1,0 17-1,6 21 0,6 85 0,11 12 0,-6 30 0,0-29-1,6 4 1,-6-18 6,-5-66-6,-6 3-5,0-29 5,-12-30-1,-5-13 1,0-8 1,-5-38-3,-1-13 2,-5-43 0,-1-33 0,-10-102-2,-6-33 2,-1-26 2,1 38-2,-6 21 1,0 13-1,6 51 3,6 55-3,5 33 17,5 14-17,1-1 3,6 13-3,-1 0 0,0 5 0,6-1-2,-5-4 2,-1 4-1,6 5 1,0 8 0,0 0 0,6 68 1,5 16-1,6 94 1,5 21-1,1 21-2,0-12 2,-1-22 1,1-13-1,-12-46 1,0-25-1,-5-55-4,0 24 7,-6-3-3,5-17-4,1-9 4,-1-4-7,1-33 5,-6-5 2,6-43 0,-6-37 0,0-64-3,-17-55 3,-6-42-1,-5-9 1,-6 13 2,6 42-2,0 39 1,16 75-1,1 35 0,0-1 0,5 9 3,1 4-3,5 4-2,0 5 2,0 8 0,0 9-1,0-5 1,-6 13 1,6 0-1,0 38 0,0 34 0,0 63-1,6 35 1,11 29 2,-1 29-2,7-50 0,-6-26 0,6-16-1,-7-26 1,1-21-1,-11-43 1,5-12 1,-5-12-1,0-1-2,-6-47 5,-6-16-3,-5-9 0,-1-38 0,-10-72 0,-1-71 0,-5-6 0,0-3 0,17 51-2,-1 25 2,-5 38 0,0 21 0,0 13 1,6 50-1,0 14 3,0 3-3,-1 43 0,7 30 1,5 12-1,5 43 1,12 58-1,0 69 0,6-9 0,-12 34-1,6-34 1,6-8 0,-1-43 0,1-50-2,-1-30 2,-10-43 1,-1-12-1,0-21-3,-5-13 3,-1-38-1,-5-38 1,-11-56 2,-6-41-2,-11-43 1,0-17-1,11-17-2,0 34 2,-6 68 1,6 55-1,6 47 6,0 3-6,-1 14 3,1 20-3,0 9-2,11 0 1,6 136 1,5 16 0,6 13 0,0 51 0,-6 0 0,0-26 2,6 1-2,0-34-3,-6-56 3,-5-42 2,5-16-2,1-14-3,-1-16 3,0-30-1,-5-38 1,-6-21 1,-6-89-1,-11-34-2,-5-26 2,-1 18 3,12 0-3,-6 37-2,0 60 2,0 34 3,6 46-3,-6 1 9,0 12-9,6 0 0,-1 80-4,7 18 4,10 75 3,12-12-3,0 26-3,0 29 3,-6-22 2,6-33-2,-5-4-4,5-26 4,0-37 3,-12-39-3,6-9-4,1-12 4,-7-76 0,1-17-2,-6-98 2,-6-16 1,-11 8-1,1 29 0,10 56 0,0 55 5,1-1-5,-1 14 4,0 12-4,1 29-1,-1 35 1,6 12-7,0 39 7,0 54 7,6 17-7,-1 39 0,7-18 0,5-8-3,-6-50 3,0-31-2,0-54 2,1 3 2,-1-11-2,0-6 2,1-3-2,-1-9-3,-6-4 3,1 0 3,0-8-3,-1 3-1,-5-3 1,0 3 1,0-7-1,0-5 1,0 0-1,0 0 0,-5 8 0,-1 1 4,6-9-4,0 0 0,-11 67-8,0-3 8,-1 21 4,1 71-4,11-20-1,0-52 1,6-41-1,-1-5 1,1-9-7,-6 1 7,6-17-10,-6-5 10,0-4 1,0-4-3,-6-72 1,0-38 1,6-4 0,0-21 0,0 12 2,-5-4-2,-1 8-3,0 13 3,-5 34 2,5 34-2,-5 13 7,0 25-7,5 13 1,1 25-1,-1-4-3,0 67 7,1 39-4,5 21-1,-6 42 1,12-29-1,5-22 1,6 0-1,0-29 1,0-30-3,-6-38 3,0-29-8,1-5 8,-1-51 0,0-25 2,0-13-2,-5-8-2,5-68 2,-11 22 0,-5 24 0,-1 47 0,0-4 0,-5 0 0,0 0 0,-6 0 3,0 9-3,0 3 4,6-3-4,-1 12 7,1 4-7,6 18 5,-1 20-5,6-8-1,0 127 1,11 85-1,6-13 1,6-13-2,-1-42 2,-5-30-3,0-16 3,-6-43-1,-5-17 1,5-4-6,-5-60 4,0-37 2,-6-26 0,0-47 0,0 18 1,0 20-1,-6 43 2,0 9-2,-5 8 3,0 12-3,-6 14 3,0 20-3,0 17-2,0 9 2,6 21 3,-1 26-3,1 50-3,0 13 3,11 0-3,-6-17 3,6-25 1,0-39-1,0-4 0,0-12 0,6-13-3,0-13 3,5-30 1,0-8-1,6-33 0,-6-27 0,6-41 3,-11-1-3,-6 18-2,-6 42 2,-5 16 4,0 1-4,-1 16 2,-5 14-2,6 24 2,0 22-2,0 4-2,-1 26 2,7 16 1,-7 39-1,12 12-2,0 0 2,6-12 2,0-22-2,-6-50-2,5-9 2,1-8 0,0-1 0,-1-8 2,-5-4-2,0 0-2,0-4 2,0-5 2,0-8-2,0 9 2,0-5-2,0-4 1,0 0-1,0 0 0,0 0 0,0 0-2,0 0 2,0 0 2,0 0-2,0 0 0,0 0 0,0 0 1,0 0-1,0 0 4,0 0-4,0 0-3,0 0 3,0 0 1,0 0-1,0 0 0,0 0 0,0 0 3,0 0-3,0 0-12,0 0 12,12 0 8,-1 9-8,0-5 2,0-4-2,1-4-2,-1 8 2,0 0 2,1-8-2,-7 0-2,6-1 2,-5 14 2,0-9-2,-1-4-1,7 4 1,-7 0 2,7 4 0,5 4-2,-1 1 1,1-1-1,0-4-2,0 5 2,0-1 0,-5 1 0,-1 20 0,0 5 8,0-4-8,-5 0 0,5 8 0,1-4 0,-1-9 0,0 0 0,0-3 0,6-1-2,0-4 2,-5-9 0,-1 1 0,0-5 2,-5 0-2,-6-4 3,0 0-3,0 0 0,-17-25 0,0-18-4,-6 1 4,1-9 2,5 17-2,0 0 0,0 9 0,0 4 0,6 4 0,-6 4-2,6 5 2,-6-1 2,0 9-2,5 0 1,1 5-1,0-10 1,5 10-1,6-5-5,0 0 8,0 0-3,0 0 1,0 0-1,0 0 0,0 0 0,0 0 1,0 0-1,0 0-3,0 0 3,0 0 2,0 0-2,0 0 2,0 0-2,0 0 0,0 0-1,0 0 1,0 0 2,0 0-2,0 0 0,-11 8 1,0 9-4,-1-4 3,7-1 2,-1 1-1,0-4-1,6-9 0,0 0 0,0 0-1,0 0 1,0 0 1,0 0-1,0 0 0,0 0 0,0 0 1,-5 4-1,5-4-1,0 0 1,0 0 0,0 12 4,0-7-4,0-5-2,0 0 2,0 0 0,5 8 0,1 5-1,0-5 1,-1 1 1,1-5-1,-6-4-1,0 0 1,0 0 3,0 0-3,0 0 0,0 0 0,0 0 0,11 8 0,6 9 0,0 0 0,0 0 0,0-12-2,0 11 2,0-7 0,0-9 0,0 0 1,0 0-1,5 4 0,6-4 0,1 9-1,5-5 1,5-4 2,1 0-2,-1 4-2,1 5 2,-1-1 4,1-4-4,-1 5-3,-11 3 3,-5-3 0,0-5 0,-1 5 0,1-9 0,-6 8 1,0 1-1,-1-9-1,1 4 1,0 0 1,0-4-1,0 4-1,0 0 1,6-4-2,-1 0 2,1-4 2,-6 4-2,0 4-1,0-8 1,0 8 2,0 1-2,-1-10-2,1 1 2,0 8 1,0 1-1,6-10 1,-1 10-1,1-14-2,0 9 2,-1 4 0,-5 1 0,0-10 0,0 1 0,-6 0 3,-5 4-3,5-8-3,-5 3 3,-1 1 0,1 0 0,0 0 0,5 8 0,-5-4 2,5 4-2,0-4-2,-5 0 2,-6 0 2,0 0-2,0 0-1,6-13 1,-6 9 2,0 4-2,0 0 0,0 0 0,0 0 2,0 0-2,0 0 2,0 0-2,0 0 2,0 0-2,0-8-1,5-9 1,1 4-1,-1-4 1,1-8 0,0-1 0,-6 5 0,0-9 2,-6-3-4,0 11 2,1-3 0,-1 8 0,6 0 1,-5 4-1,5 5-1,5-9 1,-5-4 1,0-4-1,0-5 0,0 0 0,-5 1 0,5 3 0,0 1 0,0 4 0,0-5 1,0 1-1,0-5 0,0-8 0,0 0 0,0 8 0,0 1 0,0-5 0,0 4 2,-6 5-2,6-13-2,-6 4 2,1-17 0,-7 0 4,1 9-4,0 4-1,-1 8 1,1 5 0,0-5 9,0 1-9,-1-10-8,7 6 8,-1-10 6,6 5-6,0 0-7,0 4 7,0-4 7,0 8-7,0-8 0,0 4 0,0 13 0,0-4 0,0 0 0,0 8 2,0 0-2,6-5-2,-6 1 2,5-4 0,-5-13 0,0 8 0,0 5 0,0-5 0,0 1 0,0-1 1,-5-8-1,5 12-1,0 1 1,0 12 1,0 1-1,0-1-1,0-4 1,0 4 2,0-4-2,0 0-2,0-12 4,0-14-2,0 5-5,0-12 5,0 7 4,-6-3-5,0 3 4,1 1-3,5 12-3,-6 13 3,6 0 0,0 9 0,0-5 1,0 1-1,0-1 1,0-21-1,0 0 0,0 5-1,-6-1 1,1 9 1,-1 4-1,1-30 0,-1 9 0,6 8 0,-6 5 1,6 0-1,0 12-3,0 0 3,0 1 1,0-1-1,0 0 1,0-4-1,0 0-6,0 0 6,0-8 4,6 0-4,-6-5 7,0 0-7,0-4-7,0 1 7,0-1-1,-6 4 1,6 0 3,0 5-3,-5-5-3,-1 1 3,6-1 0,-6 22 0,6-5 2,0 9-2,0 4 1,-5-9-1,5 5-1,0 0 1,0 4 0,0-26-1,0 1 1,0 0 2,0-1-2,0 1-2,0-1 2,5 1 0,-5 0 0,0-5-1,0 9 1,0-9 0,0 9 1,0 0-1,0 12 0,0-3 0,0-5 0,6-4 0,-6-5-3,0 1 3,0-1 4,0 1-4,0 4-1,0 0 1,0-5 0,0 5 0,0-4 1,0-5-1,6 0-2,-1-3 2,1 7-2,0-12 3,-1 13-1,-5-1 2,0 9-2,6-12-1,-6-5 1,0 4 1,0 5-1,0-5-3,0 1 3,0 7 0,0-7 4,0-1-4,-6-4-1,6 5 1,0-1-1,0 13 1,0 4 2,0-4-2,-5 0-5,5 13 5,0 4 5,-6-17-5,0 0-4,1 0 4,5-4 2,0-4-2,0 4 0,0-5 0,0-3 2,5-5-2,1 0-3,0-4 3,-6 4 2,0 0-2,0 4 1,0 1-1,-6-1-4,0 17 4,1 5 0,-1-9 0,0 13 3,6 4-3,-5-13 1,-7 0-1,7 1 0,-1-1-3,0-12 3,1 8 0,5 0 0,-6 0 1,0 0 1,1-8-2,5 8-5,0 0 5,-6 8 0,6-4 0,0 5 4,0-9-4,0 9-3,0-1 3,0-4 2,0-8-2,0 0 0,0 0 0,0 4-1,0 4 1,0 5 1,0-5-1,0 9 1,0 4-1,0-4 0,0 4 0,0-5 0,0 5 0,6-8-2,-1 0 2,1 3 0,-6 5 0,6-8 0,-6-5 0,0 9 1,0-5-1,0 9 0,0 0 0,0 0 2,0 0-2,0 0 0,0 0 0,0 0-5,0 0 5,0 0 5,0 0-5,-6-4-5,6 4 5,-11-4 6,0 0-6,11 4-1,-17 4 1,0-4 0,0 4 0,0 0 2,-6 1-2,6 3 0,0-4 0,0 1 1,1-5-1,-7 0-1,0-5 1,1 5 4,-1-4-4,1 4 0,5 0 0,5 9 0,1-9 0,-6 0 1,6 0-1,-6 0 0,0 4 0,-6-4 2,1-9-2,-1 5 0,1 4 0,-7 0-2,1 9 2,0-9 2,0 8-2,5-12 1,1 0-1,-1 12 0,1-8-1,5 13 1,0-5-1,-6-8 1,0 0 2,7-12-2,-7 7 0,0 10 0,1-5 1,-1-9-1,-5 9-1,0 0 1,0 4-1,-1-8 1,1 8 2,0 1-2,5-5 0,1-5 0,-1 5 1,6 0-1,0 0 1,0-4-1,6 8 0,0 1 0,11-5 0,0 0 0,0 0-2,-17 0 2,6 0 2,11 0-2,0 0 1,0 0-1,0 0 2,0 0-2,0 0-1,-12 0 1,1-5 2,0 5-2,-1 5-1,1-10 1,5 5-1,6 0 1,0 0 5,0 0-5,-5 5-5,5-5 5,0 0 1,0 0-1,-11 0 1,-1 0-1,12 0 0,0 0 1,0 0-1,0 0-2,-11 12 2,0-3 0,-1-5 0,12-4 0,-11 0 0,11 0 0,-6 0 0,6 0 0,-11 0 0,11 0-4,-11 8 4,0 1 4,5-9-4,6 0 1,-11 8-1,5 5 0,-5-9 0,11-4 0,-12 0 0,12 0-1,0 0 1,0 0 1,-11-4-1,11 4-1,-11 4 1,11-4 1,-11 9-1,-1-14 1,1 10-1,0 3-1,-1-8 1,1 9 0,0-14 0,11 5 1,-11 5-1,11-5 0,0 0 0,0 0 0,0 0-1,-12 0 1,12 0-1,0 0 1,0 0 2,0 0-2,0 0 1,0 0-1,0 0-3,0 0 3,0 0 0,0 0 0,0 0 1,-11 4-1,11-4 0,0 0 0,0 0 0,0 0 0,0 0-2,0 0 2,0 0 0,0 34 0,0 0 0,6-1-1,-1 1 1,1-8 0,5 3 0,0 9 0,1 9 0,-1 8 0,0 9 0,6 8 0,0 33 0,-5-62-1,-1 3 1,0 9 1,0 5-1,1-1 2,-7 9-2,1-18-2,0-3 2,5 0 0,0 3 0,0 5 1,1 0-1,-1 0 0,0-4 0,1 4 0,-1-4 0,-5-9-1,-1-8 1,6-8 2,-5 16-2,0 17 0,-1-4 0,-5 9-3,0-1 3,0-3 1,6-1-1,0 9 0,-1-5 0,-5-8 0,0-13 0,0-3-2,6-10 2,-6-3 0,6-10 0,-6-3-2,0-9 2,0-4-4,5-38 4,7-8 0,-7-43 0,7-72-5,-1-63 5,-11 12-7,0-21 7,0 26-1,-6 29 1,1 59-1,-1 18 1,0 50-1,1 4 1,5 9 2,0 9-2,0 7-1,0 10 1,0 8-3,0 4 3,11 42 0,6 17 0,5 30 0,18 76 0,5 76 1,6-37-1,0-5-1,-6-26 1,-11-54 0,5-39 0,-16-46 0,-6-30 0,0-38 0,0-12 0,-6-43 0,0-80 0,-5-56-2,-6 26 2,-6-25-1,12 25 1,-6 34-2,0 89 2,0 38 0,0 12 0,0 9 0,0-4 1,5 89-3,7 16 2,5 103 1,5 29-1,6 33-1,12-41 1,-6-13-1,0-43 1,-6-59 3,-17-51-3,6-4-4,6-59 6,-6-25-2,-6-22-1,0-34 1,1-67-1,-18-64 1,0-4 0,-11-4 0,6 25-5,5 89 5,-5 55 5,5 42-5,-5 1-4,-6 29 4,0 42 3,0 43-3,0 105 0,6 43 0,17 42 0,16-21 0,12-17-2,6-42 2,5-51 1,-17-55-1,-17-47-3,1-46 3,-7-17 0,-10-60-1,-24-46 1,-21-38 1,-29-13-1,-17-42-1,5 34 1,1 34 0,22 42 0,1 25 2,27 38-2,6 9 1,6 9-1,0 16 1,11 17-1,6 17-2,11 9 2,5 17-3,12 20 3,6 5 2,16 34-2,-5-4 1,-11-39-1,-6-4-2,0-12 2,-1-13-3,1-17 3,0-34-1,0-4 1,11-81 0,23-101 0,-11 0 0,-12 50 1,-5 60-1,-12 42 0,-5 13 0,-1 4 1,-5 1-1,-5 3 4,-7 26-4,-5-1 1,-5 10-1,-1 41-1,1 35 1,-7 67 0,12 30 0,17-17 0,17-13 0,23 8 0,28-24 0,-1-44 0,-22-54 0,1 4-2,-7-33 2,1-27 0,-1-24 0,-5-9 0,-6-26 0,0-54 1,-16 4-1,-12 16 0,-12 27 0,7 45 3,-1 31 1,-5 7-4,0 52-4,-1 25 4,7 38 0,5 110 0,11 9 2,-5-26-2,11-38-2,5-51 2,6-29 2,-5-51-2,-1-26-4,1-16 4,0-43-1,-6-29 1,0-90 1,-12-46-1,-22-4 0,-11 21 0,-6 34 0,6 63 0,11 52 5,6 12-5,-1 16 1,7 31-1,-1 54-2,0 31 2,1 104 0,10 56 0,12 5 0,12-1 0,-1-42 0,-6-72 0,-5-64-2,-11-46 2,0-9-2,-1-80 4,-5-17-2,-11-93-1,-12-29 1,1-26 1,-6 12-1,-1-16-2,12 42 2,6 17 2,0 59-2,5 34 4,1 34-4,-1 17 0,6 37 0,6 61-1,-1 105 1,-5 72 1,12 38-1,10-4-2,6-39 2,1-45 1,4-14-1,-4-46-1,-12-68 1,-6-29-3,6-30 3,0-26 2,0-29-2,-6-25-2,-5-39 2,-1-122 2,-10-5-2,-12-21 0,0 26 0,0 25 1,0 13-1,6 38-2,5 67 2,6 47 2,0 9-2,0-1-1,-6 26 1,6 0-1,0 64 1,6 4 2,0 16-2,5 52-2,6-35 2,-12-41 3,1-9-3,5-13-3,1-13 3,-1-8-1,0-26 1,1-29-1,-1-21 1,-6-9-1,-5-80 1,-11-4 3,-6-9-3,-5-8-3,5 59 3,0 21 3,0 51-3,6 4 4,-1 4-4,1 13-1,5 4 1,1 5-3,-1 38 4,6 12-1,0 0-1,6-8 1,-1-4-1,7-5 1,-1-4 0,0 0 0,1-4-2,-7 0 2,1 9 2,-6-9-2,0 0-1,0 0 1,0-5-1,0-3 1,0-9-2,0 4 2,0-4 2,0 0-2,-6-47-2,1-16 2,-1-1 0,-5 9 0,-6-4 3,0 21-3,0 13 1,0 8-1,-6 4 0,6 0 0,-5 5 0,-6 12 0,-12 4 0,-5 9 0,-6 0 0,-5 5 0,5-6 0,6-3 0,0-4 2,5-5-2,6-8 2,0-5-2,6 1 1,0-5-1,5 0 0,1 5 0,-1-1 1,6 1-1,0 4 1,0-1-1,0 5 1,0-4-1,0 0 2,1 4-2,-1 0-1,0-4 1,0 4 0,5 0 0,1 0-2,11 0 2,0 0-1,0 0 1,0 0-1,28-5 1,6 5 1,6-4-1,5-4-1,0 8 1,6 4 0,-6 0 0,-11 5-1,-6-1 1,-5-4-3,-6 5 3,-6-5 6,-5-4-6,-6 0 0,0 0 0,0 0 0,-23-4 0,0 12 0,-5 14 0,0 20 0,0 21 0,0 1 0,-1 16 0,-10 56-1,11-22 1,5 17 1,6 22-1,11-5-1,6 42 1,6 47-2,5 43 2,1-30 1,10-35-1,1 14-1,5-26 1,6-50 2,-6-64-2,-11-56-3,6-3 3,-1-13-1,-5-76 3,-6-9-2,-5-17 1,0-67-1,-6 42-3,-12 25 3,7 47 6,-7 8-6,-4 14 1,4 20-1,-5 38 0,0 9 0,6 25-2,-6 68 2,0-13 2,12 39-2,-1 33 0,6 42 0,6-46-1,-1 0 1,1-38 0,0-47 0,10-42-1,-4-33 1,10-35-2,1-34 2,-1-25-2,-5-47 2,0-71 4,-22-77-4,-24-29-1,-4-1 1,-7 1 1,-11 29-1,6 13 1,-6 64-1,17 71-2,12 51 2,-6 17 3,-1 17-3,7 47 2,-1 38-2,6 59-2,0 127 2,6 8-1,22 26 1,6-21 3,6 12-3,5-59-5,0-4 5,6-51 1,-6-76-1,-11-42-1,0-18 1,6-12 1,0-34-1,-7-42 0,-4-34 0,-1-98-1,-22-79 1,-17 7 0,-1 5 0,-5 84 1,1 39-1,4 33 0,7 34 0,-12-8 4,17 42-4,0 26 2,0 25-2,0 25-2,0 39 2,0 54 0,12 47 0,5 17 0,5 9 0,-5-18-2,6-54 2,0-56 1,-1-42-1,7-8-1,-1-9 1,6-59 0,0-26-2,0-3 2,-6-14-1,6-54 1,-12 8 2,-5 17-2,-11-22 0,-6-3 0,0 4 2,0-5-2,0 13-2,6 30 2,0 55 4,5 21-4,6 34-3,-5 42 3,-1 30 2,12 64-2,5 25-1,17 37 1,6 14 1,11-13-1,0 0-4,-5-30 4,-12-42-3,-11-21 3,0-9 2,-11-17-2,-6-50 0,0-9 0,0-42 0,0 4-3,0-38 3,0-17 2,5-30-2,1-38-1,-1-46 1,7-30 0,-7-17 0,-5 0-2,-11-29 2,-11 12 0,-7 17 0,-5 47 3,6 80-3,6 46 0,-1 31 0,0 37-2,7 26 2,4 29-1,12 77 1,12 42 1,16 34-1,11 21-4,12-17 4,0-21 2,11-38-2,-11-81-3,-17-51 3,5-16-6,6-21 6,-5-60 0,-1-17 0,6-110 0,-11-55 0,-22 1 0,-24-69 0,-16 5 1,-11 12-1,-18 9-1,6 72 1,6 80 5,6 76-5,10 60-1,7 42 1,-1 55 1,1 131-1,16 13-1,17 51 1,12-17 0,11 0 0,11-4 1,11-35-1,1-33-1,-6-51 1,-6-72-2,-11-63 2,0-38 1,-1-35-1,-10-63 2,17-126-2,-12-5 0,-23-47 0,-16 17 0,-11 9 0,-18 42 0,-5 47 0,5 71 1,12 52-1,-6 4 4,0 33-4,1 22-1,4 46 1,12 55 0,0 145 0,23-10 0,17 35 0,22 0 0,11-22 0,1-25 0,-1-59 0,-5-60-1,-23-63 1,-11-42-1,6-42 1,5-31 1,-6-50-1,18-118 1,-23-22-1,-17-21 0,-17 0 0,-6 0 0,12 38 0,-11 26 1,-7 88-1,12 68 5,0 26-5,1 21 0,-1 25 0,0 55 0,5 81 0,12 88-1,23 26 1,11 13 1,-17-5-1,11-42 1,0-21-1,6-42-2,0-77 2,-12-46 1,7-17-1,-1-17-3,0-34 3,-5-42-1,-1-26 1,7-89-1,-18-67 1,-17-4 3,-16-31-3,-12 1-2,-11 30 2,-1 20 0,13 73 0,10 59 4,12 63-4,-1 9 2,7 80-5,5 39 3,5 109-1,12 47 1,12 25 0,4-29 0,1-17 0,0-47 0,-6-29 0,-5-55 0,-6-52-1,0-16 1,0-25-1,0-30 1,0-35 1,0-28-1,5-86 0,-5-62 0,-11 45-1,-6 1 1,-6 29 0,-5 60 0,5 55 1,-5 8-1,0 9 3,-6 12-3,0 13 1,0 59-1,5 30-3,7 114 3,10 30-1,7-13 1,10-4 1,1-21-1,5-34 2,-5-68-2,-6-55-4,0-21 4,5-47 0,-5-33 0,-6-30 0,-11-68 0,-22-114-2,-12 8 2,-28-17 2,-6-29-2,0 12-1,6 56 1,11 63-1,12 51 1,22 54 5,11 39-5,-5 17 2,5 21-2,6 0-3,-5 64 3,-1 24-1,12 90 1,11 51-2,11 29 2,11 0-1,7-25 1,-1-13-4,-6-59 4,-10-42-3,-7-56 3,-5-42-5,-6-42 5,-5-25 1,-6-52-1,-11-84-1,-23-59 1,-11-30 0,-12 13 0,1-17-2,16 8 2,1 26-3,-12 59 3,11 55 3,7 63-3,10 39 2,0 16-2,1 9 0,-1 89 0,1 114 0,5 17 2,11 22-2,6-56-2,6-46 2,-1-43 0,1-55 0,5-8-2,6-17 2,0-13 0,6-4 0,-1-63 0,1-9-2,0-30 2,-18 47 3,-5 13-3,-5 0 6,-7 29-6,-5 0 4,-5 5-4,-7 37 0,-4 39 0,-1 0-2,0 12 2,-11 60 2,11-13-2,17-21-1,11-17 1,12 46-1,11-16 1,5-22-1,-5-46 1,6 0-2,-6-17 2,0 4-1,-6-13 1,-5-8-2,-6-4 2,-6-17-1,6 4 1,-17-17 2,0-9-2,-5 13 1,-1 9-1,1 17 0,-1 0 0,0 12-1,1 0 1,5 18 1,0-5-1,6 0 0,-1-13 0,7 5 0,-1-13 0,0 4-2,1-8 2,5 4 1,0 4-1,0 0 1,0 4-1,5-12-1,1 0 1,0 0 0,-1-1-1,1-3 1,0 3 0,-1-12 3,-5 0-3,6-4-1,-6 4 1,0 0 4,0 0-4,6-8-3,-1 16 3,1 5 0,5 8 0,-5 0-1,-1-4 1,1-4 1,0 0-1,-1 8 1,7-4-1,5 4 0,0 4 0,5-4 0,1 1 0,-1-5 0,1-1 0,5-3-1,-5-4 1,-6-5 1,-6 4-1,0-3 2,-5-5-2,-6 0 3,0 0-3,-17-9 0,-11 1 0,-6-9-1,-6 0 1,-5 4 0,0 5 0,0 3 3,0 5-3,5 5 0,6 3 0,6 5 0,5 8 0,12-4-2,6 8 2,10 1 0,6-9 0,12 4 2,5-9-2,6-12-4,0-8 4,5-17 1,1-5-1,-12-8 1,-5 4-1,-6-4-1,-12 4 1,-5 0 1,-11 17-1,-6-12 0,0 20 0,-5-12 1,-1 8-1,0 13 2,1 4-2,5 1-2,-6 3 2,1 5 0,-1 8 0,-5 4 0,0 5 0,0 4 1,5-4-1,0-9-2,6 0 2,6-4-2,0-4 2,5-1 2,1-8-2,5-4-1,0 0 1,0 0 1,0 0-1,0 0 2,0 0-2,0 0 0,0 0 0,0 0 1,0 0-1,-12 9-1,1-1 1,5 5-2,1 0 2,-1 0 2,0-1-2,1 1-2,-1 0 2,6-5 2,-5 1-2,5-5 1,0-4-1,0 0-1,-6 12 1,0-3 0,1-1 0,5-8-1,-12 9 1,1-1 1,5 5-1,1-4-2,5-9 2,-6 8 2,6-8-2,0 0-1,0 0 1,0 0 3,0 0-3,0 0-2,0 0 2,0 0 1,0 0-1,0 0 1,0 0-1,0 0-1,0 0 1,-6 0 1,6 0-1,0 0 0,0 0 0,-5 8-1,5-8 1,-6 0 0,6 0 0,0 0 1,0 0-1,-5 13-1,5-4 1,0 3 0,0-3 0,0 3 3,0-3-3,0-9-3,0 0 3,0 0 1,0 0-1,0 0 1,0 0-1,0 0 1,0 0-1,0 0-3,0 0 4,0 0-1,0 0 1,0-17-1,0 0 0,0-17 0,0-12-1,-6-5 1,0-8-2,1-1 2,5 1 4,-6 12-4,0 9 2,6-17-3,0-8 1,0-1 0,0 1 0,0 4-1,0 8 1,0-4 2,0-9-2,0 1 0,0-1 0,0-8 1,0-17-1,0 39-2,0-5 2,0-5 2,0 1-2,0 8 1,0 0-1,0 9-3,0-4 6,0 7-3,-5 6-2,-1 7 2,6-3 2,-6-1-2,1-4 0,5 0 0,-6-4-1,0 0 1,1-9 2,5 1-2,0-1 1,0 9-1,-6 4-1,0 9 1,6-5-1,0 9 1,0 0 2,0 8-2,0 5-2,-5-1 2,5 1 0,0-5 0,0-4 1,0 0-1,0-4 1,5-4-1,1-5-2,-6 13 2,0-17 1,0 9-1,0-9 0,6 0-1,-6 4 1,0-3 0,0 20 1,0-4-1,0 0 0,0 0 0,0-4-2,5 0 2,1-5 1,-6-3-1,6-5 0,-1 0 0,-5 0 0,6 5 0,-6 3 1,0 1-1,0-1 0,0 1 0,0 0-1,0-5 1,0 9 1,0 4-1,0 0-1,0-4 1,0 4-9,0-17-16,0 4 25,6 1-33,-6-9 33,0-1-23</inkml:trace>
</inkml:ink>
</file>

<file path=ppt/ink/ink19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6T11:01:15.640"/>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503 1198 0,'0'0'55,"0"0"-55,0 0 5,0 0-8,5 47 3,7 80 0,16 97-1,0 1 1,-5-35-1,-1-46 1,-16-30 2,-6-4-2,0-38-1,0-38 1,0-8-1,0-14 1,0-29-2,0-12 2,-6-18 0,1-25 0,-18-55 1,0-38-1,-10-51-1,-7 43 1,6 29 0,6 0 0,11 34 0,0 34 0,6 33 0,5 14 0,0-1 0,1 9 0,-1 4 0,1 17 0,5 0 0,5 93 0,6 102 1,6 12-1,6 30 1,-6-42-1,0 0 0,-6-9 0,-5-29-2,-1-81 2,-5-38 0,0-8 0,0-9-1,-5-68 4,-6-16-3,-1-9-1,-10-89 1,-1-9 1,0 5-1,1-25 0,-1 12 0,1 17 1,5 34-1,0 17-3,0 13 3,11 46 1,1 9-1,-1 8 2,0 8-2,1 18 1,-1 21-1,6 4-2,0 71 2,0 61 0,0 33-1,11 21 1,1 21 1,5-42-1,-6-25 0,0 29 0,-5-42-1,-6-34 1,-6-17 1,1-46-1,-1-13 4,6-5-4,0-33 0,0-17-2,0-30 2,0-34 1,0-67-1,-6-9 0,-11-38 0,0-4 1,0 25-1,1 43-2,-1 8 2,0 21 1,5 51-1,7 17 1,-1 8-1,0 39 0,6-9 3,-5 55-3,5 25 1,11 64-1,6-9 0,6 22 0,-6-17-2,-1 4 2,-4-5 1,-7-7-1,-5-31-1,0-50 1,0-4-1,0-13 1,0-9-1,0-12 1,0-30 0,0-34 0,0-13 1,-5-20-1,-1-64 0,-5 4 0,-6-13-1,0-29 1,0 46 1,0 55-1,6 18 0,-1 12 1,1 8-1,6 5 1,-1 12-1,0 43 0,6 8 1,17 161 2,23 114-3,-6-25-1,-6-59 1,-6-43 0,-5-50 0,0-18 0,-11-46 0,0-8 0,-6-13 0,5-13-2,1-4 2,-6-4 4,0-47-5,0 0 1,0-25-2,0-30 2,0-34 0,0 0 0,0 30 0,-6 38 0,1 17 2,-1 0-2,-5 29-1,-1 22 1,1 4-1,0 59 1,-1 51 0,7 0 2,5 4-2,0-4-1,5-29 1,1-47-1,0-18 1,-1 1-2,7-13 2,-1-8 1,0-13-1,-5-4 0,-6-13 1,0 4-1,0 9 0,0-4 0,0-5 3,0 4-3,0 5 1,0 4-1,0 0-2,0-4 2,0 0-2,0-5 2,0 5 1,0 4-1,0 0-1,0 0 1,0 0 0,6 4 0,5-8 2,0-4-2,0 3 1,6-3-1,0 4-3,6-5 3,-1 1 1,7-1-1,-1 1-1,6 4 1,-6-1 1,0 1-1,0 4-1,1-4 1,-1 0 3,-6 4-3,1-5-1,0 5 1,-1-4 1,-5 0-1,6 0-3,-6-1 3,0 5 0,-1-4 0,1 0 0,-5 0 0,-1 4 2,0 4-2,1-4 1,-1 13-1,0-9 0,6 9 0,0-5-1,0 1 1,0-9 1,0 0-1,0 0 0,0 4 0,0-8 0,-6 4 0,0 0 0,0 4 0,1 0 0,-1 4 0,0 9 0,1-4 0,-1 0 2,0 0-2,6-9-1,-6 4 1,1-8-1,-1 4 1,0 5 0,1-5 0,-1 0 2,0-4-2,0 0-1,1 9 0,5-5 1,-6 0 1,6-4-1,0 5-1,0-1 1,-6-4 0,0 8 0,-5-8 1,-6 0-1,6 0-1,-6 0 1,0 0 0,5-4 0,-5 4 0,0 0 0,6 4 0,-6-4 0,11 4 0,0-4 0,1 9 1,-1-5-1,0-4-1,1 4 1,-1-4 2,0-4-2,-5 4-2,0-8 2,-1 8 0,1 0 0,-6 0 0,11-9 0,-5 9 2,-6 0-2,0 0 1,0 0-1,0-8 0,0 4 0,0 4 0,0-17 0,0 0 2,0-13-2,-6-4-2,0 0 2,1 9 2,-1-9-2,1 0 0,-1-4 0,-5 0 1,-1-4-1,1-5-1,-6 1 1,0-5 2,0-4-2,0 12 1,0 1-1,0 12 3,0-3-3,6 3 3,0-8-3,0-9 0,5 1 0,0-5 0,1-4 0,-1 4 0,0 0 0,1-4 1,-1-8-1,0 3 1,1 1-1,5 13 0,-6 3 0,1 5-1,5 4 1,0 5 1,-6-1-1,6 9 0,0-5 0,0 5 0,0 4 0,0-4-1,0-4 1,0 4 0,0-5 1,0-12-1,0-4 0,0-5 0,0 1 0,0 12 0,0 4 0,0 1 0,0-1 0,0-12 0,-6-5 0,1 0 0,-1 1-1,0-1 1,6 5 1,0-5-1,0 5 0,0 12 0,0 5 0,0 0 0,0 8-1,-5 0 1,5-9 1,0 5-1,0 4 3,-6 0-8,6-4 5,0 8 0,0-3 0,0-1 1,0-9-1,0 13 1,0 1-1,0 3 0,0-8 0,0 13-1,0-9 1,0 1 0,0-9-1,0-9 1,6 5 3,-1-1-3,-5 5-1,0 4 1,0 4 0,0 5 1,0 4-1,0 8 2,0-4-2,0 0-3,0-9 3,0 5-1,0 4 1,0-8 0,0 3 0,0 5 1,0 0-1,0 0 0,0-4 0,0 4-1,0 0 1,0 0-1,0 0 1,0 0 0,0-8 0,0-1 0,6 1 0,-6-5 0,0 5 0,6-1 0,-6 5 0,0 4 0,0 0 0,0 0-1,0 0 1,5 0-2,-5 0 2,6 0-2,-6 0 2,11-13 3,0-4-3,1 0 0,-7 5 0,1-1 0,0 0 0,-6 5 0,5 4 0,-5 4-4,0 0 4,0 0 1,0 0-1,0 0 0,0 0 0,0 0 2,0-9-2,0 1 2,-5-1-2,-1 1 0,0-1 0,1 5 2,5 4-2,0 0-1,0 0 1,0 0 1,-12 4-1,1-4 2,-6 5-2,6-1 7,-6-4-7,0 0 3,0 4-3,0 0 2,0 0-2,0 5 0,0-9 0,0 4 3,6 0-3,0-4 0,0 0 0,-1 5 4,-5-5-4,0 0 2,1 0-2,-1 0 4,0 0-4,5 4 0,1 0 0,0 5 1,-6-1-1,0-4-1,-6 0 3,1-4-2,-1 5 2,1-5-2,-1-5 3,0 1-3,1 8-1,-1 1 1,1 3 3,-1 1-3,1-9-2,5 4 2,0 4 1,0-3-1,0-1 1,-6 0-1,6-4 1,0 4-1,-5-4 0,-1 5 0,1-1 1,-7 0-1,1 0-2,0 5 2,0-5 1,0 4-1,-1-3 1,7-5-1,-1 4 0,1-4 0,-1 4 2,6-8-2,0 0 0,0 4 0,6 4 0,0-4 0,-1 4 0,12-4 0,0 0-1,0 0 1,0 0-1,0 0 1,0 0 2,0 0-2,0 0 0,0 0 0,-11 0-1,11 0 1,0 0 1,0 0-2,0 0 1,-11 4 1,11-4-1,-12-4-1,1 0 1,11 4 0,0 0 0,-5-4 0,5-1-2,0 5 2,-6-4 3,-5-4-3,5-1 0,0 5 0,6 4-2,0 0 2,0 0-1,0 0 1,0 0 2,0 0-2,0 0-1,0 0 1,0 0 0,0 0 0,0 0 0,6 13 0,-6 4 0,0-13-2,0-4 2,0 8-1,0-8 1,0 9 1,0 12-1,6 0 0,-6 17 0,-6 0 0,6 13 0,0 0 2,0 0-2,0 8-2,0 4 2,6 1 2,-6 8-2,0-4-3,0-9 3,0 13 1,0 4-1,5 55-1,-5-46 1,-5-21 0,5-1 0,0 5 0,5-5 0,1-3 0,0-5 0,-6-5-2,0-12 2,5-8-2,-5-9 2,0 5-3,6-14 3,-6 1-4,0-9 4,0-4-1,0-38 1,0-8 1,0-14-1,0-24-2,5-60 2,1 13-1,0-1 1,-1-3 0,7 16 0,-1 39 0,-5 38 0,-1 8-1,1 8 1,0 1-2,-1 8 2,1 8-3,5 5 3,0 30-1,6 20 1,6 26 0,16 42 0,-5 35-1,0-22 1,-6 12 0,-5 1 0,0-21 0,-7-31 0,-4-45-2,-1-14 2,-5-20 0,-1-39 0,1-29-1,0 4 1,-6-34 1,0-55-1,-6-34 0,0-46 0,1 63 0,-1 55 0,6 22-2,0 37 2,0 13 0,0 5 0,6 12-1,-1 12 1,-5 5-2,17 43 2,6 46-1,11 55 1,5 42 1,6 9-1,-5-13-1,-1-26 1,-10-58 1,-12-48-1,0 1-8,-1-30 8,7-21 3,-6-34-3,0-8-2,0-26 2,5-54 2,-10-1-2,-1-13-1,-5-12 1,-6 21-1,0 34 1,0 51 1,0 8-1,0 8 4,-6 10-4,6 88 0,0 8 0,6 85 0,5 13-2,-5 0 2,-6 8 0,5-46 0,-5-47 0,6-38 0,-1-9-3,1-16 3,5-30-1,1-25 1,5-35 1,0-12-1,5-76-2,-5-17 2,-6-21 0,-5-22 0,-6 9 0,-6 0 0,1 39 0,-1 58 0,0 68 1,-5 4-1,-6 90 0,6 50 0,-6 148 0,11 17 1,12 26-1,5-22 0,6-25 0,6-42 0,-1-34 0,1-68-2,0-26 2,-7-50 1,1-13-1,-5-25-1,-1-25 1,0-31-1,-5-37 1,-6-77 1,-11-67-1,-6-13-1,0 55 1,-6 30-1,6 46 1,0 26 2,12 50-2,-7 13 2,1 9-2,0 4 1,0 38 0,-1 29-1,1 22-2,0 12 2,-6 64 0,5-4 0,1-9 1,5-33-1,6-48-1,-5-16 1,5-13 0,0-33 0,0-39-2,-6-8 2,-5-26 0,-12-72 0,-5-33 2,-6-5-2,-5 43 1,11 33-1,-6 18-1,11 41 1,0 9 1,1 18-1,-1 7 1,1 47-1,-1 47 0,12 34-2,5 42 2,12 16 2,22 6-2,0-44-1,6 1 1,0-17-1,6-9 1,-12-42 0,0-17 0,-5-21-2,-1-29 2,-5-26 0,0-22 0,0-16-3,0-51 3,-6 17 4,-11-4-4,0 29 0,-5 39 0,5 7 2,0 10-2,0 3 3,0 9-3,0 13 0,-6 21 0,6 17 0,0 34 0,-6 25-3,1 123 3,-7 46 1,12 5-1,6 0 0,0-30 0,-1-76 0,1-56 0,-6-54-2,0-30 0,6-38 2,-1-38 0,1-25 0,5-98 0,-5-12 0,-1-1-1,-5 35 1,-5 54 1,-1 60-1,0 12 2,1 55-2,-1 26 0,1 13-2,-1 29 2,6 55 0,0 13 0,0 29 1,6-46-1,-6-46 0,0-35 0,5-12-1,6 0 1,1-5-2,-1-12 2,0-13 0,1-4 0,-1-4-1,0 0 1,-5-13 5,-6 0-5,0 0 0,0 0 0,0 0 1,0 0-1,-6 8 2,1 1-2,5-9 0,0 8-2,5 1 2,7-1-1,-1-4 1,0 0-3,0-4 3,1 0 3,-1 5-3,0-10 0,1-3 0,-1 4-1,0 8 2,0-4-1,1-4 1,-1-9-1,0 5-1,1 3 1,4 1-1,1 0 1,0 4 1,-5 4-1,-1-4-1,0 0 1,1 9 0,4 3 0,-4-3 1,-1-1-1,0 1 3,6-1-3,-5-4-5,-1 1 5,-6-5 0,1 0 0,-6 0 2,0 0-2,0 0 0,0 4 0,0-4 0,0 0 0,0 0 1,-22 8-1,-7-8-1,1-8 1,-6 8 3,-5-4-3,-1-1 0,1 5 0,-1 0 0,6 0 0,6-4 1,0-4-1,-6-1 4,-6 1-4,1 4 2,-1-5-2,1 1 2,-1 3-2,1-3 3,-1 4-3,1-1 0,-1-3 0,7 8 0,-1 0 0,5-4 0,1 0 0,0 4 1,5-9-1,1 9 2,5 4-2,0-4 0,0 5 0,0-1 0,0-4 0,6 4 0,0 4 0,-1 1 0,1-1 0,0 1 0,5-1 0,0 1 0,-5-1-1,0 1 1,0-1 1,11-8-1,-12 21 0,1 1 0,0 3 1,-1 0-1,1-4-1,5-8 1,1 0 5,-1-5-5,1 5 0,-1-9 0,6-4-5,0 0 5,0 0-1,0 0 1,0 0 0,0 0 0,0 0-1,0 9 1,11-1 1,0 1-1,6-5 0,6 4 0,0-12-2,5 4 2,0-4 0,-5 4 0,-1 0 0,6 0 0,-5-4 2,16 4-2,1-5-1,-6 1 1,0 4 0,0 0 0,-6-4 1,0 4-1,0 4 1,-5-8-1,5 8-2,-5-4 2,-1 4 0,1-8 0,-1 4 0,1 0 0,-6 0 0,0 0 0,0 0 0,0 4 0,0-8 2,-6 8-2,6-8 5,0 0-5,-6 4-7,6-4 7,0 8 0,0-8 0,0 4 1,0 0-1,0 0 0,-6-4 0,6 4-2,0 0 2,0 0 1,0 4-1,0-4 0,0 4 0,-6-8 0,0 0 0,0-1 1,1 5-1,-1 0 1,0-4-1,1 0-1,5 0 0,-6-5 1,0 9 0,-5-8 0,-1 8 0,1 4 0,0-13 0,-1 14 0,1-5 0,5-9 0,1 9 0,-1 0 0,0-8-1,-5 8 1,-1 0 1,-5 0-1,6-5 0,-6 5 0,6 0 0,-6 0 0,0 0 0,5 0 0,1-4 0,-6 4 1,0 0-1,0 0-1,0 0 1,0 0 0,6-4-1,5-4 1,-5 3 1,-1-3-1,1 4 0,-6-5 0,0-4 0,0-3 0,0-6 0,0-7 0,0-5 0,-6 4 0,6 9 0,-5 0 0,-1 4 0,0-4 0,1-5 0,-1-3 0,-5-9 0,-1-5 0,1-3 0,0-1 0,5-4 1,1 1-1,-1 16 1,0 0-1,1 4-2,-1 9 2,6 0-8,-6 8 8,1-4 7,5-8-7,0-1 2,0-7-2,-6-6-1,6-3 1,-6-4 2,6 7-2,-5 1 0,-1 9-2,0-5 3,1 4-1,-1-25 0,1-8 0,-1-5 0,0 4-1,1 1 1,-1 4-1,0 8 1,-5 4 1,5 9-1,1 9 0,-1 7 0,0 1 0,6 9 0,0-10-1,0-7 1,0 12 0,6-34-1,0 13 1,-6 0 1,0 4-1,0 4 0,0 1 0,0 12-3,0 8 3,0 14-10,0-5 10,-6 63 1,0 5-1,1 25-1,-7 93 1,-4 9-23,-1-9 23,0-33-59</inkml:trace>
</inkml:ink>
</file>

<file path=ppt/ink/ink1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2:20.874"/>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38D88B5D-97DD-423E-A138-6A45533B60D1}" emma:medium="tactile" emma:mode="ink">
          <msink:context xmlns:msink="http://schemas.microsoft.com/ink/2010/main" type="inkDrawing" rotatedBoundingBox="2746,368 23736,153 23783,4685 2792,4899" hotPoints="22544,-1389 23592,2282 7495,6879 6447,3207" semanticType="enclosure" shapeName="Rectangle"/>
        </emma:interpretation>
      </emma:emma>
    </inkml:annotationXML>
    <inkml:trace contextRef="#ctx0" brushRef="#br0">251 391 0,'0'0'23,"0"0"-23,0 0 9,-5 5-9,5-5 3,0 0-3,0 0 0,0 0 0,0 0 5,0 0-5,0 0 5,-12 0-5,-5 4 7,6-8-7,6 8 6,5-4-6,-6 0 9,6 0-9,0 0 0,0 0 9,0 0-9,0 0 0,0 0 0,0 0 2,0 0-2,0 0 1,0 0-1,0 0 2,0 0-2,0 0 2,0 0-2,-6 4 0,6-4 0,0 0-2,0 0 2,0 0 2,0 0-2,0 0 2,0 0-2,-5-4 8,-1 8-8,6-4 2,-6-13-2,1 1 3,-1 16-3,6-4-1,0 0 1,0 0 2,0 0-2,0 0 2,0 0-2,0 0-1,0 0 1,0 0 0,0 0 0,0 0-1,0 0 1,0 0 0,0 0 0,0 0-1,0 0 1,0 0-1,0 0 1,0 0 3,0 0-3,0 0-1,0 0 1,0 0-1,0 0 1,0 0 0,0 0 0,0 0-1,23 0 1,-1-4 0,6 4 0,6-5 1,6 1-1,5-17-1,6 17 1,5-13 1,1 8-1,-7-8 1,1 13-1,6-9-1,-1 9 1,6-4 0,0 4 0,0-9 2,-11 9-2,0-9-2,0 4 2,-6-3 1,0 8-1,-5-9-1,-1 9 1,1-5 1,-1 13-1,1-12-2,-1 8 2,1-4 1,-6 4-1,-1-5 0,1 5 0,6-12 2,-1 20-2,1-8-2,-1 0 2,1-8 0,-1 16 0,1-16 1,-6 8-1,0-9 4,-6 5-4,-6-4-3,1 8 3,0-9 0,-1 9 0,6-13-2,1 13 2,4-17 2,7 9-2,5-5-3,0 5 3,0-5 2,-5 9-2,-1-9 0,1 9 0,5-9 1,0 13-1,6-4-3,0-4 3,0 3 0,-6 1 0,-6-4 1,-5 3-1,-6 5 0,1-4 0,-1 0-1,0 0 1,0 8 1,-5-4-1,5 0 6,0 4-6,1-4-1,-1 0 1,0 0-5,6-4 5,0 4 2,0 0-2,-1 0-1,1 4 1,0-8 0,6 4 0,5 0-2,6 0 2,-1 4 3,1 5-3,0-5-2,0 0 2,5-4 2,12 4-2,5-8-1,1 8 1,-7 1 1,1-5-1,6-5-2,-1 5 2,0-8 1,1 12-1,-7-8 1,1 4-1,6 0-1,-1-4 1,0-1 1,-5 5-1,-6-4 1,-5 4-1,-1 4-3,0 1 3,1 3 0,-6-4 0,5-8 0,-5 4 0,5 4 1,-5 1-1,-11-1 0,-1-4 0,6 4 1,1 0-1,4 0-1,1 1 1,6-5 1,-1 8-1,-5-4-3,-6-4 3,6 5 1,0-5-1,-1 4 1,1 0-1,0 5-1,0-1 1,0 5 1,-6-5-1,-6 13-1,6-16 1,6 3 1,6 1-1,-1-1 0,6-8 0,0 17-2,-5-4 2,-1-9 3,1 4-3,5-3-1,-6-1 1,1-4 0,-1 0 0,-5 8 0,-6-12 0,-5 4 1,-1 0-1,6 0-1,6 4 1,0-8 1,5 4-1,1 0-1,-7-4 1,-4 0 2,-1-1-2,0 10-3,0-10 3,0 10 0,0-5 0,1 4 0,-7-4 0,6 0 1,0 0-1,-5 4 0,-6-12 0,0 8 4,5-9-4,-5 1-1,6 3 1,-1-7 2,1 7-2,-1 5-1,1-8 1,-7 4-3,1 0 3,0 4 3,-6-13-3,-5 9-3,5 4 3,-5 4 3,5-4-3,-5 4 0,5 0 0,0 5-3,-5-22 3,5 17 3,0 1-3,0-1 0,6-13 0,0 5-3,0 4 3,0 0 3,-6 4-3,-5 1 0,5-10 0,0 5 2,0-4-2,0 8-2,6-4 2,0 0-3,6-12 3,-1 12 4,1-9-4,-1 13-3,-5-12 3,0 8-1,0 0 1,5 4 0,6-4 0,1 4 3,4-8-3,7 4-2,-6-8 2,-6 8 2,6-9-2,5 5 2,6-9-2,6 13-5,0-4 5,-12 4 3,6 0-3,0 0 1,6-4-1,0 4 0,-1-13 0,1 13-1,-11-4 1,-1 0 0,6-5 0,0 9 1,29-8-1,-12 3-2,-6-7 2,0 16 2,1-12-2,5 12-1,0-8 1,-6 8 0,-5-13 0,0 9 1,5-4-1,0 8 0,1-8 0,-7 4-1,-4 0 1,-1 9 2,0-9-2,0 8 0,0-8 0,-6 0 0,1-4 0,-6 4-1,-1-4 1,-16 8 1,6-8-1,-1-1-2,1 1 2,-1 4 0,6-8 0,1 12 2,-1-4-2,0 0-2,0-4 2,-5 4 0,10 0 0,7 0-3,5 4 3,0 0 4,0-8-4,0 0 1,-5 8-1,5 0-1,5-4 1,7 9-1,-1-9 1,-11 8 2,0 0-2,6 5 0,0-9 0,0 9-1,-1-9 1,1 5-1,-6-5 1,-11 0 1,11 1-1,6-1 0,-1 4 1,1-4-1,-6-4 0,-5 9 0,-12-5-1,11 0 0,6 1 1,-5-5-1,5 0 1,0 0 1,0 4-1,-5 0 1,-1 0-1,6 5 0,6-9 0,0 4 0,-6-4 0,-6 4-3,-5 0 3,0 1 4,5-5-4,1 4-1,-7 4 1,7-8-2,-1 5 2,1-5 2,-1 0-2,-11 0 0,12 0-2,5 0 2,0-5 1,0 5-1,0 0-1,-11 5 1,-6-5 1,0 0-1,-5 0 1,5 0-1,0 0 0,0 4 0,0-8 0,1 4 0,4 0-1,-4-5 1,-7 1 1,-5 4-1,5-4 0,1 4 0,-1-4-1,7 4 1,-1-5 2,0 1-2,0 4-5,0-4 5,-5 4 4,-6 0-4,-1 0-1,1 4 1,0-8 1,6 4-1,-6 0 1,5 0-1,1-4-1,5 0 1,0 4-5,0 8 5,-5-8 6,5 0-6,6-4-1,11 8 1,0-4-1,5 8 1,-16-12 1,6 13-1,5-14 0,0 14 0,0-9 0,0 4 0,0-8 0,0 12 0,-11-12 1,0 4-1,0-4 0,-6 4 0,6 0-1,-6 4 1,0 0 0,0 1 0,0-10-3,-5 10 3,-6-5 3,5 4-3,1-8 0,-1 12 0,1-12-1,5 8 1,-6-8 1,6 12-1,-5-12 2,-1 8-2,1-12-7,5 8 7,-17-4 1,6 4-1,6-5 4,-1 5-4,6-4 0,6 4 0,0-4 0,0 4 0,-12 0 0,18 0 0,-1 8 0,1-3 0,5 3 0,-6-8-1,1 13 1,-1-9 2,-11 5-2,-11-14-1,0 10 1,-6-10 0,0 5 0,-5-4 1,0 4-1,-7-4 0,1 8 0,0-8 1,6 8-1,-1-4-1,7 4 1,-1-12-1,0 21 1,0-18 2,-5 10-2,0-10-2,-7 10 2,1-5-4,0 0 4,-5-9 4,-1 13-4,0-4 0,-5 5 0,5-5 2,-5 8-2,5-8-2,-5 8 2,-1-8 2,-5 0-2,12 0-2,5 5 2,0-5 0,-1 8 0,-4-8 0,-1 4 0,0-4 0,-5 5 0,-6-5 0,0 0 0,0 0 0,0 0 0,0 0 3,6 4-3,-6-4-1,0 0 1,0 0-1,0 0 1,0 0-1,0 0 1,0 0 0,11 21 0,0-13 0,0 5 0,1-9 2,-1 5-2,0-1-2,1 1 2,-1-1 2,0 1-2,0-5-4,-5 9 4,5-9 3,1-4-3,-7 8-1,1-3 1,-6-5 1,0 0-1,11 8-1,-5 5 1,0-5 1,5 9-2,0 4 1,0 1 0,6 3 0,-5-4 2,-1 4-2,0 1-1,1-1 1,-1 5 0,0 0 0,0-1-1,1 5 1,-1-13 0,0 5 0,1-5 1,-7 0-1,1 0-1,-1 5 1,1-1 3,0 0-3,-1 9-2,-5 0 2,0 4 2,0 4-2,6 1 0,-6-18 0,0-4-3,0 9 3,0-9 0,0 0 0,0 1 0,0 3 0,6 5 0,-6-1 0,0 1 3,0 4-3,0 0-2,0-1 2,0 1 0,0 4 0,0 0 1,0-4-1,0-8 0,-6-9 0,0 4-3,1 4 3,-1 5 2,0 0-2,1 3 2,-6-3-2,5 8 0,0-4 0,1 4-1,-7 0 1,7-8-1,-1-9 1,0 0 1,1 5-1,-1-14 1,0 5-1,1-4-2,-1 0 2,1-5 3,5 5-3,0-5-2,0-8 2,0 0 2,0 0-2,0 0 0,-6 9-1,6-9 1,0 0-1,-11 12 1,11-3 1,-6 4-1,0-5 0,6-8 0,0 0 0,-5 13 0,-1-5 0,0 5 0,1 0 0,5-1 0,-6-3 0,0-1 1,6 1-1,0-9-1,0 0 1,0 0-2,-5 12 2,5-3 0,0-9 2,0 13-2,-6-1 0,6 1 0,-5 0 1,-1-1-1,0 1-4,-5 4 4,0-4 2,5-1-2,-5-3 1,5-1-1,6-8 0,0 0 0,-6 9 0,1-1 0,-1 1 1,6-9-1,0 8-1,0-8 1,0 0 2,0 0-2,-6 9-1,1-5 1,5-4 0,0 0 0,-17 8 2,0-3-2,0 3 2,-6-4-2,1-4 3,5-4-3,-6 0 0,-10 0 0,-7-5 2,-5 5-2,0 0 3,-6-1-3,0 1 3,-5 0-3,-6 4 0,-6-4 0,-6-1 1,1 1-1,5-8 2,1 3-2,-7 1 0,1-1 0,-6 5 0,11 4 0,0 0 0,-5-4 0,0 8 2,-6 0-2,0-4-1,5-4 1,6-5 0,-28 5 0,6 0 1,6 0-1,10 0 1,6 12-1,6-8-1,-5 0 1,-1 0 0,0 0 0,6 4 1,6-4-1,-1 0-1,6 0 1,12-4 1,-1 4-1,1 0 0,-6 0 0,-1 0-1,1 0 1,-5 0-1,-1 0 1,0 4 3,0 0-3,-11 1 1,-6-5-1,-5 0 0,0-5 0,-1 5 0,-5-4 0,-6 0-3,-5 4 3,11 0 2,-6 4-2,6 0 0,-5 1 0,5-5 1,0 0-1,5 0 0,1 0 0,0 0-1,-1 0 1,1 0 1,-1 4-1,12 0-1,-5 5 1,-1-5 0,0 0 0,0 0-1,1 1 1,-1-1 3,6 0-3,11-8-1,-5 4 1,-1-4 0,1 4 0,-1 0-1,1 0 1,-1 0 1,7 4-1,4 0 0,1 0 0,0 5-1,-6-1 1,1-4 2,-1 5-2,0-1-1,0-3 1,6-1 0,0 0 0,5-4 0,1 4 0,-1 1-1,1-1 1,5 0 1,0 0-1,0 0 1,0 1-1,0-1 0,-5 0 0,-1 5-1,7-5 1,4 0 0,-4 5 0,-1-1 0,0-4 0,0 0 1,0 1-1,0-1-1,0 0 1,0 0 2,6 1-2,0-5 0,0 0 0,0 0-2,-1 0 2,7 0 0,-6-5 2,5 5-2,6 5-1,-6-1 1,1 0-1,-1-4 1,1 4 0,-1 1 0,1-5 2,-1 0-2,6 4-2,0 0 2,0-4 1,0-8-1,0 8-1,0 4 1,0-4 1,1 4-1,-1 0-1,0 1 1,0-1 2,0 0-2,5-4-2,1 21 2,0-21 1,11 0-1,0 0 0,-17 9 0,0-9-1,11 8 1,1-8 0,5 0 0,0 0 1,0 0-1,0 0-2,0 0 2,0 0 0,0 0 0,-17 9 2,6-1-2,-6-4 0,5 0 0,12-4 0,0 0-1,0 0 1,0 0 1,-17 9-1,6-13-1,0 8 1,11-4 2,0 0-2,0 0-1,0 0 1,0 0-3,0 0 3,-11-4 5,-1-1-5,1 1 1,0 0-1,11 4 3,0 0-3,0 0 2,0 0-2,0 0 3,-6-4-3,6 4 3,-6 8-3,6-8 2,-5 0-2,5 0 0,-6 4 0,6-4 2,-6-4-2,1-8 1,-1 3-1,6 5 0,0 4 0,0-17 2,-6 4-2,6 1 2,0-1-2,-5 4 1,-1-3-1,1-1 1,-1 9-1,6 4 0,-6-26 0,1 1-1,-1 0 1,0 3 1,1-3-1,-1 4 0,0 0 0,1-5 2,-1 5-2,0 4 0,1 0 0,-1 4 0,1-3 0,-1-1 0,0 4 1,1 0-1,5 1 0,-6 3 0,0 1 0,6-1 0,0 5 0,0 4 0,-5-13-2,5 5 2,0 8 1,0 0-1,0 0-1,0 0 1,0 0 2,-6-9-2,0 5-2,6 4 2,-5-8 1,-1-1-1,-5 9 0,11 0 0,-11-8-1,-1 8 1,12 0 0,-17 0 0,0-17 2,0 17-2,6-13-2,0 17 2,11-4-1,-17 0 1,0 4 0,0-4 0,0-12 3,0 12-3,0 0-1,0 0 1,0-13 0,0 13 0,-5 4-1,-1 1 1,1-1-1,-7-4 1,1-13 0,0 17 0,0 5-1,5-9 1,6-13 2,0 13-2,-5 4 1,-1-8-1,-5 8 0,0-4 0,-6 9 0,-6-5 0,1-4-1,-1 0 1,1 4-1,-6-8 1,5-4 2,6 12-2,-5-13 0,-1 9 0,1 5-1,-1-1 1,1 0 2,-1 0-2,1-12-2,5 12 2,-6-8 0,7 8 0,4 4 0,-5-3 0,-5-14 0,-1 5 0,-5 0-2,-6 12 2,-5-16 2,0 16-2,-1-12 0,1 0 0,-6 0 0,-6 8 0,-6 4 0,7-8 0,-7 4 1,-5-4-1,0-4 0,-11 4 0,5-4-2,1 4 2,-7-4 1,1 4-1,5 4 1,6-4-1,12 0 0,-7 0 0,1 0-1,-1 0 1,1 4 0,0-4 0,16 0 0,-10-4 0,-1 4 0,6 0 0,0 0 0,0 4 0,5-4 0,1 0 0,11 0 0,-12 0 0,6-4 1,0 4-1,1 0 0,-1 0 0,0 0-1,-5-4 1,5 4-1,-6-4 1,1-1 1,-6 10-1,0-5 0,0 4 0,0-4 0,11 0 0,0 4 0,-5-4 0,-1 4 2,6-4-2,0 4-2,1 1 2,5-10 1,-1-3-1,7 8-1,-1 0 1,6-4 0,6 4 0,0 0 1,0 0-1,0 4-2,-1-4 2,-4 4 0,-1-4 0,5-4 1,-4 4-1,-1 4 0,5-12 0,1 12-1,-6 0 1,6 0 1,6-4-1,-7 5 0,1-1-3,-6 0 3,6-4 3,0 4-3,0-4 0,-1 0 0,1 0-1,0 0 1,5-4 1,6 4-1,0-4 0,1 4 0,-1 0 0,5 0 0,12 0 0,-17 0 0,0-4-2,1-13 2,-1 17 2,0 0-2,0 0-1,5 4 1,-4 0 0,4 0 0,12-4 0,0 0 0,-22 5-1,-1-5 1,0 0 2,-5-5-2,0 10-2,0-1 2,0 0 1,-1-8-1,-4 4-2,-1-4 2,5 8 1,1 4-1,0-3 3,5-10-3,6 5-3,1 5 3,-1-5-1,0-5 1,5 5 0,1-4 0,0 8 0,11-4 0,-11 0 2,-1 0-2,1 5-1,11-5 1,0 0 2,-17 0-2,0 4-2,0-8 2,0-1 0,0 5 0,6 5-1,0-5 1,-1 4-1,1 0 1,0-4 2,0-4-2,-1 8 0,12-4 0,0 0 0,0 0 0,-11 4 2,0-4-2,-1 0-3,12 0 3,0 0 1,0 0-1,0 0-1,0 0 1,0 0-1,0 0 1,0 0 1,0 0-1,-11 9 0,0-1 0,0 1 0,-1 3 0,1-3 0,5-1 0,-5 5-1,5-4 1,1 3 1,-1-3-1,0-1 3,1 1-3,-1-1-3,0 1 3,6-9 0,-11 16-1,6-3 1,-1 4 1,0-4-1,1 12 0,-1-4 1,6 5-1,0-9-3,-6 0 3,6-5 3,-5 1-3,5-4-3,0-9 3,0 8 0,0-8 0,0 0 3,0 0-3,0 8-1,0 1 1,0 4 0,0-13 0,0 0-1,0 0 1,0 0-1,0 0 1,0 0 1,0 0-1,0 0 0,0 0 0,0 8 1,0-8-1,0 0-2,0 0 2,0 9 1,0-9-1,0 0 2,0 0-2,0 0-3,0 0 3,0 4 0,0-4 0,0 0 1,0 0-1,-12 12 1,-5-3-1,1 4 0,-1-1 0,0-7 0,-6-5 0,1 0 2,-7-5-2,1 5-1,0 0 1,-6 0-1,0-4 1,0 8 0,6-4 0,5 5-1,-5-1 1,6-8 1,-7 12-1,1-4-1,-6-8 1,0 0 1,1 0-1,-7-1 0,6 1 0,0 4 1,6-4-1,-6-5-1,6 1 1,5 4-1,-5-5 1,-6 1 1,-5-1-1,-6 1 0,0-1 0,-1 1 0,1 4 0,0-1 0,6 1 0,5 0 0,-6 0 0,-5 4 1,-6 0-1,-5-4-1,-6 4 1,5 0 1,-10 0-1,-1 0 0,-6 4 0,1 0-1,0 0 1,11 9 0,-6-5 0,0-3 2,-5-5-2,-1 0-2,1 4 2,0 0 2,-1 0-2,1-4-4,-1 0 4,1 0 2,0 5-2,11-5 0,5 4 0,1 4 0,-6-4 0,0 5 0,-1-9 0,1 4-1,6-4 1,5 0 1,0 0-1,1-4 0,-7 4 0,-5-4 0,0 4 0,0 0 0,0 0 0,5 4 0,-5 0 0,0-4 0,-6 0 0,1 0-1,-1 4 1,6 1 1,5-1-1,1 0-2,-1-4 2,1 0 3,-6 4-3,6 1-1,5 7 1,0-7 0,11-5 0,7 0 0,-1 4 0,-6-4 0,6 4 0,-5-4-1,5 0 1,-6 4 0,1-12 0,-1 4 2,7 4-2,-1-5 0,0 5 0,6-8-1,-1 12 1,1-4 0,0 0 0,0-4 0,-1 0 0,1-1 1,0 5-1,0 0-1,0 5 1,-1-10 0,1 5 0,0 5 1,5-1-1,1-8 2,-1 8-2,1-8-3,5 8 3,-6 4 1,6-3-1,0-10 0,6 5 0,11 0 0,0 0 0,-11 5-1,5-10 2,-5 10-1,11-5 0,0 0 0,-17 4 1,0-8-1,0 8 1,0-4-1,6 0-3,11 0 3,0 0 1,0 0-1,0 0 0,0 0 0,-12 0 0,12 0 0,0 0 0,-5-4 0,5 4 0,0 0 2,0 0 0,0 0-2,-12-9-2,7 5 2,5 4 0,-11-4 0,-1-1 0,7-3 0,-7-1 0,7-3 0,-7 3 0,1 1 0,5-9 0,-5-4 2,5 0-2,-5-1 0,0-3 0,5 0 1,1-5-1,-1 0 0,0-4 0,1 1 0,-1-6 0,0 18-1,1 0 1,-1 4 1,0 4-1,1-20 0,-1 11 0,1-11 0,-1 3 0,0-8 0,1 8-1,-1 1 1,0-5 0,1 4 0,5-8-2,5 4 2,1 4 1,0-3-1,-1-10 0,1 9-1,0-4 1,-1 4 1,1 1-1,-6 3 0,0-4 0,0 0 0,0 0 0,0 0-1,0 5 1,0-5 0,0 13 0,0 4 5,5 8-5,-5-3-5,6-5 5,-6 4 0,0-8 0,0 8 1,0-4-1,0 5-1,0-5 1,0 4 1,0 4-1,0-12 0,6 4-1,-1-8 1,1 0 0,0-1 0,5-8 0,0 13 0,-5-4-1,0-5 1,-1 13 2,1-4-2,-1 0-1,-5 0 1,6 4 0,-6 0 0,0 0-1,0 0 1,0 4 1,0 1-1,0-1 0,0-8 0,0 8-1,0-4 1,0 4 1,0-8-1,0 13 0,6-5 0,-6-4 0,0 0 0,0 4-2,0-3 3,0 3-1,0 0 1,0 5-1,0-1 0,5 1-1,-5-9 1,0 8 1,0-8-1,0 9 0,0-5 0,0 9 3,0-9-3,0 9-5,0 4 5,-5-4 2,5 4-2,-6-4-1,6 4 1,0-5 1,0-12-1,0 17-2,0 0 2,0 0 0,0 0 0,0 0-2,0 0 2,0 0-23,0 0 23,0 0-11,0 0 11,-6-4-26,6 4 26,-33-8-70,-7 3 70,-5-16-22</inkml:trace>
    <inkml:trace contextRef="#ctx0" brushRef="#br0" timeOffset="4494.1991">5969 2398 0,'0'0'14,"0"0"-14,0 0 4,0 0-4,-6 17 2,1-4-2,-1 3 3,1 1-3,5-8-1,0-5 1,0-4 23,-6 4-23,6-4 13,0 0-13,0 0 11,0 0-11,0 0 3,0 0-3,0 0 1,0 0-1,0 0-1,0 0 3,0 17-2,-6-4-1,1 0 1,5-1 1,0 5-1,0-12 0,0-5 0,0 16 0,0 10 1,0 4-1,0-5 4,5 13-5,-5-4 1,0 4 3,-5 4-3,5 1-1,0-18 1,-6 0 1,6-3-1,-6 7 0,1 5 4,5 8-4,0 5 2,0 0-2,0 3 1,0 5-1,0-8 1,5-5-1,1 5 2,5-1-2,1 1 3,-1 4-3,0 4-1,0 4 1,6-8 1,0-9-1,0-4 1,0-4-1,0-4-1,-6 4 1,1-5 1,-1-3-1,-5-1 0,-6 5 0,0-9 0,5 4 0,-5 1 1,0-5-1,0 0 0,0 0 0,0 0 2,0 1-2,6-5 0,0-1 0,-1 6-1,6-5 1,1-1 2,-1-3-2,-5 4-1,5-4 1,0 0 0,-5-5 0,0 0 0,-1 5 0,1-9-1,-6-4 1,0 0 0,5 9 0,1-5 2,0 5-2,-6-9-1,0 0 1,5 4 2,7 0-3,-1-4 1,0-4 1,1 4-1,-1 8 3,0-8-3,-5 0-3,-6 0 3,5 4-1,-5-4 1,0 0 0,6 9 0,0-5 4,-6-4-4,0 0 1,11 13-1,0-9-1,6-4 1,0 0 2,0 0-2,0 0 0,0-4 0,6 4 0,-1 0 0,1 4 0,-1-8 0,1 4 0,-1 4 0,7-4 2,-1 0-2,0 0 0,6 9 0,11-9 0,12-5 0,-1 10-2,12-10 2,-6 5 2,6-4-2,5-4 0,6 3 0,6 10-2,-12-5 2,6 0 2,0 0-2,6 4 0,-1-4 0,-10-4 2,-1 12-2,6-8-2,0 0 2,0 4-2,0 1 2,-11 3 2,0 1-2,-1-1-2,1 0 2,0 1 2,5-9-2,1 4 0,-7 0 0,1 1 1,6-5-1,-1 8 0,0-12 0,-5 0 0,-6 4 0,6-5 2,0 5-2,5 5 0,6-10 0,-6 1 0,6 0 0,12-5 0,10 9 0,40-8 1,-11 4-1,-51 4 0,6-4 0,0-9 0,-12 9 0,6-5 0,6 5 0,-1-5 1,7 5-1,44-4-2,-45 3 2,12 5 1,50 0-1,-11-4 0,-5-8 0,-46 12 1,-5 0-1,0-5 0,5 5 0,0 0 2,1 0-2,-12-4-3,0 4 3,0 0 1,0-4-1,0 4-1,0-4 1,-12 4 2,-5 4-2,1-13-1,-1 1 1,-12 4 1,1-5-1,-6 5-2,-5-4 2,-6 3 3,-6-3-3,0-1-1,-5 5 1,-1-4 1,1-5-1,0 4 1,-7 1-1,1 0 0,-5-5 0,-1 4-1,0 1 1,1-1 0,-7 5 0,1 0 0,0-4 0,-6 3 3,0 5-3,0 0 1,0 0-1,0 0 0,0 0 0,0 0 3,0 0-3,0 0 1,0 0-1,5 0 1,-5 0-1,0 0 0,0 0 0,0 0-1,0 0 1,0 0 3,0 0-3,0-8 0,6-1 0,-1 1 1,-5-1-1,6 1 0,-6-1 0,0-7 0,0 3 0,0 0 3,0-4-3,0 0 0,0 0 0,0-4 3,0 0-3,0 0 2,0 8-2,6 0-1,-1 1 1,-5-1 1,0-8-1,0-5 0,0 1 0,0 0 0,0-5 0,-5 5 0,-1-9 0,0 4 1,1 9-1,-1-9 0,6-4 0,-5 1 1,-1 3-1,0 5 0,6-5 0,-5 0 0,-1 1 0,0-1 0,1 0 0,-1-3 0,-5 3 0,5-4 2,0 0-2,1 5-1,-7-5 1,7 4-2,-1 9 2,1 0 2,-1 8-2,6-4 0,-6-4 0,6 8 0,0-12 0,-5-1-1,5 9 1,0-4 0,0-8 1,0 3-1,0 1 0,-6 4 0,6-9 0,0 5 0,0-1 1,-6 5-1,6-4-2,0 4 2,0 4 0,-5 0 0,5-4 1,-6 4-1,6 8-1,0-8 1,0 0 0,0 5 0,0-1 1,-6 0-1,6 0-1,-5 5 1,5 0 1,-6 3-1,6-3 0,0-1 0,0 5-1,0 0 1,0 4 0,0 0 0,0-4 0,0 4 0,0 0 0,0 0 0,0-5-2,0 1 2,0 4 2,0 0-2,0 0 0,0 0 0,0 0-2,0 0 2,0 0 0,0 0 0,0 0 0,0 0 0,0 0-1,0 0 1,0 0-1,0 0-43,-22 0 44,-1-4-87</inkml:trace>
  </inkml:traceGroup>
</inkml:ink>
</file>

<file path=ppt/ink/ink1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2:33.127"/>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763 436 0,'0'4'29,"0"-4"-29,0 0 0,-6 25-1,1 14 1,-1 3 0,0 0 0,6 9 0,6-4 0,5-14 0,12 10 0,5-1-1,6 5 1,5-5 2,1 0-2,-6-4 0,0-4 0,-12-4 0,1-5 0,-12-3 6,6-14-6,0-12 14,0-9-14,0-17 3,5-8-3,-5 13 1,6 0-1,-6-22 1,0-12-1,0 4 4,0-13-4,-6 9 4,0 12-4,0 1 0,-5 3 6,5 18-6,-5 8-5,1 4 5,-2 30 0,1 17-2,0 8 2,-1 13 1,7-4-1,4 0 0,1 8 0,6-4-2,-6 9 2,0-9 1,0-9-1,-6-8 1,0-4-1,1-13 3,-1-8-3,-5-21 1,-6-13-1,0-9 1,-6 0-1,-5-4 1,-1-4-1,-5 4 0,0-8 0,6 0-1,0-1 1,0 1 3,5 12-3,0 9 0,1 0 0,-1 4-4,6 26 1,6 8 3,5 12 0,0 1 0,6 4 1,0 8-1,0 9 0,6 8 0,5 0 0,-6 1 0,1-18 0,0-4 0,-1-8 3,-5-5-3,0-4 0,-6-4 0,1-29 0,-7-18 6,-5-12-6,-5-9 1,-7-4-1,1 25 0,0-8 0,-1-9 0,1 5 0,6 0 1,5 4-1,-6 0 0,6-1 0,0 6-1,0-1 1,0 17 0,6 0 0,5 17 0,-6 21-2,1 13 2,0 8 0,-6-12 0,5 4 0,-5 12 0,6 1 0,-6 8 0,0 0 1,0 4-1,0-4-2,-6-8 2,1-9-2,5-4 3,-6-5-1,6-12 2,-6 4-2,1-8 1,-6-4-1,-1-14-1,12 5 1,-11-17 0,0-8 0,-1-13 1,1-4-1,5-5-1,1 5 1,-1-5 0,1 18 0,-1-5 2,0 4-2,6 9 5,0 4-5,0 8-6,0 1 6,0 4-2,0 4 2,0 0 1,0 8-1,0-8 0,6 30 0,0 8-1,5 17 1,0-4 1,0 0-1,1-9-2,-1 17 2,0-4 0,-5-17 2,0 0-2,-6-8 0,0 4 0,0-9 0,0-3 0,0-6 0,-6 6 0,0 3-1,1 0 1,-7-8 1,1 13-1,0-13-1,-1 8 1,1-12-1,0 4 1,0-4 0,-6-5 0,-6 9 2,6-4-2,0 12-1,6 1 1,0-1 0,5 0 0,0 1-2,1-9 2,-1 0 0,0 0 0,1-9 2,5-8-2,-6 8-1,-5 1 1,0-1 1,5-3-1,6-5 0,0 0 0,0 0 1,0 0-1,0 0 0,11-22 0,6 1 0,0-4-1,6-5 1,-6 5 1,-1 4-1,13-13 0,-7-8 2,1 8-2,5-13 0,0 1 0,-5 3 0,-1 5 2,-5 8-2,0-3 0,-5 11 1,-1 1-1,0 0 0,-5 8 0,-1 5-4,-5 8 5,0 0-1,0 0 0,0 0 1,-16 42 0,-1 9-1,0-9-2,5 1 2,1-9 0,5-1-1,1-11 1,-1 3 0,1-8 0,-1-4 2,0-1-2,6-3 1,0-9-1,0 0 0,0 0 0,0 0 1,0 0-1,0 0 0,0 0 0,0 0 0,12-34 1,-1-17-1,0 0 2,0 1-2,1 11 0,-1 1 0,0 0 0,-5 0 0,5 4 1,0 9-1,1-1-1,-1 10 1,-5-6 0,-1 5 0,1 1 0,0 7 0,-6 1-1,0 3 1,0 5-3,0 0 3,0 0 0,-6 22 0,0 3 1,1-4-1,-7 0 2,7 9-2,-7 4-3,7-5 3,-1-3 2,1 3-2,-1-3 0,0-13 0,6 3 0,0-11 1,0-5-1,0 0 0,0 8 8,0-8-8,0 0 4,0 0-4,0 0 0,-5 0 0,5 0 1,0 0-1,0 0-2,0-13 2,0-8 0,5-8 0,-5 7 1,6-7-1,0-9 1,-1-13-1,-5 4 0,6 1-1,-1 8 1,1-22 0,0 14 0,-1 8 0,1 4 0,-6 9 0,0-9 0,0 4-1,0 0 1,0-3 2,0 16-2,0-5 0,0 5 0,0 5-1,0-5 1,0 4 0,0 0-1,0 1 1,0-1 0,0 5 0,0-9 1,0 4-1,0-4 0,0-4 0,-6 4 0,1 0 2,5-8-2,-6 8-1,0-5 1,-5 10 0,6 8 0,-1-13 0,0 4 0,1-4-1,-1 4 1,0-4 0,1 5 0,-1-5 1,6-4-1,-6 4-1,1 0 1,-1 0 2,6 0-2,0 0-3,0 0 3,0 4 1,-6 1-1,1-1 1,5 0-1,-6 5 0,6 3 0,0 5 1,0-8-1,0 4-2,0-5 2,-5 5 0,5 4 0,0 0 2,0 0-2,-6-8-2,-11-1 2,6-4 0,-1 1 0,-10-5 0,-6 0 2,-6 0-2,-6 8 0,-5-3 0,0 3-1,-1 1 1,6-1-1,12-3 1,-6 3 2,6 1-2,0 3-2,-1 10 2,1-5 0,6-9 0,-1 9 0,6-8 0,0 8 0,6 4 0,0-4 0,11 0 0,0 0 0,0 0 0,-12-4 0,1 8 0,11-4-1,0 0 1,0 0-3,0 0 3,0 0 3,0 0-3,0 0-2,-17 13 2,0 4-1,0-5 1,-5 10 2,-1-10-2,1 9-1,-1-8 1,0 8 1,1-4-1,-1 4-1,1-8 1,-1 8 1,0-4-1,-5 4 0,-6-4 0,-5 4 0,-6 1 0,0 3-2,-2 5 2,8-13 1,5-1-1,0 1 0,0 0 0,-5 9-2,-1-5 2,6 4 1,-5-12-1,5 8-1,6-4 1,5 0-3,1-4 3,5-13 0,5 8 0,7 1-7,5-9 3,22 17 4,18 4 0,-1 0 0,7 0-2,10 5 2,0-10 2,1 1-2,-1 5-2,-5-1 2,-5-4 2,-12-5-2,-6 1-5,-11 0 5,0-9-14,0 13 14,-11 4-51</inkml:trace>
</inkml:ink>
</file>

<file path=ppt/ink/ink1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2:43.55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28-11 0,'-6'0'17,"6"0"-17,0 0 5,-11-8-5,6 3-1,5 5 1,0 0 0,0 0-1,0 0 1,0 0 1,-6 17-1,6 13 0,6 4 0,5 0 2,0 8-2,6-4 1,0 0-1,6 0 5,-1-4-5,1 0 7,5 0-7,-5 0 1,-1-9-1,1 0 1,-12-3-1,6 3 0,0-16 0,-6 12 1,0 4-1,1-8 2,-1 13-3,-5-9 1,-1 0 3,1-8-3,-12 4-1,6-9 1,0-8 2,-5 21-2,-1-4 0,0-8 0,6-9 3,0 0-3,-5 12-1,5-3 1,0 4 0,0-1 0,5 1 1,1-5-1,0 9 0,-1-4 0,1 0-2,0 4 2,-1 0-1,-5 0 1,6-1-1,0-3 1,-6-4 4,5-1-4,-5-8 6,0 0-6,0 0 12,0 0-12,0 0 6,0 0-6,0 0 2,0 0-2,0 0-2,0 0 2,0 0 0,0 0 0,6 4 0,-6-4 0,0 0 2,5-8-2,1-5 1,5 0-1,-5 1 2,0-1-2,-1 0 0,1-4 0,0 0 1,-6 9-1,0-5-1,0 1 1,0-1-1,-6-4 3,0 0-2,1 4-1,5 5 1,0-5 0,-6 5 0,6 12-2,0-4 2,0 0 0,0 0 0,0 0 2,11 8-2,1 5-1,5 0 1,-1-5-1,7 1 1,0-1 1,-1 1-1,6-5-1,1 0 1,-1-4 1,6 0-1,0 4 0,-6 1 0,0-5 1,6 4-1,5 0 0,1 0 0,5 5-2,0-9 2,-5 8 2,-1-4-2,1 1-1,-1-1 1,-5 0 1,6-4-1,5 0 0,6-4 0,5 4 0,6 0 0,0 4-1,0-4 1,6 4 1,5 5-1,1-1-1,5-8 1,-11 5 0,5-5 0,6 0 1,6 4-1,-1 4-1,-5-3 1,0-1 0,6 4 0,0-4 1,-1 1-1,-5-5 0,-5-5 0,-1 1-1,1 4 1,-1-4-1,0 4 1,-5 0 2,-6-4-2,6 4 2,0-4-2,5 4-1,6-5 1,-6 1-1,-5-4 1,0-1-1,0 5 1,-1-5 1,-5 5-1,0-4 3,1 3-3,-13-3-3,7 8 3,-1 0 0,12 8 0,5-3-1,6-5 1,0 0 3,6-5-3,11 5 0,45-4 0,0 0-3,-11 4 3,-45 0 0,-1-4 0,-5 0 4,0 4-4,0 0-3,-5 0 3,-6 0 0,-12 4 0,-11-4-1,-11-4 1,-6 4 1,-5 0-1,-1 0 1,-10 0-1,-7 0 0,-5 0 0,0 0 0,-34 4 0,-11 8 2,6 1-2,-12 4 0,-11-4 0,-6 0 0,-5-5 0,5 0-1,-11 1 1,-6 4 0,1-5 0,-1 1-1,-11-1 1,-6 0 5,-56 5-5,17-13 0,45-4 0,-62 8 1,23 9-1,50-13 1,-5 4-1,-6-8 0,-6 4 0,-39-9-1,51 5 1,-12 4 2,-39 4-2,62-4 1,-5 0-1,-1 5 0,6-1 0,0-8 0,11 4 0,12 0 2,5 0-2,6 0-1,5 0 1,6-5-1,0 5 1,1-4 0,-1 0 0,0 4-1,6 0 1,-1-4 1,-4 4-1,4-5-1,1 1 1,5 4 1,1 0-1,5 0 0,6 0 0,-1 0-2,12 0 2,0 0 0,0 0 0,0 0-2,0 0 2,0 0 0,29 4 0,4 5 0,1-5 0,0 5 0,0-5 0,-6 4-1,1 1 1,-1-5 1,0 0-1,0-4-6,-5 5 6,-6-5 4,0 4-4,-6-4 2,0 4-2,-5 0 0,-6-4 0,0 0-1,-17-4 1,-6-4 1,-5 3-1,0 1 0,-6-4 0,0-1 1,-5 5-1,-1-5-3,1 1 3,-1 4 2,1-1-2,5 1 0,-6-4 0,-5 4 0,0-1 0,-6 1 0,6 0 0,0 0 0,0-9 0,5 4 0,1 5 0,5-8 1,6 7-1,5-7-1,6 3 1,6 5 0,-1 0 0,12 4-1,0 0 1,0 0 0,0 0 0,0 0 0,-5-5 0,5-3 0,0-1 2,0 1-2,0 4 1,0 4-1,0 0 0,-6-13-2,1 5 2,-1 3 1,-5 1-1,-1 0 0,1 0 0,0-5 0,-1 9 0,-4-8-2,-1 8 2,-6 0-1,0 4 1,1-4 3,-6 0-3,5 4-1,0 0 1,7-4 1,-1 5-1,5-5 0,1 0 0,11 0-2,0 0 2,0 0 2,0 0-2,23 0-1,16 0 1,6-5-1,12 1 1,16 4 1,12 0-1,-1-8 0,12 4 0,68 4 0,-23-17 0,6 8-1,-6 9 1,0-4 0,-17-5 0,-39 9 0,11 5 0,51-5 1,73-5-1,0 5-1,-56 0 1,-12 0 0,-22-4 0,-51 4-1,6 0 1,-1 4 0,7-4 0,-12 0 0,5 5 0,7-5 0,-1 0 0,-5 0 1,-6-5-1,5 10 0,-5-5 0,-5 0 0,-1 0 0,-5 0 0,-6 0 0,-6 4 1,-5-4-1,6-4-1,-1-5 1,6 5 0,0 4 0,0 0 0,-5-4 0,-12 4 0,6 0 0,-1-5 0,1-3 0,-6 0 1,1 12-1,-1-8-1,-6 4 1,1 0 0,-1 4 0,1-4-2,-1 4 2,-11-4 2,6 0-2,0 0-1,0 0 1,0 0 1,-6 4-1,0-8 1,1 8-1,-7-4 2,1 0-2,-1 0-2,1 0 2,-1 4-1,-5 1 1,0-5-1,0 0 1,0 4 1,-5 0-1,-1-4 0,0 0 0,0 4-1,1 1 1,-1-5 1,0 4-1,1-4 1,-7 0-1,-5 0-2,6 0 2,-1 4 2,-5-4-2,6-4-2,0 8 2,-1-8 1,1 8-1,-6-4 0,0 0 0,0 0 0,0 0 0,6 4-1,-6-4 1,5 5 2,1-1-2,-6-4-1,0 0 1,0 0-2,0 0 2,0-9 2,6 14-2,-6-5 0,0 0 0,0 0-1,0-9 1,0 9 0,0 0 1,0 0-1,0 0 0,0 0 0,0 0 1,-29 0-1,-4 4 1,-13-4-1,-10 5-1,5-1 1,0-4 2,-11 8-2,-5-3-1,-7-1 1,1-4 0,-1 4 0,-5-8 1,-5 4-1,-7 0 2,7-4-2,5-1 0,-6 5 0,6 0 1,0-4-1,6 8-1,5-4 1,6-4 0,11 4 0,11 4 0,7-4 0,4 0 0,7 0 0,5 0-2,28 5 4,12-1-2,16 0-2,6 4 2,6-8-1,0 5 1,11-5-1,11 0 1,6 0 1,-5-5-1,-1-3 2,1 8-2,-1 4-2,6-8 2,6 0 1,-12 0-1,-5 4 1,0 4-1,-1 0-1,7-4 1,-1 0 0,-11-4 0,-5 8 1,-7-4-1,1-4-1,-11 4 1,-6 0 1,-6 0-1,-6-4 0,-5-1 0,-5 5 0,-1 5 0,-6-18 1,7 13-1,-7-4-1,1 4 1,-6 0-1,0 0 1,0 0 1,6-5-1,-1 10 0,7-1 0,-7 0-2,7 0 3,-7 1-1,-5-5-1,12 8 1,-1-4 1,-6 0-1,1 5-1,0-5 1,-6-4-1,0 0 1,0 0 2,-6 4-2,6-4 0,0 0 0,-22 9 0,-1-5 0,0 5 1,1-5-1,-1 0-2,-5 0 2,-6-4 2,-5 4-2,-7 5 0,1-5 0,0 0-2,6 1 2,-1-1 2,1 0-2,-1 0 0,-5-4 0,0 0 2,0-4-2,-1-4-2,1-1 2,-5-8 2,10 5-2,0-1 1,7 4-1,4 1-1,-4-1 1,-1 1 0,0 4 0,0-5 0,0 5 0,-5 8-1,-1-8 1,1 0 2,-1 4-2,6-4-1,-5 4 1,-7 0-1,1 0 1,-5 4 3,-13 0-3,-4-4-3,-1 0 3,-5 4 0,-6 1 0,-6-1 0,6 8 0,0-3 0,-6-1 0,1-8 0,-1 0 0,0 0 0,6 0 0,0 0 1,6 0-1,5 0-1,6 0 1,11 0-2,12 0 2,10 0 2,7 5-2,5-5-3,11 4 3,6-4-1,0 0 1,23-4-2,-1-1 2,1 1 0,-6 4 0,-6-4 0,1 4 0,-1 0 0,-6-4 0,1 4 0,-6 0 0,0 0-1,0 0 1,0 0-46,-34 12 46,0-12-32</inkml:trace>
</inkml:ink>
</file>

<file path=ppt/ink/ink19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6:48.856"/>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85 430 0,'0'0'39,"0"0"-39,0 0 8,0-4-8,0 4 4,0 0-4,0 0 13,0-4-13,0 4 10,0 0-10,-5-5 7,5 5-7,-6 0 5,6 0-5,0 0 3,0 0-3,0 0 1,0 0-1,0 0 1,0 0-1,0 0 1,0 0-1,0 0-1,0 0 3,0 0-2,0 0-1,0 0 1,0 0 0,6 0 0,-6 0-1,0 0 1,16 0 2,1-4-2,0 0-2,5 0 2,5 4 1,-5-8-1,-5-5 0,5-3 0,0 7 2,6-3-2,-1 0-5,6 7 5,1 1 4,4-8-4,1 4-1,0-1 1,5 5 1,-6 0-1,1 4 1,0-8-1,5 8-1,0 0 1,0 4 1,0-8-1,1 4 2,-7 4-2,1-4 1,-1 0-1,-4 0 0,-1-4 0,5 4-2,7 0 2,4 4 2,6 0-2,6 0 1,-6 4-1,1 5 0,4-13 0,1 4 0,5-4 0,1 4 2,-7-8-2,1 0 1,5-4-1,6 3-1,0 5 1,5 0 4,-10 0-4,4 9-1,7-1 1,4-4 1,1-4-1,-5-4 1,-1-4-1,6-1-1,0 1 1,-1 4 3,-4-4-3,-1 12-2,0-12 2,6 12 1,0-8-1,-6-1 1,-5-3-1,0 4-1,5 0 1,0 4 1,1-4-1,-7 4 1,-4 0-1,-1 8-1,6-4 1,0 0 1,-1-8-1,1 8 0,-11-4 0,5 0 1,6-4-1,0 4 1,-1 0-1,1 4-1,-5 5 1,4-1 1,1-8-1,5 0-2,1-8 2,-7-1 4,1-3-4,6 0 0,4-5 0,1 5-1,0-1 1,0 5 2,0 0-2,-6 3-4,6-3 4,0 4 2,-12 0-2,1 0 0,6 0 0,4 4 1,1-5-1,-11 5-1,0 0 1,5 5 3,6-5-3,0 0-3,-6-9 3,0 5 0,6-4 0,5 4 0,56-9 0,-28 9 1,-39 0-1,6 4-1,5-8 1,-5 4 1,0-1-1,11 5 0,50-4 0,-17-4 0,-50 0 0,11 8-1,1-9 1,4 5 0,34 0 0,-44-4 0,6 4 0,-1 4 1,-11-9-1,6 9-1,0 0 1,5 5 1,1-14-1,-7 9 0,7-4 0,-1-4 2,6 8-2,44 4-2,-33-8 2,-33 8 0,0-21 0,-1 22 3,7-5-3,-7 4-3,1-4 3,0 0 2,5-4-2,1 4-4,-7 0 4,1 0 2,0 0-2,0 4 2,-1-4-2,7 4-3,-1-8 3,-5 8 0,0 0 0,5-4 0,0-12 0,1 16 1,-7-4-1,1 4-1,5-17 1,6 9 2,0 8-2,0-4-2,-11 5 2,5-10 1,6 10-1,0-10 1,-6 1-1,-5 8-1,0 1 1,-1 3 0,1-8 0,0-4-1,16 0 1,45 8 0,-61-4 0,-1-4 1,-4 4-1,-1 0 1,-5 0-1,-6-5-2,0 10 2,0-5 0,0 8 0,1-4 0,-1 4 0,0-8-1,0 4 1,-5-4 0,0 5 0,-1-5 1,7 4-1,-1-4 1,0 4-1,0-4-2,0 4 2,-5-8 1,5 8-1,6-4 0,0 4 0,5-12 0,0 8 0,1-8 0,-7 8 0,1-5 0,5 5 0,6-4 0,0 4 0,-11-8 0,-1 8 0,1-4 2,5 8-2,1-8-2,-7 8 2,1-12 0,0-1 0,-6 9 1,-11 5-1,0-5-2,1 4 2,-7-4 1,6 4-1,1-4-1,-1 8 1,0-8 1,0 4-1,-5-8 2,-1 4-2,7-4-2,-1 8 2,6-8 1,5 4-1,-6-4-1,1 4 1,5-13 0,-5 22 0,0-13-1,5 4 1,0 0 2,0 0-2,1 8-1,-1-4 1,-5-8-1,-12 4 1,6-4 1,-5 12-1,0-8-1,-1 8 1,1-4 1,0 9-1,-1-9-2,1 4 2,0-8 1,-1 9-1,1-9-1,-6 8 1,0-4 0,-5 4 0,-6-4 0,0 5 0,6-5 1,-1 0-1,1 0-1,-1 4 1,6-12 2,6 8-2,0 1-1,-1-1 1,-4-4 0,-7 0 0,-5 0-1,0 4 1,6-4 0,0 4 0,-1-4 0,1 4 0,5-4 0,0 4 0,6-4 1,-6 0-1,0-4-1,-5 4 1,-6-4 0,0 0 0,0 4 1,-6 0-1,-5 0-4,6 4 4,-6-4 2,0 8-2,0-8 0,0 4 0,0 1 0,0-5 0,-5 0-1,-6 0 1,5 0 0,-5 0 0,0 0 2,0 0-2,0 0-2,0 0 2,0 0 0,0 0 0,11 0-1,0 4 1,0-4 1,0 4-1,1-4-2,-1 0 2,0-4 0,0 4 0,0 0 1,0 0-1,0 0-2,-6 0 2,1 4 0,-1-8 0,1 4 1,-6 0-1,0 0 0,11 0 0,0 4 2,0-8-2,6 8-2,-6-4 2,0 0 1,0 0-1,0 0-2,-6 4 2,-5-4-1,11 4 1,0 0 0,0 5 1,-5-1-1,-1 0 0,1 5 0,-1-1 1,1 0-1,0 1-1,-1-5 1,6 4 0,0 5-1,-5-5 1,-1 5 0,1 0 0,-1 3 0,1-3 0,-1-1 1,1 1-1,-1 0 1,1-5-1,-1 9 0,1-9 0,-1 5 0,-5-5 0,6 1 0,-1-5 0,-5 8 0,6 1 0,-1 4 0,-5-1 0,6 1 0,0-4 0,-1-1 0,1 1 2,-1-1-2,1-3-2,-6-5 2,0-8 0,5 17 0,-5-1 0,6 1 0,-1-5 0,1 5 0,-6-9 2,0-8-2,5 17 0,-5-13 0,0-4-1,6 12 1,-1 1 1,1-1-1,-1-12 0,-5 0-2,0 0 2,6 0 0,-1 8 0,1-4 1,-6-4-1,5 5-1,-5-5 1,6 8 0,-6 4 0,0-3 2,5-1-2,1-8-2,-6 0 2,0 0 2,0 0-2,0 0-2,0 0 2,0 8 0,0-8 0,0 8 2,0-8-2,0 0 0,0 0 0,0 9 0,0-9 0,0 0 0,0 0 0,0 8 1,0-8-1,0 0 2,0 0-2,0 0-3,0 0 3,-11 8 3,-6 1-3,1-5 0,-6 4 0,11-4-1,-6 4 1,-5-3 2,-6 3-2,1 0 0,-1 0 0,-5 1-1,0-1 1,0-4 0,0 4 0,5-4 1,0 5-1,1-5 0,10 0 0,-5-4 0,11 4 0,-5-4 1,-1 4-1,0-4 2,-5 0-2,0 0-1,0 9 1,-5-9 1,-1 4-1,0-8-1,-5 4 1,-5-5-1,-1 5 1,-5-4 0,5 8 0,6-8 0,0 8 0,0-4 1,0 5-1,-6-5-1,0 4 1,1-4 1,-1 4-1,-5-4 1,5 12-1,0-12-2,-5 4 2,0 1 1,-6 3-1,1-8 0,-1 8 0,0-8-1,6 4 1,0-4 2,11 0-2,-17 0 0,0-4 0,-5 8 0,-5-8 0,-1 8 0,11-4-1,0 13 1,-5-13 0,0 4 0,-6 0 0,-5 4 0,0-8 0,-1 4 0,12-4 1,-6 0-1,1 0-2,-1 5 2,0-5 2,1 8-2,4-8 2,7 4-2,-1-4-2,-5 4 2,-1-4 0,1 4 0,0-4 1,0 4-1,0-4-1,5 5 1,0-5-2,1 4 2,-7-4 2,1 0-2,-6 4-4,1 4 4,4 0 4,-4 1-4,-7-1-1,1-4 1,-6 4 1,-5 5-1,11-13-2,-6 4 2,0 0 2,0 0-2,1 0-2,-1 1 2,11 3 0,0-4 0,-5-4 2,0 8-2,0-8 1,-1 4-1,1-8-2,5 4 2,-5 0 0,-6 0 0,-5-8 1,0 4-1,10 4-1,-4 4 1,-1-4-1,-5 0 1,-1 0 1,1 4-1,5-4 1,0 0-1,-5-4 0,-6 8 0,0-4 0,12 8 0,-1-8-2,0 0 2,0 0 2,1 0-2,4 5 0,7-5 0,4-5-1,1 5 1,0-4 2,0 0-2,-6 4-1,-5 0 1,-1 0-2,7 4 2,-7-4 1,1-4-1,-11 8 1,0-4-1,5 4-1,-6-8 1,1 4 1,-6 0-1,-5 4 0,11 1 0,-6 11-1,-44-3 1,-44 11 0,22-19 0,16 11-2,56-12 2,-1 5 0,12-5 0,-6 4 1,-5 0-1,0-4 0,-1-12 0,1 0-1,5 8 1,-5 0 0,-6-4 0,-5 8 0,5-4 0,0 4 0,-5-8 0,0 8 1,-6 0-1,5 0-1,1-4 1,-6 8 0,0-3 0,6 7 0,5-8 0,0 9 1,-5-18-1,0 18 0,-1-17 0,6 8 0,1-8 0,-1 0-2,0-5 2,6-7 1,10-1-1,1 13 0,-6-8 0,-5 12 0,0-13 0,-1 17 2,12-8-2,0 4 0,-6-4 0,-5 4 0,-1-8 0,1 4 0,11-9 0,5 9 0,-5 0 0,-6 4 0,0 0 0,1 4-3,4-8 3,-4 0 3,-1 4-3,-6 0 0,1 0 0,0 0-2,11-4 2,-6 8 2,0-8-2,0 8 1,-5-8-1,5 4-1,0-4 1,-5 4 1,0 0-1,-1-5-1,-4 5 1,15 5 0,-4-14 0,-1 13 0,0 1 0,-5-5 0,-1 0 0,7 4 0,-1-8 0,-5 8 0,-1-4 0,-5 0 2,12-4-2,4 8 0,1 0 0,0 4-1,5-16 1,-5 4 0,0 4 0,5 0 0,6-4 0,-6 4-1,0 0 1,-5-5 0,0 1 0,-1 8 2,7-4-2,4 13 0,1-17 0,0 12 0,0-8 0,0 8-1,-1-8 1,1 13 1,5-13-1,6 0 0,0 0 0,-6 4 0,1-12 0,-1-1 0,0 5 0,1-4 0,-1 4 0,0 0 1,12-5-1,-1 5-2,0-4 2,-5 8 2,0-4-2,-6 4-2,-5 0 2,0 0 0,5-4 0,0 4 1,-5-5-1,0 1-1,0 0 1,-1 4 1,1-4-1,0 0 0,5 4 0,6 4 0,0 4 0,5-8-2,1 0 2,-1-4 1,6 4-1,0 4 0,0 0 0,0 1 2,5-5-2,0 0-2,1-5 2,5 5 1,0 0-1,-1-4 0,1-4 0,6 4-3,-1 0 3,1 0 2,-1-5-2,6 5-1,-6 0 1,1 4 0,-1 0 0,1 0 1,-6 0-1,0 4 1,0-4-1,-1 0-1,1 0 1,0 0 1,0-4-1,0 4-1,6-4 1,-7 4 1,1-4-1,6 4-1,-6 0 1,0 0 0,5-4 0,0 8 1,1 0-1,5 0 0,11-4 0,0 0-1,-17 8 1,6-4 2,-5-4-2,5 5-1,11-5 1,0 0-1,-17 0 1,1-5 0,-1 5 0,0 0-1,1 0 1,-1 0 1,6 5-1,0-5 0,0 4 0,0-8-1,6-1 1,5 5 0,0 0 3,-17 0-3,0 5-2,6-5 2,0-5 0,0 5 2,0-4-2,6-4 2,-1-4-2,1-1 0,5 5 0,-6-13 0,1-8 0,-1 0 1,6 0-1,-5-4 1,-1 4-1,6 0-1,0-4 1,0 12 2,0 5-2,6-5 1,-1 9-1,1-17 0,-1 0 0,1 0 0,-6 4 2,0-8-2,0 4 0,0-9 2,0 13-2,0-8 0,0 0 0,0 8 0,0 9 0,0 3 2,0 1-2,0 0-4,0 7 4,0 5-1,0 0 2,0 0-1,0 0-4,0 0 4,16 13 4,1-1-4,5 1-2,0 12 2,0-1 1,6-11-1,-1 7 1,-5 1-1,6-4 0,5 3 0,6 1-2,5-8 2,6-5 2,-1 13-2,7-9-2,-7-8 2,6 0 1,6 9-1,5-13 1,6 0-1,-5 0 0,-1-9 0,11 1 0,6-4 0,5 3 0,-5 1 0,5 0 1,1 0-1,54 3-1,-21-19 1,-45 11 0,11 1 0,56-13 0,-22 8 0,-40 13-1,1 4 1,6-4 1,-7 4-1,-4 4-1,4 4 1,7-8 1,49 0-1,-22 9 0,-39-5 0,6 4 1,5-12-1,1 8-1,-7-4 1,1 8 0,6-3 0,-1-5 0,0 8 0,-10-4 0,4 4 0,7-4 0,5 9 0,27-9 1,-49-4-1,11 4-1,5 4 1,6-8 0,39 13 0,-51-17 0,12 8 0,55-12-2,-22 8 2,-44 4 2,11-4-2,44 4-1,6 12 1,-6-7 0,-6-5 0,-55 4-1,12-8 1,65 0 2,-21 8-2,-45-8 0,17 13 0,50-13-2,-23 8 2,-38-4 1,55 0-1,-11 1-1,0-1 1,6 8 1,-12-12-1,-38 0-1,61-4 1,-23 8 1,-43-8-1,10 8 0,56-4 0,-23-4 1,-43 0-1,5 4-1,55 0 1,-11-4 1,-6 8-1,-43-8 0,-1 4 0,6-4-1,60-9 1,-5 13 0,-16 0 0,-50 0 2,11-4-2,44 8-2,-11-16 2,-50 16 2,11-4-2,1 0 1,5-4-1,55 0-4,0-9 4,-28 9 2,-43-4-2,10-5-1,61 1 1,-28 12 0,-38 0 0,11-4-1,61-5 1,-28 14 0,-44-14 0,10-3 2,46-5-2,-7 13 0,-44 8 0,12-4-2,32-25 2,-5 25-1,-44-4 1,5 8-1,-10-8 1,5 8-2,5-4 2,0 5 1,1 3-1,-7-4-1,1-4 1,6 0 0,5 8 0,44 1 0,0 11 0,-6-32 1,1 8-1,-56-5-3,17-7 3,60-1 1,-10-8-1,-11 21 0,-45-4 0,6-4-1,38-5 1,-60 1 2,5 3-2,1 5 0,27 0 0,44 8-2,-22-5 2,-56 10 0,-4-1 0,4 0-1,-10-4 1,-11 4 1,0-4-1,-1 4 0,1 0 0,-6 5 0,0-1 0,6 0 0,-6 0 0,0 1-1,-5-5 1,-6 4 0,6 4 0,-6-3 0,6-5 0,-1 4-1,6-4 1,-5-4-1,0 4 1,5-4 1,0-8-1,6 0-1,-6-5 1,-5 1 2,5 0-2,0 8-2,-5-5 2,-1 9 0,1 0 0,0-4-2,-1 4 2,1-4-1,-6 4 1,-5-4-2,-1 0 2,1 0 2,5 4-2,0-5 1,0 10-1,-5-5-5,-1 4 5,-4 0 0,4-8 0,-5 4 0,-5 0 0,5 8 0,0-4 0,0 0 0,0 0 1,0 5-1,0-9 0,0-9 0,0 14-1,1-5 1,-7-5 1,1 1-1,-6 4-2,5-4 2,6 4 1,0-8-1,6 8-1,0-8 1,-1 3 0,-5 1 0,-5 0 1,-6 4-1,0 0 0,0 4 0,-5-4-1,-6 0 1,0 0-2,0 0 2,0 0 2,0 0-2,11 0 1,-6-4-1,1 4-1,-6 0 1,0 0 0,0 0-1,0 0 1,-22 8 1,0 1-1,5-1-1,0 0 1,1-4 2,5-4-2,0 9-1,0-5 1,11-4 0,0 0 0,0 0 1,0 0-1,0 0 1,0 0-1,0 0 0,-11 4 0,0 0 0,0-4 0,11 0 0,-23 0 0,1 0 2,-5-8-2,-1 4 1,-5 4-1,-6-9 1,-5 5-1,0-4-1,-6 4 1,6-4 2,-11-1-2,-6 5-1,-11 0 1,1 0 0,-12-4 0,-11 3 2,-11-15-2,-39-1-1,1 0 1,-1 9 1,23-5-1,38 13 1,-11 0-1,-11 0-3,-38-9 3,5 5 0,44 4 0,0-4 1,0-5-1,-55-7-2,5-5 2,12 0 2,44 12-2,-6 1-1,-61 0 1,23 7 1,43 1-1,-10 0-1,-50-12 1,16 3 1,50 1-1,-5 4-1,0-5 1,-1 1 1,-5-1-1,-49-12 2,5 5-2,22 7-3,39 9 3,-6 0 0,-6 0 0,1 8 2,-6-4-2,0 4-2,-55-8 2,22 8-1,44 0 1,-10 5 2,-51-1-2,17 4 0,44 1 0,-11-5 0,0-8 0,1 4 3,-7 4-3,-49 13-1,22 0 1,44-5-4,0 1 4,-5-1 2,0-3-2,5-5 0,0 0 0,-5-3 0,-1-5 0,1 4 0,11 4 0,-1 0 1,-4 1-1,-7-1-2,1-4 2,0 0 1,-1 0-1,-5 0 0,-55-4 0,28 25 0,43-16 0,-4-5 0,-7 0 0,1-4-1,0 0 1,-12 0 1,-54 8-1,21 5 0,45-9 0,-12-4 0,-60 8 0,28-8 0,43 0 0,-10-4 0,-39 4 0,50 4-1,-12-8 1,-54-4 1,21 8-1,50 0 0,-5 4 0,-6 4 1,11 0-1,0-8 0,0 13 0,1-9 0,-7 4 0,1-12 0,0 0 0,-1 0 0,-5 0 0,-44 8 1,67-4-1,-1 8 0,0-8 0,6 0-2,-6 12 2,6-7 2,-1-1-2,7-4-1,-1 0 1,6 4 1,0-4-1,-1 0 2,1-4-2,0 8-1,5-8 1,6 8-1,0-4 1,5-4-1,6 4 1,0 0 1,0 0-1,0 0-2,-6 4 2,6-4 3,-6 0-3,1 4-2,-1-4 2,0 0 0,6 0 0,0-4-6,5 4 6,6 0-8,0 4 8,6-4-14,-6 8 14,-6 1-42,0-5 42,-5-4-42</inkml:trace>
</inkml:ink>
</file>

<file path=ppt/ink/ink1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6:49.885"/>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-1 150 0,'0'0'60,"0"0"-60,11 0 0,5-4 0,12 4-1,5 0 1,0-4 3,17 0-3,16-9 1,11-3-1,12 7-1,10 5 1,61-12 1,-22 3-1,0 1 0,0-1 0,-11 1-1,-38 8 1,4 0 1,57-13-1,-23 9-1,-45 4 1,12 8-2,50 8 2,-23-12-45,-49 9 45,0 3-13</inkml:trace>
</inkml:ink>
</file>

<file path=ppt/ink/ink1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6:55.71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3693 936 0,'-27'0'55,"-29"-4"-55,-15-1 0,-18 5 0,-10-4 0,-45 0 0,12-8 9,43 8-9,-4-5 12,4-7-12,1-5 2,0 13-2,-1-17 1,6-4-1,6 0 1,11-4-1,5 4 5,11 0-5,1 0 8,-1 8-8,6-8 2,5 8-2,-5 1 0,0 3 0,0 5 1,-1 8-1,7-13 0,5 5 0,0 3 2,-1 1-2,7 4 1,-1 0-1,1-5 1,-1 1-1,6 0 3,0 0-3,0-1 1,-6-3-1,-5 4-1,0 3 1,-6 1 0,6 4 0,0 9-3,-6-5 3,6 0 3,0 4-3,0 0-4,0-3 4,0 3 0,5 0 0,0-4 4,1 5-4,-1-1-3,6 0 3,0 0-1,5-3 1,-10 3 0,5-4 0,0-4 0,5-4 1,1 8-1,-1-4 0,0 0 0,1 0-1,-1-4 1,1 4 1,-6 0-1,0 4-1,-1-4 1,-4 0 1,-1 4-1,-5-4-1,6 8 1,-1-3 0,0-1 0,6 0 1,6-4-1,-1 0-2,6 4 2,0 0 1,11-4-1,0 0 0,-11 0 1,0-4-1,0 8 0,11-4 0,-11 0 3,11 0-3,0 0 4,0 0-4,0 0 7,0 0-7,0 0 5,-6 0-5,6 0 3,0 0-3,0 0 3,-11-4-3,6 4 0,5 0 0,-11 0 0,11 0 0,-11-8 0,0-9 0,-6 13-1,0-8 1,6 3 1,-5-7-1,5 12-2,0-9 2,0 9 1,5-4-1,1 4 2,5 4-2,-6-9-1,-5 1 0,0 0 1,0 8 0,0-9 0,5 5-1,6 4 1,-11-4 0,6 4 0,5 0 1,0-8-1,0 8 1,0 0-1,0 0 2,0 0-2,-17-4-3,1-9 3,-1 5 0,1 0 0,5 4-1,0-5 2,0 1-1,5 0 1,-5 0-1,5-1-1,1 1 1,-1 4 0,6 4 0,-11-8 1,6-5-1,-1 9 0,6 4 0,0 0 0,-5-8 0,-1 4-1,6 4 1,0 0 1,0 0-1,-5 0 1,5 0-1,-6-9 1,6 5-1,0 4-1,0 0 1,0 0 2,0 0-2,0-4 0,0 4 0,0 0 1,0 0-1,0 0-1,0 0 1,0 0 0,0 0 0,0 0-2,0 0 2,0 0-3,6-4 3,5 0 3,5 0-3,1-1 2,11-7-2,-1 8-2,1-4 2,-6 3 0,5-3 0,1 4 1,0 4-1,-1-8-1,1 8 1,-1-9 0,7 1 0,4 4 0,1-4 0,0-1 0,-6 5 0,0 4 1,0 0-1,0-4-1,0 4 1,0 0-1,-5 4 1,5-4 1,0 4-1,6 1 2,0-1-2,-1-4 0,-5 4 0,6-4-1,0-4 1,-1 4 0,1 4 0,0 0 0,-1 0 0,6-4-1,6-4 1,0 0 2,5 0-2,0 0-2,0 8 2,-5-13 1,0 14-1,0 3-1,5 0 1,5-4 1,1 5-1,-6-5-1,1 0 1,-1 0 0,0 0 0,6-4 0,0 4 0,-1-4 0,1 4 0,-6-8 0,6 4 0,0 0 0,-1 0 0,1-4 0,0 0 0,0-4 1,-12 8-1,-4 0-1,-1 4 1,0-8 1,6 4-1,-1-4-1,1-1 1,0-3 0,-6 8 0,0-4 0,0 0 0,-11 0 1,6 0-1,0-5-2,-1 13 2,1-8 1,0 4-1,-1-4 0,6 4 0,1-12 2,-1 3-2,-11 5-2,0 0 2,6-4 1,-1 12-1,1-4-1,0 4 1,-1-8 1,1-4-1,-6 8-1,0-4 1,0 8 0,0-8 0,1-1-1,-7 5 1,1-8 2,-1 8-2,7 8-1,-1-8 1,5 5 0,7-5 0,-1-5 0,-6 1 0,7 4 1,-7 9-1,-5-5 0,0 0 0,1-12-1,-1 12 1,5 0 0,1-8 0,5-5 2,6 5-2,0 4-3,-1 0 3,-5 4 1,6-4-1,0 5 1,-6-1-1,0-13-3,0 9 3,1 5 2,-1-5-2,0-9-1,-5 13 1,-6-8 1,0 8-1,0 1 3,6-1-3,-1-13-4,6 9 4,1-8 1,-1 8-1,0 4 0,-5-4 0,-1-8-1,-5 4 1,0 8 1,1-12-1,-1 16 0,0-4 0,0 0 1,6 5-1,-1-5 0,1-8 0,0 4 1,-1 4-1,-5-8-2,1-1 2,-1-7 0,5 20 0,1-8 0,5 4 0,0-4 1,0 0-1,1 0 0,-7-12 0,1 12-1,0 4 1,-1-4 1,6 8-1,1-8-1,-7 0 1,1 0 0,0 0 0,5 0 0,0-4 0,-5-12 0,-6 28 0,5-20 1,1 12-1,5 0 0,6 0 0,0-8-1,-1 12 1,1-12 1,0 0-1,-1 0-1,1 8 1,11-8 2,5 16-2,6-7-3,-6-1 3,0-4 2,1 0-2,4 0-1,7 4 1,-1-4-1,0 0 1,1 0 1,4 0-1,7-17 0,32 30 0,-43-17-1,4 4 1,7-5 0,-1 5 0,-11 0 1,1 0-1,10 0-1,0 0 1,1 5 0,-12-5 0,6 0-3,0 0 3,5-5 4,0 5-4,-5-4 1,0 8-1,5-20-1,1 20 1,-1-4-1,-11 4 1,6-4 1,6 4-1,4-8-1,95 4 1,-22 4 0,-23-8 0,-32 8 1,-39 0-1,10 1 0,7-5 0,-6-5 0,-1 5 0,7 0 0,60 0 0,-17-8-1,-60 4 1,11 8-1,11-12 1,55 12 0,-28-8 0,-43 8 0,10-8 0,56 8 0,-28-16 0,-45 12 1,12-13-1,6 13-1,-12-4 1,6 8 1,5-12-1,50 8-1,-16-8 1,-56 8-2,0-9 2,6 9 2,5-4-2,0 4 0,-10-4 0,-1 4-2,0-4 2,1 8 0,-1-12 0,0 8 0,0 4 0,-5-4 1,-6 0-1,-5 0-1,0-4 1,-1 8 1,1-12-1,0 8-1,5-5 1,0 18 0,-5-17 0,-6 16 0,0-8 0,0-4-2,1 0 2,4 4-2,1 1 2,5-1 0,0-4 0,1-4-1,-12 8 1,0 0 1,0 0-1,0 0-2,0 4 2,1-3 1,-1 3-1,0-4-3,0 0 3,-5-8 2,-1 8-2,7-16-2,4 16 2,7 4 0,-1-4 0,-11 0 0,0-12 0,0 12 0,6 0 0,-11 1-2,-6 3 2,0-8 1,0-4-1,0 8 1,6 0-1,5 0 0,0-4 0,0 0-2,1 0 2,-7-8 1,-5 4-1,0 4-1,1 8 1,4-8 0,6 4 0,-5-4 1,0-8-1,5 12 1,0-8-1,0 4 0,0 0 0,-5-4 0,0 8 0,-1-4-2,1-8 2,0 12 0,-1-13 0,-5 5 2,6 13-2,-6-5-1,0-8 1,0 4 0,1-5 0,-7-7 1,6 16-1,6 0 0,0 0 0,-1 1 3,6-5-3,1 4-5,-1 0 5,-6-4 0,-4-17 0,-1 21-2,-6 1 2,-5-5-3,1 0 3,-1 4 1,-6-13-1,-5 14 0,0-1 0,6 0-1,-1 0 1,1-12 0,0 8 0,-1 0 0,1 0 0,-6 4-1,0 0 1,0 0 0,0-8-3,0 0 3,0 4 0,5-8 0,1 8 0,5-5 0,0 10 0,0-1 0,-5 0 0,-1-4 0,7 4 0,-7-8 0,1 12-4,-1-12 4,-5 8 1,-5 0-1,-6-4 0,5-8 0,6 12-1,0-8 1,0 8 0,0-4 0,1 4 0,-1-4 0,-6 4 1,-5-4-1,6 5-2,-6-5 2,0 0 0,11 4 0,-6 4 0,6-12 0,0 12 0,0-4 0,-5 0 1,-1 1-1,-5-5 0,6 0 0,-1 4 0,-5-4 0,6 4 0,-6-4 0,0 0-1,16 0 1,-4 8 0,4-8 0,-5 8 0,0-3 0,6-1-1,-6 0 1,5 0 2,-5 4-2,0-4 0,0-8 0,-5 8-2,0 1 2,-6-1 2,0-4-2,0 0-2,0 0 2,5 16 1,-5-7-1,6-1-1,-6 0 1,5 0 1,-5 1-1,6-1 0,-6-8 0,0 0-1,0 12 1,0 5 0,0 0 0,0 3 1,0 1-1,0 0 0,0-5 0,0 1 0,0-5 0,0 5-1,0-1 1,0-3 2,5 3-2,-5-3-1,0-5 1,0-8 0,6 12 1,-1 1-1,1 3 1,-1 5-1,6 4-3,-5 0 3,5 0 1,0 0-1,-11-5 1,0 1-1,5 0-1,-5-5 1,6 1-1,-6-1 1,5 5 1,1 0-1,-1-9 1,1 1-1,0 3 0,-1-3 0,1-1-1,-1-8 1,-5-4 0,0 0 0,0 13 0,0-18 0,0 5 0,0 0 0,0 0 1,0 0-1,0 13-1,-5-5 1,-1 5 0,1-1 0,5 0 2,-6-7-2,6-5 4,-6 16-4,1-3 0,-1-1 0,1 0-1,-6-3 1,5 3-4,1-4 4,5-8 1,-11 9-1,0-1 4,0 0-4,-6 5 0,6-5 1,-5 0-1,-1 0-2,6-3 2,0-1 2,-6 4-2,1-4 0,-1 0 0,1 0-2,-6 1 2,5-1 1,0 0-1,-5 0 1,0-4-1,6 4-1,-1 0 1,6 0 2,11-4-2,0 0-2,-22 9 2,0-1-5,0 0 5,0 1 1,0-1-1,0 0 3,-1-4-3,1 0 1,6 1-1,-1-1 1,1 0-1,5 0-1,-6-4 1,0 8 2,1-8-2,-1 4-2,1 1 2,-1 3 1,1 0-1,-1 5-1,-5-5 1,0 4 1,0-3-1,-6-1-1,6-4 1,0 8 1,0-12-1,-6 0-1,1 0 1,-1 0 4,-5 0-4,0 5 0,-6-1 0,6-4 0,0-4 0,0 4-1,0-5 1,0 10-1,-6-10 1,0 5 1,-5 0-1,5 0 0,1 5 0,5 3 1,-6-12-1,-5 12 2,0-12-2,-6 0-2,0 12 2,1-12 0,-7 4 0,1 4-2,5-8 2,-5 0 1,-6-5-1,-5 9 1,-6 0-1,6 13-1,-11-9 1,-11-4-1,-12 0 1,-49-4 0,-6 8 0,6 4-12,-11 1 12,-11-5-11,5-4 11,-27 4-4,5-4 4,-16 16-8,-44-3 8,-6 3-24,0-24 24,0 16-45</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49:31.075"/>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AC50261A-C12E-4844-9EDD-A9BD4DD02075}" emma:medium="tactile" emma:mode="ink">
          <msink:context xmlns:msink="http://schemas.microsoft.com/ink/2010/main" type="inkDrawing" rotatedBoundingBox="2759,3179 22738,2736 22785,4872 2806,5315" semanticType="callout" shapeName="Other">
            <msink:sourceLink direction="with" ref="{3E872152-852D-4FB5-ACE9-C7C97E2E473B}"/>
          </msink:context>
        </emma:interpretation>
      </emma:emma>
    </inkml:annotationXML>
    <inkml:trace contextRef="#ctx0" brushRef="#br0">-1 221 0,'0'0'25,"0"0"-25,0 0 0,0 0 3,0 0-3,0 0 3,0 0-3,0 0 1,0 0-1,0 0 0,0 0 7,0 0-7,0 0 8,0-4-8,0 4 5,0-5-5,0 5 4,0-4-4,0 4 1,0 0-1,0 0 1,0 0-1,6 9 2,-6 16 0,5-4-2,-5 5 0,6-1 0,-6 0 0,6-3 0,-6 3 1,5 5-1,-5 8 1,6 8-1,0 1-1,-1 4 1,1-5 6,-1-3-6,1-1 0,0 0 0,5 1 0,6-1 0,0 0 1,0 9-1,0-9 2,-6 1-2,6-9 1,0-1-1,0 1 1,-6-8-1,6-9-1,0 8 1,-6 0 0,1 1 0,-7 4 0,1-5 0,0 0 0,-1 5 0,1-5 2,-1-3-2,1 7 1,0-3-1,-1-1-1,1 5 1,0-5 0,-1 0 0,1 1 3,0-1-3,-1-4 1,1-4-1,-6 0 0,0-4-1,6 4 1,-6 4 2,5-8-2,-5 4 0,0-5 0,6 1 2,-6-4-2,0-9 0,5 21 0,-5-13 1,0-8-1,6 4 0,-6-4 0,0 5-1,0-5 1,0 0 4,0 0-4,0 0 9,0 0-9,6 4 4,-6-4-4,0 0 3,0 0-3,0 0 2,0 0-2,0 0-1,0 0 1,0 0 1,0 0-1,0 0-1,11-17 1,0 8 1,1 9-1,5-4 0,5-4 0,1 4 0,5-1 0,6 1 0,0 4 0,0-8-2,-6 3 2,6 1 1,5 4-1,1 4 1,5 5-1,0-5-2,0 9 2,0-13 0,0 4 0,-5 4 1,5 1-1,0-5 0,0 0 0,1-4-1,4 5 1,1 3 1,6 5-1,-7-5 0,7 1 0,-1-1 0,1-4 0,-1 1 0,1 7 0,-1-7 1,1 3-1,-7 1 0,7 3 0,5 1-1,6-5 1,5 1 2,0-5-2,6 0-2,6 5 2,0-9 1,-1 8-1,-5-16-1,6 12 1,0-12 0,5 3 0,0 5 0,-5 5 0,0-5 2,-1 0-2,1-5 0,5 1 0,-11 4-3,6-4 3,5 0 3,6 8-3,40 0 0,-52 0 0,1 1-1,5-5 1,1 0 0,-12-9 0,5 9 2,1 4-2,5-8-1,1 4 1,-1-4-1,0-9 1,63 17 1,-18-4-1,-61 0-2,10 5 2,12-10 2,57 5-2,-18-8-1,-50 8 1,5 0 0,6-9 0,39 5 1,-50 0-1,5-4 2,57-1-2,-23 1-3,-45 8 3,6 4 0,0 0 0,5-8 2,-11 4-2,0 4-2,6-8 2,-1 8 0,1 0 0,-6 9 1,6 8-1,-1-4 0,1-4 0,0-1 0,-6 1 0,-11-9 0,5 13 0,0-8 0,1-1 0,-1 1 0,0-1 0,1-8 0,5 13 0,0-9-1,5 0 1,-4 1 1,-7 3-1,0-8 1,6 4-1,6 1 1,0-1-1,-6 0-1,5 0 1,7-4 1,5 4-1,39-4 1,-56-4-1,6 4-1,5 0 1,57-17 0,-23 13 0,-45 4 0,6 0 0,11 0 0,39-8 0,-50 8 1,5-5-1,0 10-1,40-10 1,-51 14 2,0-22-2,0 13 0,0-4 0,0 4-2,-5 0 2,5-4 3,0-9-3,0 9 0,5 0 0,-5 8 0,0 0 0,6-4 0,0-4 0,-1 4 0,-5-4 0,1-1 0,4 1 0,1 0-2,0 0 2,-12 4 3,6-9-3,0 13-2,0 5 2,0-9 1,0-4-1,-6 4 1,-5 4-1,5-4-1,1 0 1,5 0-2,0 0 2,-6-9 2,1 18-2,5-9 0,0 0 0,0-4-1,-6 8 1,-5-4 1,5 4-1,1-12-2,5 3 2,0 1 2,-6 8-2,0-4 1,6 0-1,0-8-1,0 12 1,0-8-1,-5 0 1,-1-5 0,1 1 0,5 8 2,0-5-2,-6 5 0,0 0 0,6 0-1,0-4 1,-5 4 1,-1-4-1,1 8 0,-7-8 0,1-4 1,0-5-1,5 9-2,-5-5 2,0 9 0,-12-4 0,1 8 0,-1 0 0,6 5 0,6-5 0,0 0-1,-1-8 1,-5 0 1,-5 0-1,5-1 0,0 10 0,6-14 1,-1 1-1,1 3-1,0 1 1,0-4 0,5 8 0,0-4 2,1 4-2,5 0-3,-11-5 3,-1-7 0,1 12 0,0-5 1,-1 5-1,1-4 0,-11-9 0,-7 9 2,7 0-2,-1 4-2,6-4 2,1 8 0,4 0 0,-5-4 0,0 0 0,-11-4 0,6 4 0,-7-9 2,1 9-2,-6 0-2,1-4 2,-7-4 0,1 8 0,-7-4 2,1-1-2,0-3-2,-6 12 2,-5-8-1,5 4 1,-5-9 1,5 5-1,0 0 0,0 8 0,1-8 0,-1 4 0,0-9 0,17-3 0,-5 3-1,-6 5 1,5 0 0,-5 4 0,-6 0 0,-5-4 0,-1-1 0,1 5 0,5-4-3,0 0 3,6 0 4,0-5-4,0 5-2,0 0 2,0-5 1,-6 5-1,0 0 0,0 4 0,1 0 0,-12 0 0,0 0 0,-1-4 0,1-1 0,0 1 0,0-4 0,6 3 0,-6 5 1,5-4-1,-10 8 0,5-8 0,-6 4-1,0 0 1,-5 4 0,-1 1 0,7-5 1,-1 0-1,0-5-1,1-3 1,5 8 0,-1-4 0,1-1 1,0 10-1,0-10 0,-5 5 0,-1 0-2,0-4 2,-5 0 1,-1 0-1,1 4 2,0-4-2,-1 4-2,-5 0 2,0 0 2,0 0-2,0 0-3,6 4 3,-6-4 2,0 0-2,6-4 1,-6 4-1,0 0-1,0 0 1,0 0 1,0 0-1,0 0-3,0 0 3,5 0 2,-5 0-2,0 0 1,0 0-1,0 0 1,0 0-1,0 0-1,0 0 1,6-9 0,-6 5 0,0 4 0,0 0 0,0 0 0,0 0 2,0 0-2,0 0 3,0 0-3,0 0 0,0 0 3,0 0-3,0 0 3,6-4-3,-6-1 3,0-3-3,5-1 2,-5 1-2,0-1 3,0-12-2,0 0-1,0-4 0,0 4 0,0-9 1,0-4-1,0 0 1,-5 13-1,-1-9 0,0 5 0,6-13 0,0 8 0,0-4 2,0-4-2,-5 4 0,-1-4 0,0 9 0,1-14-2,-1 10 2,0-1 1,1 4-1,5 5-1,0-1-1,0 1 2,0-1 3,0 1-3,0-5-2,0 1 2,0 3 2,0 5-2,0-8 0,0 3-1,-6 1 1,6 4 2,0-1-2,-6 1-1,1 0 1,-1 4-1,1-4 2,5 0-1,-6 4 0,6 4 0,-6-4 0,1-4 0,-1 17-1,6 4 1,-6-9-1,6-3 1,0 3 0,0 5 0,0 4 2,0-4-2,0 4-1,0 0 1,0-9-1,-5-8 1,-1 5 2,0-1-2,6 9-1,-5-1 1,5 5 0,-6-8 1,0-5-1,6 5-1,-5-1 1,5-3 1,0 3-1,0 1 0,0-5 0,-6 9-2,6 4 2,0-13 1,-5-4-1,5 4 2,0 5-2,0 4-2,0-9 2,0 9 0,0 4 0,0-9 0,-6 1 0,6 4-1,0 4 1,-6-13 0,6 5 0,-5 3 0,5 5 0,0-8 0,0-5 0,0 5 3,0-5-3,-6 4-3,6-3 3,-6-1 0,6 0 0,0 9 0,0 4 0,0-4 0,0 4 0,0 0 0,0 0 0,0-4 0,0 4 0,-5-5 0,5 5 0,-6-8 2,0 0-2,6-1-3,-5 9 3,5 0 2,0 0-2,0 0 0,0 0 0,0-4-1,-6-5 1,6 5 0,0 4 0,-6 0-1,6 0 1,0 0-1,0 0 1,0 0 2,0 0-2,-5-4 0,5 4 0,0-9-1,0 5 1,0 4 1,0 0-1,-6-4-1,6 4 1,-5-4-2,5 4 2,0 0 0,0 0-18,0 0 18,0 0-27,0 0 27,-34 17-55,-17 12 55,-6-16-28</inkml:trace>
  </inkml:traceGroup>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52:53.389"/>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3529B9F9-6028-408F-A23A-AB0418E61E1D}" emma:medium="tactile" emma:mode="ink">
          <msink:context xmlns:msink="http://schemas.microsoft.com/ink/2010/main" type="inkDrawing" rotatedBoundingBox="666,6559 20981,3498 22957,16614 2642,19674" hotPoints="21423,6524 21588,16842 2095,17154 1930,6835" semanticType="enclosure" shapeName="Rectangle">
            <msink:destinationLink direction="with" ref="{6A735A16-8E33-420F-B39C-99616854B057}"/>
          </msink:context>
        </emma:interpretation>
      </emma:emma>
    </inkml:annotationXML>
    <inkml:trace contextRef="#ctx0" brushRef="#br0">327 6819 126,'-5'-81'0,"-1"-3"0,1-31 1,5 1-1,-6 29 3,6 5-3,0-55 0,0 16 0,0 22 0,0 37 0,-6 10 0,1-39 0,-7-43 0,1 18 0,-6 13-2,6 29 2,-1-51 2,-4 13-2,4 38 0,7 21 0,-1-17 0,-5-4 0,-6-38 1,0 17-1,6 30-1,-1-14 1,-5-45 2,0 12-2,0 25-2,6 21 2,0-8 1,-6-63-1,0 33 1,6 35-1,5-10 1,0-45-1,12 3 0,0 34 0,11 5 0,17-64-1,-6 26 1,-6 20 2,-5 35-2,-5-13-2,10-51 2,-5 12 0,0 35 0,-6 25 0,1-17 0,-1-51 0,0 30 0,-5 25-1,-6-8 1,5-47 1,-5 5-1,-5 25 0,-7-22 1,1-58-1,0 71 2,11 55-2,0-29 0,6-38 0,-1 4 0,1 25-1,-1 30 1,1 9-1,5-9 1,-5 8 1,5-12-1,1 8 1,-7 0-1,1 5-2,0-1 2,-1-4 0,1 13 2,0 0-3,-6 8 1,5 5 1,-5 4-1,0 0 0,0 8 0,0 0 1,0 5-1,0-1 0,0 5 0,0 4-1,0 0 1,0-4 1,0 0-1,0 4-1,0 0 1,0 0 0,0 0 0,0 0 0,0 0-1,0 0 1,0-5-1,0 5 1,0 0-10,0 0 10,0 0-53,0 0 53,6-12-67</inkml:trace>
    <inkml:trace contextRef="#ctx0" brushRef="#br0" timeOffset="-1146.6727">531 249 0,'0'0'32,"0"0"-32,0 0 4,0 0-4,0 0 5,0 0-5,0 0 2,0 0-2,0 0 2,0 0-2,0 0 3,11 8-3,-5-8 6,11 0-6,5-4 14,12 0-14,5-9 2,12 13-2,6-4 2,5 4-2,-6-4 2,12 8-2,5-4 2,1 4-2,-7-8 0,7 8 0,-1-4 0,6 4 0,6 9 4,-6-5-4,0 9 2,-6-8-2,6 8 1,-5-9-1,-7 13 0,1-8 0,-6-9 1,0 17-1,0-8 2,6 4-2,0-4 0,0 4 0,-1-5 1,7-3-1,-1-1 0,12 1 0,-6-5 2,0 5-2,0-9-1,6 4 1,-1-4 1,1 0-1,0 0-1,33 4 1,57 0 3,-28-12-3,-6 8-2,-11-17 2,-46 21 2,-5-4-2,12 4 0,5 5 0,45-9 0,-11 0 0,-57 0 0,17 4 0,6-4 0,51 4 0,-6-4 0,0 4 0,-5 5 1,-52-9-1,12 0 1,57 0-1,-18 0-1,-44-4 1,4 8 1,58-4-1,-23 0-1,-51-4 1,5 4 1,7 0-1,-7 4 0,1-4 0,0 8 0,5 1 0,0-5 2,-5 5-2,0-5-2,5-8 2,0 4 0,51 0 0,-16-5 2,-52 10-2,0-5-2,6 4 2,0 0 0,-5-4 0,-1 4 1,12-4-1,5 0 1,0-4-1,1 4 0,55-4 0,-4 4 1,-13-9-1,-44 9 1,11-4-1,56-9 2,-10 5-2,-7 4-3,-50-1 3,11-7-1,67-5 1,-5 8 0,-5-3 0,5 3 1,6-8-1,-18-4 0,7-9 0,5 18 0,-6-5 0,1 8-1,5 5 1,-17-13 2,5 0-2,1 5 0,-6-5 0,0 8-1,-5 9 1,-51-4-1,16-5 1,63 9 2,-17 0-2,-1 0 0,1-4 0,-11 8-1,-52-8 1,12 8 1,57-16-1,-18 12 1,-45-4-1,1 8-2,5-8 2,45 4 1,-6-17-1,-44 17 1,-1-5-1,45 5 1,-50 0-1,11-4 0,45-9 0,-17 5 1,-45 4-1,6-5-2,5 1 2,-11 4 5,0-9-5,0 13 0,6 0 0,-6 4 0,6-8 0,-6 8-3,-12-8 3,1 0 3,-6 4-3,0 0-4,6-5 4,-6 10 4,-5-10-4,-1 5 1,0-8-1,1 4 2,5 4-2,0-5-2,6-3 2,0 0 1,-6-1-1,0 9-1,5-4 1,1 0-1,-6-1 1,0 5 0,-5 0 0,-1 0 1,1-4-1,-1 4-1,6-4 1,0 0 2,0 4-2,0 4-2,1-4 2,-13 0 1,7-4-1,-1-1 0,6 1 0,0-4 1,1 4-1,-7-1-2,-5 5 2,0-4 1,-1 0-1,1 0 0,-6-1 0,0 1 1,-5 4-1,5 0-1,-5-4 1,-1 4 0,1 0 0,-1-4-3,-5-1 3,0 1 3,0 0-3,-6 0-1,6 4 1,-6-5 0,0 1 0,1 4-3,-7-4 3,1 4 4,-6 4-4,-6-4-1,0 0 1,1 0 0,-1 0 0,6 0-2,0 9 2,5-5 2,1-4-2,-6 0 0,0-4 0,0 12-2,0-8 2,-6 0-2,6 4 2,5-4 4,1 0-4,0 0-4,5 5 4,0-5 4,0-5-4,-5 5 0,-1 0-4,-5 5 4,0-5 0,-6 0 0,1 0 1,5 0-1,0 0 0,0 0 0,5 0-1,1 4 1,-6 0 4,0-4-4,0 0 0,-6 0 0,0 0-4,-5 9 4,5-14 1,-5 5-1,-1 0 0,7 0 0,-7-4 0,7 8 0,-7-4 3,1 0-3,5 0 0,-5 0 0,-1 5-3,-5-5 3,12 4 3,-7 0-3,1 0 0,0 1 0,5 7-3,0-8 3,1 13 0,-7-21 0,6 25-1,1-8 1,-1 4 0,6 8 0,0 9 4,0 0-4,0 4-4,0 5 4,0-1 5,0-4-5,-1 0-1,1 4 1,0 1 0,0 3 0,-5 5-3,-1 4 3,0 9 3,-5-14-3,-1-11 0,1 41 1,0 55-1,-6-29-1,0-34 1,0 4 0,-6 47 0,0-21 0,1-43 0,-1 5 1,1 8-1,5 38 1,0 4-1,0-25-2,0-38 2,0 8 0,0 4 0,5 9 3,-5 5-3,6 28-2,-6-37 2,0 13 2,5 46-2,1-13-1,-6-13 1,0-33-2,0 8 2,0 51 1,0-4-1,0-21 1,-6-39-1,1 5-6,5 8 6,0 34 5,-6 5-5,6-1-4,0 9 4,-5-22 3,-1-20-3,0 50 1,1-13-1,-1-16-5,6-30 5,0 0 0,-6 46 0,6-12 0,0-46 0,0-10-1,0 1 1,0 8 5,0 9-5,0 0-5,6 0 5,-6-9 2,0-4-2,0 4-1,0 5 1,6 12-1,-1 38 1,1-16 0,0-35 0,-1 13-3,1 34 3,-1 9 0,-5-30 0,0-26 1,0 9-1,0 9 0,0 37 0,-5-4 0,5 1 0,-6-5 8,1-4-8,5-47 1,-6 0-1,6 0 3,-6 1-3,1 3-1,-1 1 1,0-1 2,1-3-2,-1-14-1,-5 30 1,-6 39 0,0-10 4,6-45-4,-1-14 1,1 14 0,0 3-1,-1 1 0,1 3 0,0 1 1,0-5-1,-1 1 7,7-5-7,-1 5 1,0-1-1,6 1 1,0 3-1,0-7 0,6-9 0,0-1 2,-1 5-2,7 0 2,-1 5-2,0-5-1,0-4 1,1 4 1,-7-9-1,1 5 2,0-9-2,-1 1 1,7-1-1,-7 4-2,6-3 2,-5-1 2,5-8-2,1 4-1,-1 0 1,0-4 0,1 4 0,-1-12 1,0-1-1,-5 9 1,5 0-1,0 4-1,1-4 1,-7 0 3,1-5-3,0 1 0,-1-5-2,-5-8 2,0 0 4,6-4-4,-6 4 9,0-5-9,0 1-1,0-4 1,0-9-9,0 0 9,0 8 0,0-8 0,0 9 9,6-5-9,-6-4 0,0 0 0,0 0 2,0 0-2,-6 12-2,0-3 2,-5 4-6,5-5 6,-28 9 0,1-4 0,-1 4 0,-6-5 5,-5-3-5,0-1-1,5 5 1,-5-5 1,-6 1-1,-5-1-2,0 5 2,-7 0-1,1-1 1,6 1-1,-6 4 1,0-4 0,-12-5 0,1 5 1,5-5-1,-11 1-2,-5 8 2,-12-9-1,0 5 1,-62 8 1,0-12-1,16 12 0,46-17 0,-5 13 0,-63 0 0,23 4 1,45-21-1,-5 13 4,-52-9-4,18 0-5,44-4 5,-5 4-2,0-4 2,0-4-2,-67-4 2,10 8-3,7-4 3,5 4 1,45 0-1,0-5 4,-17-3-4,-68-1 0,17-3 0,1 12-1,-1-17 1,17 0 2,-11-9-2,11 18 0,1-17 0,-1 20 2,0 1-2,0 0 0,-11-17 0,6 29 0,0-8 0,-1 4 3,6 5-3,-5 4 7,-6-5-7,11 0-2,1-8 2,-7 13 0,12-4 0,39-5-2,-67-4 2,22-4-6,-5-13 6,5 12-6,12-24 6,44 16 1,-10-4-1,-46-4-3,17 8 3,46 9 1,-1-4-1,0 3 2,1-3-2,-1 4 1,0 4-1,-5 0 2,-6 0-2,11-5 0,-5 1 0,0 0 2,-1 0-2,-5 4 0,6-4 0,0 4 4,-6 0-4,-51 0-3,29 8 3,44-4 2,-11-4-2,1 4-2,-7 1 2,1 3 0,-6-4 0,-5 9-1,-52-17 1,6 25-10,12-21 10,45 13 3,5-13-3,-5 8 3,-1-8-3,-5 4 0,0-8 0,6 8 1,-6-4-1,-56 9-1,11-18 1,62 14 0,-12-5 0,1 12 0,-6-12 0,11 9 4,1-18-4,-1 22 0,-5-17 0,5 4 0,0-9 0,-5 14-6,-6-10 6,0 10-2,-45-10 2,62 14 0,-6-9 0,6 4 0,-5 5 0,-1-5 2,0 0-2,1 0-1,-7-8 1,1 4 1,5 4-1,1-4-1,-1-12 1,0 12-1,1-9 1,-7 9-3,1-8 3,0 8 1,0-13-1,5 17 2,0-4-2,12 0 1,-1 4-1,1 1-1,0-5 1,5 4 0,-5-4 0,-1 4-1,1-4 1,-1 4-1,1 1 1,0 3 1,5-12-1,0 8 1,12 0-1,5 0-2,0-4 2,0 5 0,1-5 0,-1 4-1,0 4 1,0-3-2,0 3 2,1-4 0,-7 1 0,1 3 1,-1-4-1,1 1 1,-1 11-1,7-16-1,-1 5 1,6-5 0,5 0 0,1 0-5,-1 4 5,1 0 3,-1-4-3,1 0 1,-7 0-1,1 0 0,0 0 0,6-4-2,-1 4 2,1-4 0,-1-1 0,6-3 1,0 8-1,0 0 1,1 0-1,-1-4-2,5 12 2,1-16 0,0 4 0,0-9 0,0 9 0,-1-9 0,7 4 0,-1-3 1,1 12-1,-1-13-1,6 9 1,0-5 0,-5 9 0,5-12 0,-6 12 0,6-13-2,0 13 2,0-17 2,0 21-2,6-16 0,-6 16 0,6-4 0,-6 4 0,0 4-3,6-16 3,-6 12-6,5 0 6,12-4 0,-16 5-1,-1-10 1,5 10-2,1-10 2,0 5 2,-1 5-2,12-5 0,0 0 0,0 0-1,-16 0 1,-1-5-2,5 10 2,1-5 1,0-5-1,-1 10 1,1-5-1,0 0-1,11 0 1,0 0 0,-11-5 0,-1 5-1,12 0 1,-17 0-1,0 0 1,0-4-5,1 0 5,4 0 1,1 0-1,0-1-1,-1 1 1,1 8 4,0-12-4,0 12 2,-6-8-2,5 4 0,1-4 0,-6-1-1,0-3 1,0 4 1,0-9-1,0 4 1,0 1-1,0 0-1,1 3 1,-1 1 3,5-4-3,1 3-2,0 1 2,-1-4 0,1-1 0,0 1 1,0-1-1,5 1 0,0-5 0,1 0-1,-1 1 1,0-5 3,1 4-3,5 0 0,-6-4 0,0-4 1,1-4-1,-1-9 2,1 0-2,-1 5 3,-5 3-3,-1-4 1,1-8-1,0 0-1,5 4 1,-5-12 0,-1-22 0,7 9 2,-1 8-2,1-25 0,-1-38 3</inkml:trace>
    <inkml:trace contextRef="#ctx0" brushRef="#br0" timeOffset="-886.4514">457 9473 127,'-5'-51'0,"-1"1"-1,0-5 1,1-5 2,-1 5-2,-5-8 1,5-1-1,0 5 1,1 8-1,-1-8 0,1-13 0,-7-42-1,-5 4 1,0 12 1,6 43-1,0-25 1,-6-43-1,11 17-2,6 9 2,0 29 1,0-8-1,6-43-1,0 13 1,-1 26-1,-5 29 1,6 0 0,-1-21 0,1-29 1,0 42-1,-6 4-3,0-13 3,0-8 0</inkml:trace>
    <inkml:trace contextRef="#ctx0" brushRef="#br0" timeOffset="1413.167">260 5248 0,'0'0'41,"0"0"-41,0 0-2,11-4 2,0 0 3,1 4-3,-1-4 3,0 4-3,-5 0 6</inkml:trace>
  </inkml:traceGroup>
</inkml:ink>
</file>

<file path=ppt/ink/ink2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7:07.771"/>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638 172 0,'0'0'68,"0"0"-68,0 0 7,0 0-7,0 0 2,0 0-2,0 0 0,0 0 4,-6-8-4,1 4 0,5 4 0,0 0 1,0-4-1,0 0 4,0 4-4,0 0 2,0 0-2,0 0 3,0 0-3,0 0 1,0 0-1,0 0 0,0 20 0,0 1 3,0-4-3,0 3 4,0 1-4,0 0 4,0 0-4,0 3 0,0 1 0,0 0 2,0-8-2,0-1 0,0 5 0,-6-4 2,1 7-2,-1 1 0,6 4 0,0 0-1,0-4 1,0 0 0,0 4 0,0-4-1,0 0 1,0-1 0,0 5 1,0-8-1,0 4 0,0 0 0,0-4 2,0-9-2,0-12-1,0 0 1,0 0-1,0 0 1,6 12 0,-1-3 0,1 3 1,5 0-1,-6 1 0,1-5 0,-1 5 0,-5-1 0,0 0 0,6 5 0,-6-5 0,0 5 0,6 4-1,-1-5 1,-5 9 0,6 0 0,-1-4 1,1-1-1,-1-3 0,-5 4 0,6-5 0,-6 1 0,0 4 0,0-9 0,5 5 0,1-5 0,-6 0 0,5-3 0,-5-1-1,6-4 1,-6-4 0,5 17 0,-5-9-1,0-8 1,0 4 2,0-4-2,0 0 0,0 0 0,0 0 1,0 0-1,0 0 6,0 0-2,0 0-4,0 0 1,0 0-1,0 0 1,0 0-1,0 0 0,0 0 0,11 4 0,6-4 0,-1 4-2,7 5 2,4-14 1,1 1-1,5-4 0,0-4 0,0-1 2,6-3-2,5 3-1,0-3 1,6 3 0,0-3 0,-1 7-2,-5 1 2,17-4 0,5 3 3,1 1-3,-1 0 0,0-5 0,-5 5-1,0 0 1,5 0 1,0 3-1,0 1-1,1 0 1,-7 4-2,1 4 2,0-4 3,5 4-3,0-4-1,1 0 1,4 0 1,-4 0-1,-1-4-1,6 0 1,5 8-2,-5 0 2,-6 5 1,6-1-1,-6-4 1,6 0-1,5 0-1,1 1 1,-7-10 1,7 1-1,4-4 0,12-4 0,39-5 0,-56 13 0,0 4-3,1 0 3,-1 0 3,0-4-3,-5 4 1,-11-4-1,11 4-1,-1-5 1,7-3 2,-1 4-2,-5 4-2,5-4 2,-5 0-1,5 0 1,-5 4 1,5 0-1,-10 0 0,4-5 0,1 1 0,5 0 0,6 0 0,-5 4 0,-1 0 0,0 4 0,6-4-1,0-4 1,-6 0 1,6-4-1,5-1 0,1 5 0,43 0-1,-32 4 1,43 0 1,-16 8-1,-55-4 1,-11 5-1,-1-1-1,1-4 1,5 0 0,-5 5 0,0-5-2,-6 0 2,0 0 2,-10 0-2,-7 0-1,-5 5 1,6-1 1,-6-4-1,6 4 1,-6 5-1,6-5 0,-1-4 0,1 9-1,5-1 1,0-4-2,0 1 2,1-5 2,-1-4-2,0 4 0,-5-4 0,-1 4 0,-5-4 0,0 4-1,-5 0 1,0 0 1,-6 1-1,0-1 3,0 0-3,-6-4-1,1 0 1,0 0 3,-6 4-3,0-4 3,0 0-3,-6 0 6,1 0-6,-6 0 0,5-21 3,1 1-3,-1-9 0,1-5 0,-1-3 2,1 0-2,-6 12 1,0 0-1,0-4 4,-6 0-4,1 0-7,-1-4 7,-5 4 1,0-4-1,0-4-1,0 8 1,0-4 7,0-1-7,0 1-5,0 0 5,0 4 0,-6 0 0,1 0 3,-1 0-3,1-4-2,-1 4 2,1 0 4,-1 4-4,6 0-1,0 1 1,0-1 1,5 0-1,1 4 2,-1 0-2,1-3 0,-1 7 0,1-8 0,-1 4 4,1 5-4,-1-1 1,1 1-1,-1 3 0,1 1 0,-1 0 2,1-1-2,-1 13-2,6 0 2,0 0 0,0 0 0,0 0-2,0 0 2,0 0 6,0 0-6,0 0-4,0 0 4,0 0-2,0 0 1,0 0 1,-5-4 0,5 4 0,0-4 2,0 4-2,0 0-2,0 0 2,0 0 1,0 0-1,0 0-1,0 0 1,0-4 0,0 4 0,0 0-1,0 0 1,0 0 0,0 0 0,0 0 1,0 0-1,-17-4 0,-11 4 0,-10 0 0,-6 4-1,-1 0 1,-10-4 2,5 0-2,1 0-3,-12-4 3,-5 8-1,-6-8 1,6-5 2,-6 18-2,0-9 0,-5 4 0,0-8 0,-6 8 0,5-8 1,1 4-1,-6 0 0,-5 4 0,5-8 1,6 4-1,-6 4-2,-5-4 2,-12 0 1,-38 0-1,50 0-1,-6-4 1,0-5 0,-38 18 0,49-13 1,0 8-1,-5-13-1,-1 14 1,6-14 0,-5 13 0,-6-12 3,-55 16-3,22 1 0,44-5 0,-11-12-2,-5 12 2,-39-8 0,50 4 0,-12-5 0,-38 5 0,55-4 1,-5 13-1,-6-5-1,0-4 1,-49 0 0,-1-4 0,6-1 2,61 1-2,-1 8 0,-10-4 0,-6 0-1,0 0 1,12 0-1,4-4 1,1 0 0,0 8 0,5-8 0,6 4 0,5 0 2,6-4-2,5 4-2,0 0 2,1 0 2,4 0-2,1 4 0,6-4 0,-1 4-1,0-4 1,6 0 0,0 0 0,0-4 1,0 4-1,0 0-1,5 4 1,-5 0-1,0 1 1,0-5 0,-1-9 0,-4 13 3,-1 1-3,1-1-1,-7 0 1,7-4-2,-1 4 2,6-8 1,5 4-1,1 0-3,-1 8 3,0-8 2,1 0-2,5 0 1,0 4-1,0-4-1,5-4 1,6 4 3,0 0-3,11 0-2,0 0 2,0 0 0,0 0 0,-17 0 0,1 4 0,-6-8-1,-6 4 1,-5 4 1,0-8-1,5 12 0,1 1 0,-1-1-2,-5 0 2,0-4 1,0 1-1,0 3 0,-6 0 0,0 0-1,-5 1 1,0 3 0,5-4 0,1 1 0,-1-1 0,0 4 0,1-3 0,-1-1-1,6 4 1,0-3 0,11-5 0,0 0 3,5-4-3,6 4-1,5 0 1,6-4 1,0 0-1,0 0-2,0 0 2,0 0-2,0 0 2,0 0-1,0 0 1,0 0-5,11 13 5,6-1-4,5 0 4,6-3-1,-6-1 1,0 4 0,5 1 0,1 3 1,5 5-1,0 0 0,6 0 0,0-5-1,5 1 1,0-5 0,0-4 0,0 9-1,6 8 1,11-13 0,0 9 0,5 0 1,-5-1-1,-6 5 1,0 0-1,6 0-2,-1 8 2,1-12 0,0-1 0,0-3 1,-6 12-1,6-8 0,-1-1 0,1-3-1,5 0 1,-5-9-2,0-4 2,-6 8 5,0-7-5,6 3-3,0-4 3,5-4 1,-5 4-1,-6-4-1,-5 0 1,-1 0 1,1 8-1,0 1-1,-6-9 1,-5 8 0,-1-12 0,-5 4 1,-5 4-1,5 0 0,-5-4 0,-1 0 0,1 0 0,0-4-1,-6-4 1,0 8 0,0-5 0,-6 5 1,6 5-1,6-5 1,5 0-1,6 0-1,5 0 1,11-9 0,-5 5 0,11-8 1,10 4-1,7-13 0,5 0 0,-6-4-1,11-4 1,50 0 0,-5 4 0,-23 1 1,-32 11-1,4 5-2,7-13 2,27-4 1,-45 13-1,1-1 0,11 5 0,-6 8 0,1 0 0,-7 4 0,1-4 0,0 0 0,0 0 0,0 4 0,-6-8 0,-5 8 1,-6-12-1,0 8-2,6 0 2,5-4 1,6 0-1,0 4-1,-6-8 1,6 3 2,-1 1-2,1 0-2,5 0 2,-5 0 1,0 0-1,0-5-1,5-3 1,6 4 0,-6-5 0,-5 5-1,0 0 1,0 4 2,-1 8-2,1-4-1,0 0 1,-11-4 1,-6-5-1,6 9-1,-1 0 1,-4-4 0,-1 0 0,0 0-1,-5 4 1,-6 0 1,-5-4-1,-6 8-1,0 0 1,-6 0 0,-4-4 0,-7 0 0,1 4 0,-1 1 1,-5-5-1,0 4 0,0-4 0,-5 8-2,5 0 2,0-4 0,0 9 0,6-5 0,-1 4-1,1 9 1,-1-17 2,1 13-2,-1-9 1,1 0-1,0 5-1,-1-9 1,6 4-1,6-4 1,-6 5-2,5-5 2,-4-8-1,-1 4 1,-6 4 1,-5-4-1,0 0-1,0 4 1,-5 4-1,-1-4 1,-5-4 3,6-4-3,-6 8-1,0-4 1,0 0 0,0 0-2,0 0 2,0 0 2,0 0-2,0 0 0,-22 5 0,-6-1 1,1 0-1,-7-4-1,-10 0 1,-5-8 1,-1-1-1,-11 9-1,-11 4 1,-16-12 2,0 4-2,-12 4-2,-65 12 2,5-12 0,-6 5 0,11 7 0,6-8 0,-5 0 0,4-4 0,7-12 1,-6-1-1,11 5 2,49 8-2,-10-8-1,-72-13 1,22 17-2,-6 4 2,6-4 0,11 4 0,39 0 2,-61-8-2,21-13-4,46 8 4,-7 5 0,-49 0 0,6-5 2,-1 1-2,6 8 1,55 0-1,-16 0-2,-56-9 2,23 5 1,49 12-1,-6 0-2,-4-4 2,-40 0 0,56 0 0,-6 0 1,0-4-1,6 0-2,5 0 2,11 0 1,6 0-1,0-1 2,5 1-2,6 4 0,5 0 0,1-4 0,5 0 0,5 4-1,6-4 1,0 4-1,0-8 1,0 8 1,-1 4-1,1-4-1,6 0 1,-1 4 2,1-8-2,-1 4 1,6 0-1,11 0-3,0 0 3,0 0 0,-16 0 0,-1 0 0,0 0 0,1-4 0,-6-1 0,0 10-2,0-5 2,-6 4 3,0-4-3,-5 0-2,0 0 2,0 0 0,0 4 0,5 0 0,1 0 0,-1-4-2,0 4 2,6 0 1,6-4-1,-1 5 0,1-5 1,-1 0-1,0 4-2,1-4 2,-1 0 2,6 0-2,0 4 0,11-4 0,-16 0-2,-1 0 2,1 0 1,-7 0-1,1 0-2,0 4 2,0-8-4,-5 8 4,-1-4-4,0 0 4,1 4-1,-1 4 1,1-8-1,-1 4 1,6 9 0,0-13 0,5 0 0,1 0 0,-1 0 1,6 0-1,11 0 0,0 0 1,0 0-1,0 0 2,0 0-2,0 0 0,-11 0 0,11 0 0,0 0 0,-11-8 3,5 3-3,6 5-2,-5-4 2,5 4-1,0 0 1,-17-8 1,1 8-1,5 0-1,0 0 1,11 0 0,0 0 0,0 0 1,-6 0-1,6 0 1,0 0-1,-16-4-2,-1 0 2,6 0 0,0 4 0,11 0 0,-11-4 0,0 4 0,11 0 0,0 0 0,-11-5 0,5 5 1,6 0-1,0 0-1,0 0 1,0 0 2,-5-4-2,5 4-1,0 0 1,0 0-1,0 0 1,0 0 1,0 0-1,0 0 0,0 0 0,0 0 0,0 0 0,0 0 2,0 0-2,0 0-2,0 0 2,-17 0-1,1-4 1,5 4 2,11 0-2,0 0 0,0 0 0,0 0 0,0 0 0,0 0-2,0 0 2,0 0 0,0 0 0,0 0 2,0 0-2,-6 0 0,6 0 0,0 0-1,-5 4 1,5-4 2,0 0-2,0 0-1,0 0 1,0 0-2,0 0 2,0 0 0,0 0 0,0 0 0,0 0 0,0 0 2,0 0-2,-6-4 1,6 4-1,0 0 0,0 0 0,0 0 0,0 0 0,0 0-2,0 0 2,0 0 1,0 0-1,0 0-2,0 0 2,0 0 1,0 0-1,0 0 0,0 0 0,0 0 0,0 0 0,0 0 2,0 0-2,0 0-1,0 0 1,0 0-2,0 0 2,0 0 2,-5 0-2,5 0-1,0 0 1,0 0 0,0 0-3,0 0 3,0 0 1,-12 4-1,12-4 2,0 0-2,0 0 3,0 0-3,0 0-2,0 0 2,0 0-2,0 0 2,0 0 1,0 0-1,0 0 0,0 0 0,-11 21-3,6-13 3,-1 9 3,-5 3-3,0 1 2,0 0-2,0 4-4,6 0 4,-1-1 4,6 10-4,0-10-2,-5-7 2,5-5 0,0 5 0,0-5 0,0 1 0,0-1-1,0 1 1,0 3 0,0-7 0,0-9 2,0 12-2,0-4-1,0-8 1,0 0 1,5 13-1,1-5-1,-1 0 2,-5-8-1,0 0-1,6 0 1,-6 0 1,0 0-1,0 0-2,5 8 2,1-3 0,-6-5 2,5 8-2,1-4-2,-6-4 2,0 0 0,0 0 0,5 8 2,-5-8-2,0 0 0,6 13 0,-1-5 0,-5 0 0,0-8 0,0 0 0,6 9 0,-6-9-1,0 12 1,5-4 1,-5-8-1,6 9 1,-6-9-1,0 0-1,0 0 1,0 0-2,0 0 2,5 12 0,-5-4 0,0 5 1,0 3-1,6-3 0,0-1 0,-1 1-1,-5-1 1,6-4 1,-1 5-1,-5-1 1,6 1-1,-6-1-1,0-4 1,0 1-1,0-9 1,0 0 2,0 0-2,0 0-1,0 0 1,0 0 1,0 0-1,0 0-2,0 0 2,0 8 3,0-8-3,0 0 7,0 0-7,0 0 4,0 0-4,0 0-1,0-17 1,0 1 1,-6-1-1,1 1-1,-1-5 1,1 0 1,-7 5-1,7-5-1,-6-4 1,0 13 2,0-9-2,0 4-1,5 1 1,1-1 0,-1 1 0,1-5 0,-1 0 0,-5 5 0,6 7 0,-6 1 0,0-4 0,5 3-2,0 1 2,1 8 0,5 0 0,0 0 0,0 0 0,0 0 1,0 0-3,0 0 2,0 0-1,0 0 1,0 0-1,0 0 1,0 0 0,0 0-3,-6 13 3,1 7 0,-1 1-1,1-4 1,-6 3-1,5-7 1,1-1 0,-1 5 0,1-5 3,-1 5-3,1-1-1,-1 1 1,1 3 1,-1-7-1,6 3-3,0-3 3,0-5 2,6 9-3,-6-5 1,5 1 0,-5-9 0,0-4-1,6 12 1,-1-8 2,-5-4-2,0 0-2,0 0 2,11 4 3,0 1-3,6-1-2,-6 0 2,0-8 1,0 4-1,6 0-1,-1-4 1,1-1 1,5 5-1,5-4-2,7 4 2,-1 0 1,5-4-1,6 0 0,1-4 0,-1 4 0,6-5 0,5 1 0,0 0 0,6-5-1,-6 1 1,-5 4 1,-1-1-1,1 1 0,0 0 0,5 4-1,6 4 1,-1-5 2,1 1-2,0-4-1,0 4 1,5 0 1,0 0-1,0-1-1,1-3 1,-7 4 0,7-4 0,4 4 0,7-1 0,5-3-1,5 8 1,0-8-1,12 4 1,49 0 2,-6-5-2,1-3-1,-6 8 1,-17-9 0,-38 17 0,6-8 0,54 0 0,-27 0-1,-44 4 1,5-4 1,6 0-1,-11 4 1,0-4-1,-6 8 0,0 4 0,-5-8-5,-6-4 5,0 4 5,-5 0-5,0 4 0,-6-4 0,0 0-1,-5 0 1,-6 0-1,-11 4 1,0-4 1,0 0-1,0 4 1,0-4-1,6-4 0,-1 4 0,1-8-1,5 4 1,6-4-1,-1 3 1,7-3 2,-1-4-2,6 12-1,-1-9 1,6 1 1,-5 0-1,0 0 0,-6 12 0,6-21-1,-6 9 1,-5 16 1,5-20-1,0 12 0,11-9 0,6-3 0,0-5 0,-1 9 2,1-4-2,-6-9 0,0 9 0,1-1-2,-7 5 2,7 12 0,-1-12 0,0 8 0,-11-4 0,6-9 0,0 5 0,5 0 1,0 3-1,0 1 1,-5-4-1,-6 8 0,-5 0 0,-6 4 0,-5-8 0,-6 8 0,5-4 0,6 4-1,-5-4 1,0-4 0,5 4 0,0 0 1,5-4-1,1-8-2,0 12 2,-6-5-5,-5 5 5,-12-4-37,-10 8 37,-17-4-77</inkml:trace>
</inkml:ink>
</file>

<file path=ppt/ink/ink2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2:02.77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 1 0,'0'0'27,"0"0"-27,0 0 2,0 0-2,0 0 0,0 0 0,0 0 4,0 13-4,0-5 1,0 4-1,0-7 1,0-5-1,0 0 6,6 12-6,-1-4 6,6 1-6,-5 7 1,-1-8-1,1 5 0,5-5 0,-6 0 2,1 1-2,-1-1 5,1 0-5,-1 1 4,7 3-4,-7 0 2,1 1-2,-1-1 1,1 1-1,-1 3 2,1 1-2,-1 4 3,1-5-3,-1-3 3,1 3-3,5-3 2,0 7-2</inkml:trace>
</inkml:ink>
</file>

<file path=ppt/ink/ink2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2:03.05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 0 76,'11'25'0,"0"8"0,1-8 0,-1 0 0,-5 8 0,0-13 3,-1 9-3,1-4 2,-1-4-2,1 0-1,-1 4 1,-5-5 1,6-7-1,-6-1-2,0 5 2,0-13 1,0-4-1,0 0 1,0 16-1,5 1-1,1-1 1,-1 5-1,1-4 1,-1-1 2,1 1-2,-1-1-2,1 1 2,6-5 0,-7 5 0,1 0 1,0 3-1,-1 1 0,1 0 0,5-1-1</inkml:trace>
</inkml:ink>
</file>

<file path=ppt/ink/ink2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2:11.231"/>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357-2 0,'0'0'20,"0"0"-20,0 0 0,-5 8 0,5-8 0,-6 8 0,6-8 4,0 0-4,0 0 12,0 0-12,0 0-2,-11 0 2,0 5 7,0-5-7,11 0-5,0 0 5,-17 8 0,1 4 0,-1 1 0,6-5 0,0 13 0,0-9 0,0 5 0,0 3 0,0-11 0,0 3 2,5 1-2,1 3-3,-1 5 3,1-1 0,-6 5 0,0 0 1,0 0-1,-6 0 2,6 0-2,-5 0 8,5-1-8,0-3-5,-1 4 5,1 4 3,0-4-3,6-4-3,-1-9 3,1 5 1,5-5-1,0-4 0,0-8 0,-6 13 1,1-1-1,5 0 0,0 1 0,0-5 0,5 5 0,-5-9 0,0-4 0,0 0 6,0 0-6,0 4 5,0-4-5,0 0 9,0 0-9,0 0-1,0 0 1,0 8 1,0-8-1,0 0-1,0 8 1,6 1 0,-1 3 0,-5-8 0,0-4 0,0 0 5,0 0-5,0 0 1,0 0-1,0 0 1,0 0-1,0 0-1,0 0 1,0 0 1,0 17-1,0-9 3,0 5-3,0 7-2,0-3 2,6-1-2,-1 5 2,1-4 2,-1 3-2,1 1 0,-1 4 0,1-4-1,0-1 1,-6 1 2,0 4-2,0-9 0,0 1 0,-6-9 2,0 9-2,1 4 2,5 8-2,0-5-2,0 1 2,0-4 3,5-9-3,1 1 0,0-1 0,-1-3-2,-5-1 2,6 4 5,-6-8-5,0-4 0,0 0 0,0 0 2,0 0-5,0 0 3,0 0 0,0 0 0,0 0-1,0 0 1,5 13 0,6-13 4,0 8-4,0-4-2,6 0 2,-1 1 1,1-5-1,-6 0 2,6-5-2,-1-3 1,6 0-1,6 4 0,-1-5 0,7 1 1,-1 8-1,5-8-4,1 4 4,0 0 3,-6-1-3,0 10 0,6-1 0,-1 0 2,1 8-2,-1-12-3,-4-8 3,4 8 2,-5 0-2,1 0 1,-1 0-1,0 17-3,-6-22 3,1-3 2,-6 8-2,0 0 2,0-4-2,0 0-1,0-4 1,1-1 0,-1 9 0,0 4-1,0-16 1,5 8 5,1 0-5,0 0-3,5 8 3,0-4 3,6-4-3,-6-9-1,0 1 1,5 3 1,1 9-1,0 0-2,-1-8 2,1 4 3,5 4-3,0 4-1,1-12 1,-7 4 2,-5 4-2,0-9-2,1 5 2,4-4 2,1 8-2,0 0-1,-1 0 1,1 0-1,0 4 1,-1-4 2,-5 4-2,-5 0-1,0-4 1,-1 0-1,6 0 1,0 5 1,1 3-1,-1-8 1,0 4-1,0 0 1,0 0-1,0-4-1,0 9 1,0-9 0,1 0 0,-7 0 0,-5 4 0,0-4 0,0-4 0,6 4 0,-6 4 0,0-13 0,0 5-1,6 8 1,0 1 2,-1-5-2,1 0-1,-1 4 1,6 0 1,-5 4-1,5-8-1,-11 4 1,6 5 1,0-9-1,-1 8-2,1-4 2,5 0 0,0 4 0,6-8 2,-1 5-2,1 3 0,0-4 0,-6-4 0,0 0 0,-6 4-1,-10-4 1,5 4 1,0 0-1,0 1-1,6 3 1,0-4 0,5-4 0,0 4 1,5-8-1,1 4-2,0-4 2,-1 4 3,-4 0-3,10-8 0,5 12 0,-4-4 0,-1 0-1,0-4 1,6 4 0,-1 0 0,-5-9 1,-5-7-1,5 7 1,0 9-1,6-8-2,0 0 2,0 4 2,-1 0-2,1-1 2,0-3-2,-12-4-2,6 12 2,1-4 0,4-5 0,1 9 1,5 4-1,-5-12 1,5 4-1,-11-4 0,-5-5 0,0 9 0,-1 4 0,1-4 1,5 4-1,0-4-2,6 0 2,0 4 5,-6 4-5,6-4-4,-1 0 4,1 0 2,0 4-2,-6 4-3,0 1 3,0-5 1,0-4-1,1 0 0,-1 0 0,-11-4 2,0-1-2,0 1 0,6-4 0,-1 4 0,1 0 0,5 4 0,6 0 0,0-4 6,-12-1-6,1 5-4,5-4 4,0 4-1,0 0 1,1-4 0,-1 4 0,5-4 5,-4 12-5,-1-8-1,0-4 1,-11-4 1,0 0-1,0-1 0,1 5 0,-1 0 1,5 0-1,1 4 1,0 0-1,-1 0-1,-5 0 1,1 0 1,-1 4-1,-6-4 0,-5 4 0,0 0 0,-5 0 0,0 1 0,-1-1 0,6 0 0,-5-8 0,-1 0-2,1 8 2,-1-4 2,12 4-2,0-4-2,-1 4 2,6 0 0,1-4 0,-1-4 0,0 4 0,0-4 0,-5 4 0,-6 0 0,-6 0 0,1-4 0,-1 0 0,1 4 1,-1 8-1,1-8-2,0 0 2,-1 0 0,1 0 0,-1 0 3,1 0-3,-1 0-6,-5 0 6,1 0 6,-1-4-6,0 4-2,0 0 2,0 0 3,-6 0-3,-5 0 10,0 0-10,0 0-11,0 0 11,0 0 0,6 0 0,-6 0 0,0 0 0,11-4 0,0-1 0,0 1 0,0 0 0,0 0-1,0 4 1,6 0 1,5 4-1,0-4-2,-11 0 2,5 0 1,6 0-1,1 0 0,-1 8 0,-6-3 1,1-5-1,-1 0-1,6-5 1,6-3-7,11 4 7,5-13-64,0-12 64,-16-8-33</inkml:trace>
</inkml:ink>
</file>

<file path=ppt/ink/ink2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0:38:04.547"/>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EA7F2F45-44B6-4CAA-851B-E9241DAA716A}" emma:medium="tactile" emma:mode="ink">
          <msink:context xmlns:msink="http://schemas.microsoft.com/ink/2010/main" type="inkDrawing" rotatedBoundingBox="15116,3495 15140,3433 15145,3436 15122,3497" shapeName="Other"/>
        </emma:interpretation>
      </emma:emma>
    </inkml:annotationXML>
    <inkml:trace contextRef="#ctx0" brushRef="#br0">-22-4 0,'0'0'86,"0"0"-86,0 0 3,0 0-3,0 0 5,0 0-5,0 0 3,0 0-3,0 0 10,0 0-10,0 0 4,0 0-4,0 0 1,0 0-1,0 0-2,0 0 2,0 0-12,0 0 12,0 0-10,6-12 10,-1-1-5,1 5 5,-6 4-8,0 4 8,5-8-7,-5 4 7,0 4 2,0 0-2,0 0 0,0 0 0,0-9-3,0 5 3,0 4-1,0 0 1,0 0-3,0 0 3,0 0-13,0 0 13,0 0-22,0 0 22,0 0-27</inkml:trace>
  </inkml:traceGroup>
</inkml:ink>
</file>

<file path=ppt/ink/ink2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0:38:05.387"/>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A3533CA5-FD9F-4592-919C-47A4ADFBB58F}" emma:medium="tactile" emma:mode="ink">
          <msink:context xmlns:msink="http://schemas.microsoft.com/ink/2010/main" type="inkDrawing" rotatedBoundingBox="14988,3516 15044,3502 15047,3512 14991,3526" shapeName="Other"/>
        </emma:interpretation>
      </emma:emma>
    </inkml:annotationXML>
    <inkml:trace contextRef="#ctx0" brushRef="#br0">-149 25 0,'0'0'83,"0"-4"-83,0 4 6,11-4-6,0 0 2,-5 0-2,-1 4-2,-5 0 2,6 0-1,-6 0 1,0 0-12,0 0 12,0 0-14,0 0 14,0 0-14,5 0-11,-5 0 25,12 4-22</inkml:trace>
  </inkml:traceGroup>
</inkml:ink>
</file>

<file path=ppt/ink/ink2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0:38:04.16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204A9046-FD8C-4990-A8B7-75BB8324DC2B}" emma:medium="tactile" emma:mode="ink">
          <msink:context xmlns:msink="http://schemas.microsoft.com/ink/2010/main" type="inkDrawing" rotatedBoundingBox="15140,3500 15155,3500 15155,3515 15140,3515" shapeName="Other"/>
        </emma:interpretation>
      </emma:emma>
    </inkml:annotationXML>
    <inkml:trace contextRef="#ctx0" brushRef="#br0">0 0 47,'0'0'0,"0"0"-14,0 0 14,0 0-6,0 0 6,0 0-24,0 0 24,0 0-2</inkml:trace>
  </inkml:traceGroup>
</inkml:ink>
</file>

<file path=ppt/ink/ink207.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16T10:55:14.13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D0003081-D699-4BDB-8364-A6C48AD262AC}" emma:medium="tactile" emma:mode="ink">
          <msink:context xmlns:msink="http://schemas.microsoft.com/ink/2010/main" type="inkDrawing" rotatedBoundingBox="20397,5049 20412,5049 20412,5064 20397,5064" shapeName="Other"/>
        </emma:interpretation>
      </emma:emma>
    </inkml:annotationXML>
    <inkml:trace contextRef="#ctx0" brushRef="#br0">-1339-578,'0'0,"0"0,0 0,0 0,0 0,0 0,0 0,0 0,0 0,0 0,0 0,0 0,0 0,0 0,0 0,0 0,0 0,0 0</inkml:trace>
  </inkml:traceGroup>
</inkml:ink>
</file>

<file path=ppt/ink/ink208.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16T10:55:12.86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7430AA8B-5F7D-4631-9F0F-EF63DDD31F6D}" emma:medium="tactile" emma:mode="ink">
          <msink:context xmlns:msink="http://schemas.microsoft.com/ink/2010/main" type="inkDrawing" rotatedBoundingBox="21736,5627 21751,5627 21751,5642 21736,5642" shapeName="Other"/>
        </emma:interpretation>
      </emma:emma>
    </inkml:annotationXML>
    <inkml:trace contextRef="#ctx0" brushRef="#br0">0 0,'0'0,"0"0,0 0,0 0,0 0,0 0,0 0,0 0,0 0</inkml:trace>
  </inkml:traceGroup>
</inkml:ink>
</file>

<file path=ppt/ink/ink20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7:25.650"/>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D11ECBC1-19E4-4AA6-B44C-F8868C8361C6}" emma:medium="tactile" emma:mode="ink">
          <msink:context xmlns:msink="http://schemas.microsoft.com/ink/2010/main" type="inkDrawing" rotatedBoundingBox="6739,7060 6868,12054 6724,12058 6595,7064" semanticType="callout" shapeName="Other">
            <msink:sourceLink direction="with" ref="{FBDAE439-8E62-45FF-8C73-866DAA9401A6}"/>
            <msink:sourceLink direction="with" ref="{CDBF2FF5-BF7A-43FF-962E-E86D34D46C3D}"/>
          </msink:context>
        </emma:interpretation>
      </emma:emma>
    </inkml:annotationXML>
    <inkml:trace contextRef="#ctx0" brushRef="#br0">105 47 0,'0'0'24,"0"0"-24,0 0 14,0 0-14,-6-9 9,0 4-9,6 5 8,-6-4-8,6 4-2,-6 0 2,6 0-1,0-5 1,0 1 2,0 4 1,0 0-3,0 0 7,0-9-7,0 0 3,0 4-3,0 5 0,0 0 0,0 0 0,0 14-1,0-1-1,0 5 2,6 0 5,0 0-5,-6 13 4,6-4-4,0 9 5,-6 9-5,0-9 2,0-5-2,-6 0-1,0 1 1,0-1 0,0-4 0,6 0 2,-6-5-2,6 5 2,-6 5-2,6-5 1,-6 8-1,0-3 2,0 17-2,0-18 3,0 14-3,0 0 0,0-5 0,0 28 0,0-15-1,0 6 2,0 4 1,0 4 1,6 0-3,0 0 0,0-4 0,0-5 3,0 5-3,6-5-1,-6-8 1,6-10-1,0-4 1,0 4 1,0-4-1,0-5-1,0 1 1,0 4 2,0-1-2,0-3-1,0-1 1,0 19 0,0-1 1,0-4-1,0-14-1,0 23 2,-6-5-1,6 0 0,0 1 0,-6-5 0,0-1 0,0 1 2,0-9-2,0 4 4,0 1-4,0-10 2,0 5-2,0-5 1,0-4-1,6 0-2,-6 0 2,6 9 1,0 0-1,0-5-1,-6-4 1,6 4 0,0-8 0,-6 13 0,0-5 1,0 0-1,0 5 0,0-13 0,6-1-1,-6 5 1,0 9-1,0 4 1,0 1 2,0 3-2,0 6 0,0-1 0,0 0 0,-6-4 0,0 9-1,6-5 1,-6 0-2,6 1 2,0 4 2,0-10-2,0 10 0,0-4 1,0-6-1,0-3 0,0-5 0,0-5-1,6-9 1,0 10 0,-6-5 0,6 4 1,0-9-1,-6 10 0,5-14 0,1 13-1,-6 0 1,0 1 0,0-5 0,0-5-6,0 1 6,0-6 6,0-3-6,0-1 0,6-4 0,-6 0 0,0-4 0,0-5 1,0 0-1,0 13 0,0-4 0,0 5 2,0-1-2,0 1-2,0-1 2,0 0 1,0 1-1,0-5-2,0-9 2,0 0 1,0 0-1,-6 31 0,6-8 4,0-1-4,0 0-1,0-4 1,0 0 0,-6 9 1,6-4-1,0-1 0,0-4 0,0-9 1,0 0-1,0-9-2,0 9 2,0-9 1,6 9-1,-6-9-1,0 0 1,0 13 1,0 1-1,0-1 0,0 1 0,6 4 1,0-1-1,0 6 1,0-5-1,0-9 4,0 4-4,-6-4-6,0 0 6,6 0-1,0-4 1,-6-5 0,0 0 0,0 4 2,0-4-2,0 0 0,0 0 0,0 0 0,0 0 0,6 5-5,-6-5 5,6 0 5,-6 0-5,0 0-52,0 0 52</inkml:trace>
  </inkml:traceGroup>
</inkml:ink>
</file>

<file path=ppt/ink/ink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52:56.736"/>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147F95D1-B273-4444-99B1-6D87089B4F12}" emma:medium="tactile" emma:mode="ink">
          <msink:context xmlns:msink="http://schemas.microsoft.com/ink/2010/main" type="inkDrawing" rotatedBoundingBox="1979,11343 21352,11232 21354,11589 1981,11700" shapeName="Other"/>
        </emma:interpretation>
      </emma:emma>
    </inkml:annotationXML>
    <inkml:trace contextRef="#ctx0" brushRef="#br0">0 286 57,'11'0'0,"1"0"3,5 4-3,0 1 5,5 7-5,12-8 4,-6 1-4,6-1 3,6 0-3,10 5 6,12 3-6,6-3 6,6 3-6,10-7 5,12-10-5,62-3 6,6-9-6,5 4 0,1 1 0,5 3 2,-12 1-2,7 4-1,10-5 1,1-8 0,5 4 0,0-8 1,12 4-1,-1-8 1,1 4-1,-12 4 0,6 4 0,-6-4-1,6 13 1,-5-5 0,-12 5 0,5-8 3,-10 3-3,-1-4 4,6 1-4,-17-9 2,6-1-2,-12 10-2,-5-1 2,-6 4 2,-6 14-2,-50-5 0,5 8 0,6-4 0,57 13 0,-23-4 2,-51 4-2,11-4 1,0 4-1,51 4 2,-5 0-2,-46-13 0,6 5 0,51 0 0,5 8 0,-11-21 5,-11 8-5,-45-3-1,11 3 1,62 1 0,-11-1 0,-1-8 1,7 13-1,-18-22 0,-39 18 0,68-9-1,-12 12 1,1-3 2,-7-1-2,1-12-1,6 8 1,-7-4 1,1 5-1,0-1 0,0 0 0,-12 9 0,-39-5 0,68-3 2,-6 7-2,5-12-1,-10 0 1,5-4 1,11 4-1,-11-13 1,6 5-1,0-1-1,-12-3 1,0-1 1,-5 13-1,-11-9-2,-46 5 2,62-4-1,-16 4 1,-52-1 3,7 5-3,5 5 0,45-5 0,-11-9-1,-46 9 1,1-4 1,5 4-1,1 0 2,61-13-2,-5 13 2,-23-8-2,-39 8-1,5-5 1,6 10 1,51-10-1,-12 10-1,-50-10 1,5 10-1,-5-1 1,5 0 2,6-8-2,45 12 0,-11-12 0,-57 0 1,12-5-1,5 9-1,1-8 1,-1 8 0,0-4 0,1 8 0,33-17 0,-51 18 0,-5-10 0,-6 10 1,0-10-1,0 5-1,0-4 1,-5 8-2,-1-4 2,1 5 2,-7-5-2,-5 4 0,1-4 0,4 4 0,-4 0 0,-1 5 1,0-5-1,6 0-1,-6-4 1,6 4-2,-6 1 2,0-5 1,-11 0-1,0 0 1,5 0-1,1 4 0,-6-4 0,5 0 4,1-9-4,5 9-2,22-8 2,7-1 0,-6 1 0,-1 4 0,-5 0 0,-5 4-1,-6-5 1,-1 1-1,-4 4 1,-1 0 1,-6 0-1,1-4 1,-1 0-1,1-1-1,-6 10 1,0-10 2,-6 5-2,0-4-3,-5 0 3,-1 0 2,1-1-2,5 5 0,0 0 0,-5-4-2,-1 4 2,7 0 1,-1 0-1,0 0 1,0 0-1,0 0 0,1 0 0,5-4-1,-1 0 1,7-1 1,-1 1-1,7-4-1,-7 4 1,-5-1-1,0 1 1,-6 0 1,0 0-1,-5 4 0,-1 0 0,-5-5 1,0 1-1,-5 0-2,-1 0 2,-5-1 2,-1 5-2,-5 0 0,0 0 0,0 0 0,0 0 0,0 0 0,6 0 0,-6 0 0,0 0 0,0 0-1,0 0 1,0 0 1,0 0-1,0 0 1,0 0-1,0 0 2,0 0-2,0 0 0,0 0 0,0 0 0,0 0 0,0 0 1,0 0-1,0 0-1,11-4 1,0 0 0,1 4 0,-1 0 1,0 0-1,1-4 0,-7 4 0,-5 0-2,0 0 2,0 0 1,6 4-1,-6-4-4,0 0 4,0 0-12,0 0 12,0 0-31,0 0 31,0 0-55,0 0 55,-11 8-26</inkml:trace>
  </inkml:traceGroup>
</inkml:ink>
</file>

<file path=ppt/ink/ink2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7:29.47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FBDAE439-8E62-45FF-8C73-866DAA9401A6}" emma:medium="tactile" emma:mode="ink">
          <msink:context xmlns:msink="http://schemas.microsoft.com/ink/2010/main" type="inkDrawing" rotatedBoundingBox="8896,6517 10534,11878 8372,12538 6735,7177" semanticType="verticalRange" shapeName="Other">
            <msink:destinationLink direction="with" ref="{D11ECBC1-19E4-4AA6-B44C-F8868C8361C6}"/>
          </msink:context>
        </emma:interpretation>
      </emma:emma>
    </inkml:annotationXML>
    <inkml:trace contextRef="#ctx0" brushRef="#br0">0-4 0,'0'0'36,"0"0"-38,0 0 2,0 0 1,0 0-1,0 0 5,0 0-5,6 9 12,-6-9-12,12 22 6,-6-8-6,6-1 2,-6-4-2,6 4 9,-1-8-9,1-1 4,6 1-4,0 4 2,0-5-2,6 1-1,6-1 1,0-4 1,6 0-1,0-9 0,-1 0 0,7 0 4,0-4-4,0-9 1,0 8-1,0 5-1,-12-4 1,-1 13 4,1 0-4,0 4 1,-6-4-1,0 5-2,0-14 2,0 9 0,0 4 0,0 1 3,-1-5-3,1-5 5,0 1-5,-6 4 1,0-5-1,-6 1 0,6 8 0,0 1-1,0-5 1,-6 4 1,6-4-1,0 9 0,0-4 0,0-1 0,0 1 0,5-10 1,1 5-1,-6 5 1,0-1-1,0 1 0,0-5 0,0 13 0,0 0 0,6-4 0,0 9 0,0-9 1,5-4-1,-5-1-2,0 1 2,0 4 1,0 4-1,0-13 0,0 5 0,0-5 4,0 9-4,0-5-2,0 5 2,-1-4-2,1 3 2,0-8 1,0 0-1,0 0 2,0-8-2,-6 8 0,6 0 0,-6 0 1,0 0-1,-6-5 0,0 5 0,0 0-2,-1-4 2,-5 4 2,0 0-2,6 9 0,0-9 0,0-9 6,0 0-6,0 4 0,0 1 0,0-1-3,0 1 3,0 4 3,0-9-3,0 4-3,0 1 3,0 4 3,0-9-3,0 0 2,0 4-2,0 1 2,0-5-2,0 4-2,0 5 2,-1-4 0,1-1 0,0 5 0,-6-4 0,0 4-1,-6 0 1,0 0 0,0 0 2,12 0-2,-6 0-1,0-5 3,0 5-2,-6 0-1,6-4 1,-6 4 1,0 0-1,6 0-2,-6 0 2,0 0 0,0 0 0,0 0 0,0 0 0,0 0-1,0 0 1,0 0-2,12 0 2,0 0 5,0 4-5,0-13-1,0 5 1,0-5-2,0 5 2,-6-1 1,0 1-1,6 4-2,-6 9 2,0-14 2,0 5-2,-6 0 0,0 0 0,0 0 0,0 0 0,12 5 2,-6-5-2,-6 0-1,0 0 1,6 4-1,-6-4 1,0 0 2,0 0-2,0 0 3,0 0-3,0 0-4,6 5 4,-6-5 0,6 8 0,-1-3 1,-5-5-1,0-5 1,0 5-1,6 5-1,-6-5 1,0 0 0,0 0 0,0 0 0,0 0 0,0 0 3,6 13-3,0 1-7,0 4 12,0-5-5,0 14 1,0-4-1,6-6 0,0-8 0,-6 0 1,0 5-1,0-1 0,0 1 0,0-1 1,0 5-1,6 5 2,-6 8-2,0-4-2,6 9 2,-6-5 2,6 14 1,-6 4-3,0-4 2,-6-5-2,0-4 3,0 14-4,0 3 1,0 1 0,-6 9 0,0-9 0,6 4 0,0-9 2,0 23-5,0 0 3,0 8 3,0 41-3,0-27 2,-6-31-2,0 9 0,0 0 0,0-5-1,6 5 1,0-19 1,0-8-1,0-13 0,0 3 0,0 1-2,6-4 2,0-1 1,0 0-1,0-4 1,0 5-1,0-1 1,0 0-1,0 10-1,6-10 1,-6 5 0,0 0 0,0-5-2,-6 1 2,6-5 1,0-1-1,-6-8-1,6-4 1,0 4 1,0-5-1,0-4-1,0 0 1,-1 9 2,1 0-2,6 9 0,0 9-2,0-9 2,0 8 0,-6-3 0,0 8 3,-6 1-3,0-6-2,0 1 2,6 0 0,-6-9 0,0 9 0,0-5 0,0 1 0,0 3-1,0-3 1,0-1 0,0 5 0,6 4 1,0-4-1,0 5-1,-6-5 1,0 8 0,0 1-1,0-9 1,0 0 0,6 0 2,-6 0-2,0-10-1,0 6 1,0 8 0,0-17 0,0 8 0,0 0 0,0 10 0,0-19 0,0 5 0,0-9 1,-6 0-1,6-5-1,0 1 1,0-5 0,0-9 0,0 13 0,0 10 0,6-10 0,-6 14 0,6-9 1,-6 13-2,0 5 1,0 9 0,-6 0 0,0 0-1,6-5 1,0-13 2,6 4-2,-6-8-1,6 3 1,-6-3 0,0 4 0,0 0 0,0 0-1,0-9 1,0-5 2,0 14-3,0-9 1,0 9 0,0-5 0,0 5 2,-6-5-2,6 1-2,0-1 2,0-4 0,0-4 0,0-1 0,0 9 0,0-4 1,-6 0-1,6 0-2,0-4 2,0-1 1,0-8-1,0-5-2,0 0 2,0 0 4,0 4-4,0-4-2,0 5 2,0-5 0,6 13 0,-6-4 0,0 0 0,0-9 0,0 18 0,0-14 0,0-4 0,0 0 2,0 0-2,0 0-2,0 5 2,0-5 1,0 4-1,0-4 0,0 14 0,0-1 0,0-4 0,0-9 2,0 14-2,0-1-1,6-4 1,-6 0 1,-6-9-1,6 0 1,0 0-1,0 0 1,0 0-1,0 0-5,0 0 5,-18 9-39,0 9 39,-6 0-82</inkml:trace>
  </inkml:traceGroup>
</inkml:ink>
</file>

<file path=ppt/ink/ink2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8:01.837"/>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CDBF2FF5-BF7A-43FF-962E-E86D34D46C3D}" emma:medium="tactile" emma:mode="ink">
          <msink:context xmlns:msink="http://schemas.microsoft.com/ink/2010/main" type="inkDrawing" rotatedBoundingBox="5704,12376 21821,12098 21827,12468 5711,12747" shapeName="Other">
            <msink:destinationLink direction="with" ref="{D11ECBC1-19E4-4AA6-B44C-F8868C8361C6}"/>
            <msink:destinationLink direction="with" ref="{90ADA8F6-5CA7-44A1-BB7B-12A537F3F5C6}"/>
            <msink:destinationLink direction="with" ref="{FE73BAD4-7B32-4B6B-BD22-53315127B37E}"/>
            <msink:destinationLink direction="with" ref="{E944053B-7CC4-4A6D-9CD7-51B8FA668D56}"/>
          </msink:context>
        </emma:interpretation>
      </emma:emma>
    </inkml:annotationXML>
    <inkml:trace contextRef="#ctx0" brushRef="#br0">-7 270 0,'0'0'29,"0"9"-29,0-9 6,0 0-6,0 0 12,0 0-12,0 0 11,0 0-11,0 0 6,0 9-6,0-9 7,0 0-7,0 0-1,0 0 1,0 0 2,0 0-2,0 0 0,0 0 0,12 0 3,0 5-3,6-5 4,6 4-4,-1 10 3,-5-14-3,0-9 5,0 13-5,0-4 4,0 5-4,0-1 1,6 1-1,0 4 1,6-5-1,0-4 2,5 5-2,1-5-1,0 4 1,0 1 3,-6-1-3,6-8 0,0 4 0,-1-5 3,1 5-3,0 5 0,0-5 0,6 0 3,0 0-3,0-5-3,-1 5 3,1 0 3,-6-9-3,0 0-2,-6 5 2,6-5-1,0 4 1,-1 5 4,1-4-4,0 4 1,0 0-1,6-5 0,0 5 0,-7 0-2,1 0 2,0 5 2,6-1-2,-6 1 0,6-10 0,-6 10-1,-1-10 1,1 10 0,6-5 0,-6 4 0,0 1 0,0-5 1,0 4-1,-7 1 1,1-5-1,-6 4 2,0 1-2,6-1-3,0 5 3,0-5 2,0 5-2,0 0 0,-1 0 0,1-4 3,6 4-3,0 4-2,6-8 2,-6 4 3,6 0-3,-1 0 0,7-5 0,0 1 0,6 4 0,-6 0 1,5-5-1,1 5 2,-6-9-2,0-4 0,6 4 0,-1-5 0,1-8 0,0 4 1,6-9-1,0 9 2,-7-5-2,1 10 0,0-14 0,6 4-1,-1 5 1,-5 5 0,0-1 0,0 1 0,-6 4 0,-1 0 1,-5 0-1,0-4-1,0 8 1,0-13 1,6 5-1,-1 4 0,7-5 0,0-4 1,0 5-1,6-1-1,-1-4 1,7 0 1,0 5-1,-1 4 0,1 0 0,-6-5-2,0 5 2,0 5 4,5-1-4,1 1 0,6-10 0,-7 5-2,1 0 2,6-4 1,0-1-1,-1 1-1,1 4 1,6-5 0,-12 5 0,5-4 1,1 4-1,6 0 0,-1-14 0,7 5 1,0-4-1,-1-5 0,1 9 0,-6 0 1,-1 0-1,-5-4 1,-6 8-1,-6 1 0,-1 4 0,1 0-1,0 4 1,0-4 0,-1 5 0,1 4 1,0 0-1,0-9 1,5 4-1,1 1 1,0-5-1,0-5 1,-1 5-1,-11 0 1,0 0-1,0 5-2,0-1 2,5-13 0,1 0 0,6-9 1,-6 5-1,-1 4 1,1 4-1,-6 1 0,0-1 0,6 5 2,-7 0-2,1 0 0,0 5 0,0-5 1,-1-9-1,1 4 0,0-4 0,0 0-1,0 0 1,-1-4 0,1 0 0,0 4 1,0 0-1,0 0 0,-1 0 0,1 4 0,0-4 0,-6 0 0,0 5 0,-1-1 0,1 1 0,-6-1 2,-6 10-2,0-5-1,6 0 1,-1 0 0,1 0 0,6 0 1,0 0-1,0 0 0,5 0 0,1-5 1,0 5-1,0 0 0,0 5 0,5 4-1,7 0 1,-6 0 1,24-5-1,-1-4 1,1-4-1,0 4 1,-7-5-1,1 1 2,-6 4-2,-1 0 0,1 4 0,0 5 1,0 0-1,-1 0-1,-11 0 1,6-4 2,-1-1-2,1 1-1,0 4 1,6-5 1,-1 1-1,1 3 0,-6-3 0,6-5 1,-1 4-1,1 1 0,-6-1 0,0 5 3,-7-4-3,1 4 0,6 0 0,0 0-2,5-9 2,1 0 3,0 4-3,-1-4 1,1 5-1,-6-5 0,0 4 0,-1 1 0,1-1 0,-6 1 1,-6-5-1,-1 0 0,7-5 0,0 1 1,0-1-1,-1 1-1,1-1 1,-6 1 0,-6 4 0,6 0 0,-1 4 0,-5 1-1,6-5 1,-6 4 1,6-4-1,-1 0 1,1-4-1,-6-5 0,0-5 0,0 5 1,5 0-1,1 0-1,-6 0 1,0 5 0,0 4 0,-1 0 0,-5 0 0,0 4 0,6-8 0,0 4 0,0 0 0,-1 0 2,7 0-2,-6-5-3,0 1 3,0 4 3,-7-9-3,1 9-2,0-9 2,0 5 0,0-1 0,0 1 2,-1-1-2,1 10-3,0-10 3,6 5 2,-6 5-2,0-1-1,-7-4 1,1 9 2,0-4-2,6 4 0,-6-1 0,0 1-2,6-9 2,-7 9-1,1-9 1,-6 9 1,0-4-1,0 4 0,-6-5 0,0 5 1,0-9-1,-6 9 1,-1-9-1,1 9 0,-6-13 0,0 8 0,0-4 0,0 5-2,0-5 2,0 0 2,0-5-2,0 5 0,6-4 0,-6 4 0,6-9 0,-6 9 0,0 0 0,0 0 0,6-5 0,0 5 0,0-4 0,-1-1 1,7-4-1,0 5 0,0-5 0,-6 4-2,0-4 2,0 5 3,0-5-3,0 9-2,-6-4 2,6-1 1,-6 1-1,0-1 1,0 1-1,-1 4 0,1-5 0,-6 5 0,-6 0 0,0 0 0,0 0 0,6 0-2,-6 0 2,6 0-1,-6 0 1,0 0-21,0 0 21,0 0-49,18 9 49,-30-9-76</inkml:trace>
  </inkml:traceGroup>
</inkml:ink>
</file>

<file path=ppt/ink/ink2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8:05.877"/>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0ADA8F6-5CA7-44A1-BB7B-12A537F3F5C6}" emma:medium="tactile" emma:mode="ink">
          <msink:context xmlns:msink="http://schemas.microsoft.com/ink/2010/main" type="inkDrawing" rotatedBoundingBox="4725,6437 6125,12615 4426,12999 3027,6822" semanticType="callout" shapeName="Other">
            <msink:sourceLink direction="with" ref="{CDBF2FF5-BF7A-43FF-962E-E86D34D46C3D}"/>
          </msink:context>
        </emma:interpretation>
      </emma:emma>
    </inkml:annotationXML>
    <inkml:trace contextRef="#ctx0" brushRef="#br0">59 0 0,'0'0'62,"0"0"-62,0 0 3,0 0-3,0 0 2,0 0-2,0 0-1,0 0 1,0 0 1,0 0-1,-6 23 4,0 8-4,0 5 4,6 0-4,0 8 4,0 6-4,0-1 2,0-13-2,0-9 2,0 18 2,0-1-4,0 15 0,0-5 0,0 4 0,0 0 0,0-4 2,0-9-2,0 13 0,0 9 4,0 0-4,-6 5 0,6-9 0,-6 0 3,6-5-3,-6 9 1,6-4-1,-6 18-2,6 17 2,-6-31 0,6-4-10,0-9 10,0 4 10,0 0-10,0-4 4,0 5-4,0-1-2,0-4 2,0-1 2,0 6-2,0-6 4,0 1-4,0 0-3,0 9 3,0-9 0,0-10 0,0 1 2,0-4-2,0-6-2,0 1 2,0 0 2,0 4-2,0 5-2,0 5 2,0 3 2,6 1-2,-6 0 2,6-5-2,-6 1-2,0-19 2,6 23 0,0 9 0,0-1 2,0 1-2,0 0-1,0-14 1,0-4 1,6-5-1,0 1-5,0-1 5,0 9 2,0 1-2,0 3 5,6 1-5,-18 4-1,6-8 1,6-5-7,6-5 7,-18-9 7,6 10-8,5 12 4,-11 1-3,0 0 0,0 4 0,0-8 2,0-10-2,0-9 4,-11 10-4,11-6-4,0 1 4,0-4-3,-6 4 3,6-5 4,0 5-4,0-9-2,0 0 2,0-1 1,0 1-1,0 0 0,0 5 0,6-1 0,-6 9 0,11-13 1,-11 0-1,0-9-1,0 4 1,0 1 2,0-10-2,0 19-2,0-1 2,0 5 0,0 4 0,0 1 2,0 3-2,0 1-2,0-4 2,0-6 3,0 1-3,0 0 4,0 0-4,0 4-5,0 5 5,0 0 2,6-5-2,6 5-3,-12-4 3,6-1 1,6-4-1,-12-5 1,6-8-1,0-6-1,0 1 1,0-4 1,0-1-1,0-4 1,-6-9-1,0 0-2,0 0 2,0 0 0,0 0 0,6 14-1,0-5 1,-6-9 1,0 0-1,0 0 0,0 0 0,0 0 0,0 0 0,0 0 2,6 9-2,-6-9 0,0 0 0,0 0-2,0 0 2,0 0 0,6 22 0,0-13 0,0 0 2,0-9-2,0 4-1,-6-4 1,0 0-2,6 5 2,6 4 3,-6 4-3,6-8 1,0-10-1,0 10-3,0-1 3,0 5 2,0-13-2,0 17 0,5-17 0,1 8 0,0-4 0,0-4 1,6 4-1,0-14 2,0 1-2,6-1 6,0 5-6,0 9-3,0 0 3,-1-4-1,1-5 1,0 4 0,-6 1 0,-6 0 2,12-5-2,-12 4-2,6 10 2,6-10-2,-6 5 2,5 0 3,1 0-3,0-9 2,0 9-2,0-4-1,-6 4 1,6 4 0,-6-4 0,0 9 1,-1-9-1,1 9-1,0-13 1,0 8 1,0-8-1,0-1-2,6 1 5,0 8-3,-6 5-2,0-9 2,-1 0 3,1-4-3,-6 13 1,6 8-1,0-12-1,0 17 1,0-17-11,0 4 11,-6-9 13,0 4-13,6-13-1,-6 9 1,-1-4 2,1 4-2,0 0 0,-6 0 0,0-9 0,0 4 0,0 1 0,0-5-1,0 9 1,-6-5 1,6 5-1,-6-9 1,0 18-1,0-13-1,0-1 1,0 5 0,-6 0 0,0 0-1,12 0 1,0 0 3,0 0-3,0 5-7,6 8 7,5-8-33,1-1 33,6 1-64,-6 4 64,-12-9-23</inkml:trace>
  </inkml:traceGroup>
</inkml:ink>
</file>

<file path=ppt/ink/ink2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8:29.73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FE73BAD4-7B32-4B6B-BD22-53315127B37E}" emma:medium="tactile" emma:mode="ink">
          <msink:context xmlns:msink="http://schemas.microsoft.com/ink/2010/main" type="inkDrawing" rotatedBoundingBox="11510,9154 11722,12318 11553,12329 11340,9165" semanticType="callout" shapeName="Other">
            <msink:sourceLink direction="with" ref="{CDBF2FF5-BF7A-43FF-962E-E86D34D46C3D}"/>
            <msink:sourceLink direction="with" ref="{BC940AFE-4CF0-4EAE-A3EA-B20579D64AFE}"/>
          </msink:context>
        </emma:interpretation>
      </emma:emma>
    </inkml:annotationXML>
    <inkml:trace contextRef="#ctx0" brushRef="#br0">90 0 0,'0'0'43,"0"0"-43,0 0 7,0 0-7,0 0 1,0 0-1,0 0 1,0 0-1,0 0-1,0 0 1,0 0 0,0 0 4,0 0-4,0 0 4,-6 27-1,0 0-3,0-18 3,0 14-3,0-5 2,0 4-2,0 5-4,0 4 4,0 10 14,0 3-14,0 6 1,0-1-1,0 0 1,0-8-1,0-5-1,6-5 1,0 5 0,0-5 1,0 9-1,0 1 0,6-5 1,0 8 0,0 1-1,0-9-1,0 9 1,0-5 0,0-4 1,-6-9-1,6 0 1,0 0-1,-6-5-1,6 5 2,-6 5-1,6 3 1,-6 1-1,0 0-1,0 0 1,0 0 1,-6 4-1,6-4-5,-6-5 5,0-4 5,6-4-5,0 13 0,0 4 1,0 5-1,0-5-1,0 9 1,0 5 0,0 0 0,0-14 2,0 1-2,0-14 0,0 4 0,6-9 0,0 10 0,0-14 1,0 9-1,0-10-1,6 10 1,0-4 0,0 8-1,0 5 1,0-5 1,0 5-1,-6-4 2,0 3-2,-6-3-3,0-5 3,6 0 1,0 0-1,0-5 0,0 0 0,0 5-1,-1-4 1,1 8 1,0-4-1,0 4 0,0-4 0,-6 14 0,0-1 1,0-9-1,0 5 0,0-4-1,0-1 1,0-9 0,0-8 0,0 4 0,0-9 0,0-5 0,0-4 0,0 0 0,0 14 0,0 8-1,0-9 1,-6 10 2,6-5-2,-6 0-1,6-5 1,0 1 0,0-5 0,0 0 2,0-9-2,0 0 2,0 0 0,0 0-2,0 0 3,0 0-3,0 0-1,-6 13 1,0 5 0,1 4 2,-1-4-2,0 0 0,0-4 0,0-1-2,6-4 2,-6 4 1,6-8-1,0-5 1,0 0-1,0 0 0,0 0 0,0 0-7,0 0 7,0 0-48,0 0 48,0-27-39</inkml:trace>
  </inkml:traceGroup>
</inkml:ink>
</file>

<file path=ppt/ink/ink2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8:32.741"/>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BC940AFE-4CF0-4EAE-A3EA-B20579D64AFE}" emma:medium="tactile" emma:mode="ink">
          <msink:context xmlns:msink="http://schemas.microsoft.com/ink/2010/main" type="inkDrawing" rotatedBoundingBox="13239,8155 15248,11648 13468,12671 11460,9178" shapeName="Other">
            <msink:destinationLink direction="with" ref="{FE73BAD4-7B32-4B6B-BD22-53315127B37E}"/>
          </msink:context>
        </emma:interpretation>
      </emma:emma>
    </inkml:annotationXML>
    <inkml:trace contextRef="#ctx0" brushRef="#br0">13 0 0,'0'0'47,"0"0"-47,-6 18 0,0 0 0,6 0 3,0 0-3,0-5 1,0-4-1,6 0 5,6-4-5,6-1 5,6 1-5,0-5 3,0 0-3,5 0 3,1 8-3,0-8 3,6-4-3,0 8-1,6-4 1,0 5 3,5-5-3,7 4 2,0-8-2,-6-5 6,6-9-6,-1 5 1,1 8-1,-6 1 0,-6-1 0,0 10 0,-7-1 0,1 10 1,0-10-1,0 1 0,-6-1 0,0-4 2,0 5-2,-6-5 0,0 0 0,-1 0 0,-5 4 0,0 0 0,-6-4 0,0 0 1,0 5-1,0 4 1,0 0-1,6 0 0,0 4 0,0-4-1,6 9 1,0 0 0,0-4 0,5-5 0,1 4 0,6-9 0,-6 5 1,0-4-1,0-1-1,-6 1 1,0-1 1,0 5-1,-1 0 2,1 0-2,0 0-1,0-4 1,0-1-1,0 1 1,-6-1 1,6 1-1,0-5-1,-6 4 1,0-4 0,0 5 0,-1-1 0,1-4 0,0 5 3,-6-1-3,0 1-1,0-5 1,0 0-7,6 0 7,-6-5 8,0 1-8,0-1 0,0-8 0,6 8-1,0-4 1,0 0 1,0 5-1,-1-5 1,7 0-1,0 0-1,-6 0 1,0 0 2,0-5-2,0 6-2,0 3 2,0-4 0,0 5 0,0-1 0,0 1 0,0 4 1,-6-5-1,0 1-1,-1 4 1,-5 0 2,-6 0-2,0 0 0,0 0 0,0 0-1,0 0 1,6-5-1,-6 5 1,0 0 1,0 0-1,0 0 1,0 0-1,0 0 2,0 0-2,0 0 2,0 0-2,6 0 2,-6 0-2,0 0 0,0 0 0,0 0 0,0 0 0,0 0-1,0 0 1,0 0 1,0 0-1,0 0 0,0 0 0,0 0-1,0 0 1,0 0-1,0 0 1,0 0 0,6 27 2,0 4-2,-6 5-2,0 0 2,0 4 9,0 10-9,0-14-7,0 4 7,-6 0 1,0 10-1,0 3 1,0 6-1,0-6-1,0 6 1,1-10 1,-1-4-1,0-5 0,0 1 0,6-1-2,-6 0 2,6 1 3,-6-1-3,0 5 0,6 0 0,0 4-2,0 0 2,-6-8 1,0-1-1,0-9 0,0 5 0,0 0 1,6 9-1,0-9 2,0-5-2,0-4-3,0 22 6,0 5-3,0-9 0,6-5 0,0-4 0,0-14 0,0 5-1,0 0 1,0 5 1,0-10-1,0 9 1,0 5-1,0 0-1,0 0 1,-1 0 0,1 0 0,0-5 0,0 5 0,6 0-1,0-14 1,0 1 2,0-5-2,0-1-2,-6 1 2,0 5 1,0-1-1,0 1-1,-6 8 5,0-4-4,6 0-3,-6 0 3,6 0 0,0-5 0,-6-4 0,0-5 1,0 1-1,6-1 0,0 1 0,-6 4-3,0-5 3,0 14 0,-6-5 3,6 1-3,-6-10-1,6-4 1,0-9-1,0 0 1,0 9 0,0-9 0,0 0 3,0 0-3,-6 14 2,6-5-2,0 0 0,0-9-1,0 4 1,0-4 1,0 0-1,0 5 0,0-5 0,0 0 0,0 0-2,0 13 2,-6 0 0,0 10 2,6-5-2,0 4-1,0-4 1,0 0 0,0 0 2,0-5-2,0 1 0,6 4-1,-6-9 1,0 4 0,0-4 0,0-9 0,0 0 0,0 14 0,6-1 0,-6-4-1,0-4 1,0-5-1,0 0 1,0 0 4,0 0-4,0 0-2,0 0 2,0 0 1,0 0-1,0 0-4,0 0 4,0 0 3,12 8-3,-6 1 2,-6-4-2,0-5-2,0 0 2,0 0 0,0 0 0,6 4-37,-6-4 37,0 0-68</inkml:trace>
  </inkml:traceGroup>
</inkml:ink>
</file>

<file path=ppt/ink/ink2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8:40.018"/>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E944053B-7CC4-4A6D-9CD7-51B8FA668D56}" emma:medium="tactile" emma:mode="ink">
          <msink:context xmlns:msink="http://schemas.microsoft.com/ink/2010/main" type="inkDrawing" rotatedBoundingBox="16583,7004 17031,12101 16831,12119 16383,7022" semanticType="callout" shapeName="Other">
            <msink:sourceLink direction="with" ref="{CDBF2FF5-BF7A-43FF-962E-E86D34D46C3D}"/>
            <msink:sourceLink direction="with" ref="{9AFE53C6-E84C-47CD-9083-009CE487A2CB}"/>
          </msink:context>
        </emma:interpretation>
      </emma:emma>
    </inkml:annotationXML>
    <inkml:trace contextRef="#ctx0" brushRef="#br0">-2 51 0,'0'0'49,"0"0"-49,0 0 1,0 4-1,0-4 1,0-9-1,0 5 5,0 4-5,0 0 5,0 0-5,0 0 0,0 0 0,0 0-1,0 0 1,0 0 0,0 0 13,0 0-13,0 0 5,0 0-5,0 0 3,0 0-3,0-14-2,0 14 2,0 0-1,0 0 4,0 0-3,0 0 3,0 0-3,0 0 1,0 0-1,0 0 0,0-9-1,0 0 1,0 0 2,0 14 0,0-5-2,0 0-1,0 0 1,0 0 2,0 0-2,0 0 1,0 0-1,0 0 0,0 0 0,0 0 1,0 13-1,0-22 1,0 14-1,0-5 2,0 0-2,0 0-1,0 0 1,0 0 2,0 0-2,0 0 0,0 0 0,0 0 0,0 0 2,0 0-2,0 0 9,0 22-9,0-4 1,6 9-1,0 9-10,0 4 10,-6-13 10,6 0-10,-6 9 0,6 0 0,-6 0 1,0-23-1,6 18-1,0-13 1,0 9 1,0 5-1,0 4-2,0-1 2,-6 10 2,0-4-2,6 8 0,-6-4 0,0-5-1,0-4 1,0 0 1,0-9-1,6 13 0,0 5 0,0 9 0,0-5 0,0 14 0,0-10 0,0 1 1,0 0-1,0 9-1,-6 4 1,0 0 2,0 5-2,0-14-1,0-4 1,0-9 0,6-9 0,-6-9 1,0 4-1,0 0 0,0-4 0,6 9 0,0-9 0,6 18 0,0 0 0,0-14 0,0 14 1,0-5-1,0-4 1,0-9-1,-6 4-1,0-8 1,-1-5 0,1 9 0,0-1 0,0 6 1,0-1-1,0 5-1,0 4 1,6-4 0,0 5 0,-6-1 1,0 5-1,0-14-1,0 0 1,0 1-1,0-1 1,0 10 2,0-6-2,0 6-1,0 8 1,0 0-1,-6 5 1,0-9 2,0 9-3,6 0 1,-6-5 0,6-4 0,0 0 0,-6-1 0,6-3 1,0-5-1,0-1 0,0 6 0,0-1 0,0-9 0,0-4 0,0 5 0,0-10 0,0 14 0,0 0 0,0 18 0,-6-14 0,0 9 0,0 1 0,0-6 0,-6-8 0,0 0 0,0-4 0,0-6 0,6 1 0,0-9 1,0 9-1,0-9-2,0 4 2,0 14 1,0 14-1,-6-6 0,0 6 0,0-5 1,0-1-1,0-8 0,0-9 0,0 9 0,0-9-1,0 4 1,0-8 1,6-1-1,0-4 1,0 0-1,0-5-2,0 5 2,0 0 1,0-9-1,0-9 2,6 14-2,-6-5 3,0-9-3,0 0-5,6 13 5,-6 10 0,0-6 1,6 1-1,-6 0 0,6-4 0,-6 4 0,0-5 0,0 19 0,0-6 1,-6-8-1,0 5-2,6-1 2,0-8 1,-6-5-1,6 0 2,-6-5-2,6-4-1,0 0 1,0 0 1,0 0-1,0 0-1,0 13 1,0 1 2,0-10-2,0-4-2,0 0 2,0 0 1,0 0-1,0 0 0,0 0 0,0 0 0,6 5 0,-6-5 0,6 4 0,-6-4-1,12 5 1,-6 8-114</inkml:trace>
  </inkml:traceGroup>
</inkml:ink>
</file>

<file path=ppt/ink/ink2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8:43.307"/>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AFE53C6-E84C-47CD-9083-009CE487A2CB}" emma:medium="tactile" emma:mode="ink">
          <msink:context xmlns:msink="http://schemas.microsoft.com/ink/2010/main" type="inkDrawing" rotatedBoundingBox="18508,6449 20103,12075 18180,12621 16585,6994" shapeName="Other">
            <msink:destinationLink direction="with" ref="{E944053B-7CC4-4A6D-9CD7-51B8FA668D56}"/>
          </msink:context>
        </emma:interpretation>
      </emma:emma>
    </inkml:annotationXML>
    <inkml:trace contextRef="#ctx0" brushRef="#br0">25 18 0,'0'0'56,"0"0"-56,0 0 0,-6 4-2,6-4 2,0 0 5,-12 18-5,6-9 5,0-13-5,6 4 2,0-5-2,0 5 2,6 0-2,-6 0 3,18 9-3,0-9 1,0 0-1,6 9 1,-1-13-1,1-1-1,-6 10 1,6-10-16,6 14 16,6-4 20,6-5-20,6 0 0,5-5 0,1-4 0,6 9 0,6-4 1,5-1-1,-5-4 5,0 0-5,0 14 2,-7-10-2,-5 5 0,0 0 0,0 5 2,0-1-2,-1 1 0,7-5 0,0 0 1,0 0-1,5-5 2,1-8-2,-6 4 1,0 0-1,-7 9 6,-5-4-6,0 4 0,-6 4 0,-6 5 1,-6 0-1,0-5-1,-1 5 1,-11-4 1,0-5-1,0 0-1,0 9 1,-6 0 3,0-5-3,0 1 1,0-5-1,-6 4-1,0-13 1,0 18 0,0-4 0,-6-5-3,6-5 3,0 5 4,-6 0-4,0 0-2,6-4 4,0-1-2,0 1 5,-6 4-5,0 0 4,0 0-4,0 0 1,0 0-1,0 0-1,0 0 1,0 0 1,0 0-1,0 0 1,0 0-1,0 0-1,0 0 1,0 0 1,0 0-1,0 0 0,0 0 0,0 0 0,0 0 0,0 0 1,0 0-1,0 0 2,0 0-2,0 0 0,0 0 0,0 0 1,0 0-1,0 0-2,6 36 2,0 4 1,0-4-1,0 9 1,-6 4-1,0 0 1,0-8-1,-6 8-1,0 5 1,0 9 3,0 4-3,0-4 2,0-5-2,0-4-1,0 8 1,6 6 1,-6-10-1,0 5 1,6 4-1,0-4-1,-6-5 1,0-18 2,6 10-2,0 3 1,0-3-1,0-1-2,-6-4 2,6 0 1,0-1-1,0-3 1,0-5-1,0-5-3,0-4 3,0 0 3,0 0-3,0-9 0,6-1 0,-6-3 1,6 4-1,0-5-1,6 5 0,0 5 1,-6-5 0,6 26 2,0-3-2,0-1-4,0 0 4,-6-8 4,5-5-4,1 4-1,-6-9 1,0 5 0,6-13 0,-6 8 1,0-4-1,0-4-4,6-1 4,-6-13 2,0 14-2,6 3 3,0-3-3,0-1-1,0 1 1,-6-5 1,0 0-1,0 0-1,0 0 1,0 4 2,0 1-2,0 3-1,0 6 1,0-1 0,0 1 0,-6-1 0,0 5 0,0-5 1,0-4-1,0 5 0,0-5 0,6 4 0,0 9-1,-6-8 1,0-1-2,0 5 2,0 5 2,0 12-2,-6 6 1,0-1-1,6-4-1,0 0 1,0-1 1,0-8-1,0-9-1,0 0 1,0 5-2,6-6 2,0 6 2,0 8-2,0 5 1,-6 4-1,0 5 1,0 0-1,0 0-2,0-10 2,6-3 1,0 4-1,-6-19 0,6 15 0,0-1-1,0-4 1,0 0 0,5 4 0,-5-8 2,0 17-2,0-4 0,0-9 0,-6 22-6,0-9 6,6-4 7,-6 0-7,6-5 0,0 1 0,0-1 1,0-4-1,0 4 2,-6-9-2,6 5 0,0 23 0,0-6 1,0 1-1,0 0 1,-6 0-1,6-9-1,-6 4 1,0-9 4,6-4-4,0-9-4,0 4 4,0 1-1,0-10 1,0 5 1,0 0-1,-6-5 1,0-4-1,6 5 0,0-1-1,0-4 1,0-5 1,0-4-1,-6-9 1,0 5-1,0-5 0,0 4 0,0-4 2,0 0-2,0 0-1,0 0 1,0 0 1,0 0-1,0 0 2,0 0-2,0 0-2,0 0 2,6 14 7,0-5-7,0 0-5,-6-5 5,0-4-1,0 0 1,0 0 1,0 0 0,6 9-1,0 5 0,0-1 5,0-4-5,0 0-1,0-9 1,-6 0 1,0 0-1,0 0-1,0 0 1,0 0 0,6 4 0,-6-4 0,0 0 0,0 0 1,0 0-1,0 0-1,0 0 1,0 5 1,0-5-1,0 0-19,0 0-88,-6-36 107,0-45-17</inkml:trace>
  </inkml:traceGroup>
</inkml:ink>
</file>

<file path=ppt/ink/ink2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9:13.091"/>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397 435 0,'0'0'41,"0"0"-41,0 0-2,0 0 2,0 0 2,0 0-2,0 0 0,-6-23 3,0 1-3,6-14-3,0 0 3,6-4 0,-6 4 0,0 5 0,0-1 25,0 10-25,0 0 6,0 8-6,-6 10 0,6 4 0,-24 13 0,-6 9 0,-6 5 0,0 5 0,1-1 0,-1 0 0,0-8 1,6-1-1,6-4 0,6-4 0,0-1-1,6-4 1,0-4 2,12-5-2,-6 4-2,6-4 2,0 0 0,0-13-5,0-1 5,0 1 1,0-1-1,0 1 2,0-1-2,0 5 2,0 0-2,0 5 0,0 4 0,0 0-2,0 0 2,-6 22-2,0-4 2,0 0-1,6 0 1,-6-4 0,0-5 0,6 0-1,0 4 1,0-9-2,0-4 2,0 0 0,0 0 1,12-17-1,0-10 2,6-5-2,0-4 0,6 1 0,0-6 0,0 1 0,0 4-1,0 9 1,-6 5-11,-6 4 11,0 4 11,-6 1-11,0 4 5,0-5-5,-1 10-3,-5 4 3,0 0 4,0 0-4,-5-4 0,5 4 0,0 0-3,0 0 3,0 0 2,0 0-2,0 0 0,0 0 0,0 0 1,0 0-1,0 0-8,0 0 8,0 0 8,0 0-8,-6 13-1,0-4 1,6-9 0,0 9 0,0-9 1,0 0-1,0 0-3,6 13 3,5-4 0,1-4 0,0 4 1,0-5-1,6 5-3,0 0 3,0-4 7,6-1-7,0 1-3,6-5 3,0 9-3,0-5 3,5 9 0,1-4 0,0 5 0,0-5 0,0 0 0,-6 0 0,0 0 1,-6 9-1,-7-5-2,1 5 2,0 0-1,-6 0 1,-6 4-7,-6-13 7,0 5 5,-6-10-5,6-4 4,-18 9-4,-6 5 1,1-1-1,-7 1 3,-6-1-3,0 0 1,6 1-1,0-5 3,6-5-3,0 1 7,6-5-7,1 0 6,-1-5-6,6 5 0,0 0 0,0-4 2,6-5-2,0 0-1,0 0 1,6 0 0,0 5 0,0 4 0,0 0 0,6-9-1,0 0 1,0 0 1,0-5-1,6 1-1,0 4 1,0 4 0,0-4 0,11 5 0,1-1 0,6 5-1,6 5 1,0-5 0,6-9 0,0 4 1,-7-4-1,1-4 0,0 0 0,6 4 1,0 0-1,0 0-3,0 0 3,5 0 0,-5 0 0,0 4 0,-6 5 0,6 0 1,-6 0-1,-1 5-1,1-1 1,0 1-1,0-1 1,0-4 2,0-4-2,0-5 0,-1 4 0,-5-4 0,-6 0 0,0 5 1,-6-5-3,0 9 2,-6 0 2,0 0-3,0 4 1,-6-8 0,0 8 0,6 1-1,-6-1 1,-6-4 2,0 0-2,0 0-2,0 0 2,0 0 1,0 0-1,0 0-1,0 0 1,6 9 0,0 0 0,-6-4-1,0-5 1,0 0 2,0 0-2,0 0-1,0 0 1,0 0 2,0 0-2,0 0-2,0 9 2,6 0 4,-6-9-7,0 0 3,0 4 2,0-4-2,0 0 5,0 0-5,0 0 0,0 0 0,-18 5-2,-6-5 2,0-5 2,-6-4-2,6 0 1,-6 0-1,0 0 0,-5-4 0,5-1 3,0 5-3,-6 5-2,0 4 2,-6 4-1,0 1 1,1-1 2,-1 5-2,6 0-1,0 0 1,6-4 1,0-1-1,6-4 2,0 0-2,0-4 4,1-1-4,5 5 1,0-4-1,0 4 0,-6 0 0,6 4 2,0-4-2,0 0-3,0 5 3,-6-1 0,0-4 0,0 0 3,1 0-3,-1-4-2,0-1 2,0 5 3,0-4-3,-6-1 2,0-4-2,0 0 0,6 0 0,0 5 2,1-1-2,5 5-1,0 0 1,6 0 0,0 0 0,0 0-1,12 0 1,0 0 0,0 0 0,0 0 0,0 0 0,0 0 0,0 0 0,0 0-3,0 0 3,0 0-1,0 0 1,0 0 1,0 0-1,0 0 0,0 0 2,18 9-2,0 0-2,6-4 2,0-1 1,-1 1-1,7-5 0,6 4 0,0-4-1,6 0 1,6-4-3,-7 8 3,-5-4 3,0 0-3,0 5-1,6 4 1,0 0 1,0 4-1,-1-4-1,1-4 1,0-5 1,0 0-1,0 0 0,0-5 0,5 1 1,1 4-1,-6 0-1,0 0 1,0 0 1,0 4-1,-7-4 0,1 5 0,-6-5 2,0 0-2,0 0-2,-6 0 2,0-9-1,-6 0 1,0 0 1,0 0-1,-7 0 1,1 0-1,-6 9-2,-6 0 2,6-5 1,0 5-1,-6 0-1,0 0 1,0 0 1,0 0-1,0 0 1,6 0-1,0-9-2,0 9 2,-6 0 1,12 0-1,0-4-1,-6-1 1,0 1 0,-6 4 0,0 0-1,0 0 1,0 0 1,0 0-1,12 0 0,6 0 0,0-5-1,0 1 1,0-1 2,-6 5-2,0-4-1,0 4 1,-6-4 0,0 4 0,-6 0 0,0 0 0,0 0 0,12 8 0,-6-3-1,-6-5 1,0 0 0,0 0 0,6 0 3,-6 0-3,0 0-2,0 0 2,0 13 0,0 1 0,0-1 1,0 1-1,0-5 2,0-9-2,0 0-1,0 0 1,0 0 1,0 0-1,0 9 0,0-9 0,0 0-3,0 0 3,0 0 0,0 13 0,0 1 1,0-1-1,0 0-1,0 1 1,6-1 2,-1 5-2,1-4 0,-6 4 0,6-5 0,0 5 0,0 4 0,0-4 1,0 9-1,0-4-2,0 8 2,0-4 1,0 9-1,0 4 1,0 5-1,0-5 1,0 1-1,0-5 1,-6-10-1,0 6 0,0-5 0,6 4-2,0 0 2,-6 5 1,0 5-1,6-5 0,-6-5 0,0 14 1,0 4-1,-6-4 0,6 4 0,0 0 0,0 1 0,0 4-4,-6 4 4,6-9 5,-6 0-5,0-8 0,0-1 0,0-4 1,0-5-1,0 19 0,0 3 0,0 10 0,0-5 0,0-4 0,6 5 0,0-15 0,0-3 1,6-5-1,0-5 1,0-9-1,0 1-1,0 4 1,0 0-1,0-10 1,0 6-1,0 8 1,0 5 1,0 0-1,0 4 1,0-4-1,0 0-1,0 0 1,0 0 2,0-9-2,0-5 0,0 0 0,0 1-1,0-1 1,0 1-2,0-1 2,0 1 2,6 3-2,-6 1 0,6 5 0,-6-1-1,0 5 1,0 0 2,0 0-2,0 0 0,0-10 0,-1 6-1,1-1 1,0-4 1,0-5-1,0 19 0,-6-5-1,0 4 1,6 0 0,-6 5 0,0-9 1,6 9-5,-6-5 4,0-13 4,0 4-4,6 5 1,0-4-1,-6-1-2,0 0 2,0 5-1,0 0 1,0 5 2,-6-1-2,0-4 1,0 4-1,0-9 3,0-4-3,0 0-5,0-4 5,0-1-1,1 0 1,-1 19 0,0-5 3,6 4-3,-6-4 0,0 4 0,6 1 1,0-10-1,0 0 0,0-4 0,0 0-1,0-13 1,0 3 1,0 6-1,0-5-1,-6-5 1,6 1 2,0 4-2,0 4 2,0 0-2,0-4-2,0 0 2,0-4 0,0-1 0,0 5 2,6 0-2,-6-9 1,0 4-1,0 1-5,0-5 5,0-9 4,0 18-4,0-9 1,6 4-1,-6-4 1,0-9-1,0 0-1,0 0 1,0 0 1,0 0-1,0 0 2,6 9-2,-6-9-1,0 14 1,0-5 0,0-9 0,0 4 0,0-4 0,0 0 3,0 0-3,6 9 6,-6 0-6,0-9 6,0 0-6,0 0 3,0 0 1,0 0-4,0 0 2,0 0-2,0 0 1,-18 0-1,6 0-1,-6-5 1,6 1 4,-6-5-4,0 9 1,0-9-1,-6 0 0,0-9 0,0 9 0,0-4 0,0 4 0,-5 0 0,-1 0-1,0 0 1,6 4-1,0 1 1,0-1 1,-6-4-1,6 9 1,-6 0-1,7 0 0,-7-4 0,0 0 0,0-1 0,-6 5 0,0 0 0,0 5-5,-6-1 5,7 5 4,-7-5-4,6 5 1,0-4-1,0 4 0,0-9 0,6 4 0,1-8 0,-1 4-1,0 0 1,0 0 2,-6 0-2,0 4-1,0 1 1,6 8-1,7-4 1,-1 5 2,-6-10-2,0 10-2,0-10 2,0 5 1,0-9-1,0 0 0,0-4 0,7-1 1,-1-8-1,0 8 0,0-8 0,0 8-1,0-4 1,0 9-1,0 0 1,6 9 2,0-9-2,6 5-2,0-5 2,1 0-3,11 0 7,0 0-4,-12 0-1,0 0 4,12 0-3,0 0-1,0 0 1,-12-5-2,0 1 2,0 4 2,12 0-2,0 0-1,0 0 1,-12 0 3,12 0-3,0 0-2,0 0 2,-12-5-1,0-4 1,0 5 1,0-5-1,0 4 0,12 5 0,-6-4-2,0-1 2,6 5 0,0 0 0,0 0 2,0 0-2,0 0 0,0 0 0,0 0-1,0 0 1,0 0 1,0 0-1,-12-4 0,0-1 0,6 1 0,6 4 0,0 0-1,0 0 1,0 0-1,0 0 1,0 0 9,0 0-9,0 0-9,0 0 9,0 0 0,0 0 0,-6-9 0,0 5 0,6 4 1,-6-5-1,0-4 2,0-4-2,-6-1-3,6-4 3,0 5-1,0 4 1,0 0 1,0 0-1,6 0-1,0 4 1,0 5 1,0-4-1,0 4 0,-6-9 0,1-4-1,5-1 1,0-4 2,0 0-2,0-9-1,5-4 1,1-5 0,6 0 0,-6-13-1,0 13 1,0 0 2,0 14-2,0-5 0,0 9 0,0 0-1,-6 0 1,0 0 0,0 0 0,0 0 0,0 0 0,0 1 0,0-10 0,0 0 0,0 0 0,0-5 4,0 1-4,0 4-4,0-4 4,0 4-1,0 0 1,0 5 2,0-5-2,-6 9-1,0-5 1,0 10 2,0 4-2,0-4 0,0-1-1,0 5 1,6-4 0,-6-5 0,6 9 1,0-14-1,0 14-1,-6-9 1,0 9-2,6-8 2,-5 3 2,-1-8-2,0-1-1,0-8 1,0 9 0,0-1 0,0 1 0,6-10 0,-6 10 0,0-1 0,0 1 2,6 4-2,-6-4-1,0-1 1,0 1-2,0-14 2,0 5 2,0-1-2,0 1 0,0 4 0,0-4-1,0 4 1,0 4 0,6 5 0,0 0 2,-6 1-2,6-1 1,0 0-1,0 4-2,0 1 2,6-5-1,0 0 1,-6 4 0,6 1 0,-6 4 0,0 0 0,0 0 0,0 0 0,0 5 2,0 4-2,0 0-1,0 0 1,0 0 1,0-14-1,0 1-3,0 4 3,6-9 1,0 9-1,0 0 1,0-9-1,0 0-1,0 0 1,0-4 1,0 4-1,0-9 0,0-4-3,0 4 3,0 0 4,0-5-4,0 10-2,0-5 2,0 5 0,0-1 0,0 5-1,-1 5 1,1-1 0,0 1 2,0 0-2,-6 4 1,0-5-1,0 1-3,0-1 3,0 1 0,0-1 0,0-4 0,0 1 0,0 3 1,0-8-1,0-1 1,0 5-1,0 0-2,0 5 2,0-1 0,0 1 0,0 4 2,0-4-4,0-5 2,0 0 3,0 0-3,0 0-2,0 4 2,-6-3 0,6-1 0,0 9 0,-6 0 1,0-5-1,6 1 0,-5 8-2,-1-4 2,0 0 2,0-4-2,0-5-1,0 5 1,6 4 0,-6 0 0,6-14 0,0 1 0,0 4 0,0 0-1,0 0 1,-6 0 2,0 0-2,0 0 0,0-4 0,0 4 0,6 0 0,-6 5 2,6-1-5,0-4 3,0 5 1,0 4-1,0-5-2,-6-4 2,6 0 1,0 14-1,0 4 0,-6-9 0,0-4 0,6 4 0,-6 0 0,0 0 0,0-5 1,0 5-1,0-4 0,0-1 0,0-4-2,6 0 2,-6 1 4,0-1-4,6-5-3,-6 1 3,6 4-1,-6 0 1,0 0 2,6 5-2,-6-5 1,0 0-1,6 0 0,-6 0 0,0 0-3,6-5 3,-6 10 0,6 0 0,0-1 0,0 5 0,0-4 0,0-1 0,0 5 2,-6 5-2,6 4 0,0 0 0,0-9-1,0 4 1,0 5-1,0-9 1,0 0-1,0-4 1,0 9 1,0-14-1,0 13 0,0 5 0,0-4 1,0 4-1,0-9-1,0 0 1,0 4 1,0 5-1,0-4 0,0 4 0,0-14-1,0 1 1,6-1 0,0 10 0,-6 4 0,6-14 0,0 10-1,6 0 1,0-1-2,6 5 2,0-4 2,0-1-2,6 5 0,6-18 0,0 5 1,5-1-1,1-4-1,6 9 1,6 0 0,0-18 0,0 19-4,-1-1 4,7 9 3,0-5-3,-6 10-1,-6-1 1,11 5 0,1 0 0,0-22 0,0 21 4,6-12-4,-1 0-3,-5-5 3,-6 18-1,0-14 1,-1 10 3,1-1-3,-6 0-2,0 5 2,0 0 0,0-9 0,-1 18 0,-5-18 0,0 9 0,0-9 0,-6 9 2,-6-4-2,0 4-1,-6-9 1,0 9-2,-6-14 2,0 10 1,-1-5-1,-5 4 1,-6-4-1,0 0 0,0 0 0,0 0 0,6-4 0,0 22 1,0-14-1,-6-4 0,6 9 0,0 0-2,0-9 2,-6 0 0,0 0 0,0 0 0,0 13 0,0 10 0,0-5-13,0-5 13,0 23 0,0 9 12,0 9-12,0 13 0,0 0 0,-6-13 1,6-5-1,0 5 0,-6 0 0,6 4 2,-6 9-2,0 1-1,0-10 1,0-4 0,0-1 0,6 6-1,0-5 1,0 4 2,0 0-2,0 5 1,0 0-1,0-5-3,0-4 3,0 8 2,0-3-2,6 12-2,-6-3 2,6 3 3,0-12-3,-6-6-2,6 6 2,-6 3 1,6 1-1,0 9 0,0 0 0,6-5 0,6 9 0,12 45-1,0 5 1,-6-19 0,-6-58 0,0 5 0,0 4 0,0 1 0,0-1 0,-7 0-1,1-8 1,0-10 0,0-4 0,0-5 0,-6-8 0,0-1 3,0-9-3,0 1-1,0-5 1,-6 0-1,0-5 1,0-4 4,0 0-4,0 0-5,0 0 5,0 0 0,0 0 0,6 9 0,-6-4 0,0-5-1,0 0 1,0 0 0,0 0 0,0 0-2,0 0 2,0 0 5,6-36-5,0-18-2,6-9 2,0-8 0,-6-19 0,6-49 0,-12 18 0,0 9-1,-6 9 1,0 40 3,0 0-3,0 5 1,6 0-1,0 13-4,0-22 6,0 4-2,0-9-1,-6 5 1,0 0 1,0 9-1,0 13-1,6 4 1,0 10 0,0 4 0,0 5 0,0 4 1,0 4-1,0 1-2,0 4 2,0 0 0,0 0 0,6 0-1,0 0 1,-6 5 0,6-1 0,-6 5-1,0 0 1,0 0 5,0 0-5,12 14-5,0 17 5,0 5 0,0 9 0,0 8 0,6 6 0,0-15 2,-6-3-2,0-5-1,0-14 1,-1-4 0,1 9 0,6 0 0,-6 4-1,6 5 1,-6 9 1,0 0-1,0 8 0,0 1 0,-6-9-1,0-5 1,-6 1-1,6 13 1,-6-10 1,0-8-1,-6 0 0,6 4 0,0 5 0,0 0-1,-6-5 1,6 1 1,6-14-1,-6 4 2,6-13-2,-6 9 0,6-14 0,-6 14-3,0-4 3,0 21 0,0 6 1,0-5-1,0 4-1,0 0 1,0 0 0,0-13 0,0-4 4,6-5-4,-6 13 0,0 5-5,0-18 5,0 9 2,0-5-2,0 0 0,0-4 0,0 0-1,0 0 1,6 0 0,-6-5 0,6 10 0,-6-1 1,0 0-1,6-17-2,-6 4 2,0 0 2,0-5-2,0 1 0,6 4 0,-6-1-1,0 1 1,0 0 1,0-4-1,0 4-1,0 0 1,0 0 1,6-1-1,0 1 1,-6 0-1,0 0-3,0-4 3,0-1 1,0-8-1,0-5 1,0 0-1,0 0 0,0 0 1,0 0-1,0 9-1,0 0 1,0-9 2,0 0-2,0 0 0,0 0 0,0 0-2,0 0 2,0 0 0,0 0 0,0 0 1,0 0-1,0 0 0,0 0 0,0 0 1,6-27-1,-6-9 2,0 4-2,6-3-1,-6-6 1,0-13 0,-6-13 0,0-9 1,-6-32-1,6 28 0,-6-50 0,0-14-1,6 28 1,0-1-1,-6 5 1,0-4 1,6 17-1,0 41 1,0-9-1,0-10 0,0-48 0,-6 17 1,6 59-1,-6 9-3,0-10 3,0-8 2,-6-5-2,1 1-1,5-1 1,-6 5 0,0-1 0,0 5 0,6-4 0,0-5-1,0 1 1,0-1 3,6 9-3,-6 0-3,0 10 3,6 3 2,-6 10-2,0 4 0,6 5 0,0-5-1,0 4 1,0-4-1,6-9 1,0-8 0,0 3 0,0 1 0,0-9 0,0 8 0,0 1 0,0 9 1,0 8-1,0-4 0,0 14 0,0-10-3,0 10 3,0-5 0,0-9 0,0 0 3,-6-9-3,6-4-1,-6 4 1,6-4 0,0 4 0,0 0 2,0 0-2,0 9-2,0 5 2,0-9 0,0 4-1,0 13 1,0-8-1,0 13 1,0-5 1,0 1-1,0 4 0,0 0 1,0-18-1,0 14 0,0 8 0,0 5 0,-6-22 0,0-1 0,0 10 0,0-9 0,1 4 0,5-9-1,0-9 1,0 4 0,0-3 0,0 17 1,0-9-1,0 13-1,0 1 1,0-1 0,0-3 0,0 8-1,5-5 1,-5 10 2,0 4-2,6-5-2,0-4 3,0-4-1,0 4 0,0-5 0,-6 5 0,6-4-1,0-5 1,0 0 2,0-9-2,6 5-1,-6-1 1,6 5 0,-6-4 0,0 4 1,0-4-2,0 4 1,0 0-1,0 0 1,0 4-2,0 1 2,0 4 3,0 0-3,6 0 1,-6 0-1,0 0-3,6 0 3,-6 5 1,0-5-1,0 4 1,-6 5-1,6 0 0,-6 0 0,0 0 2,0 0-2,0-4-5,0 4 5,0 0 2,0 0-3,0 0 1,0 0 1,0 0-1,0 0 1,0 0-1,0 0-2,0 0 2,0 0 0,0-5 2,0 5-2,0 0-1,0 0 1,0 0 1,0 0-1,0 0 0,0 0 0,0 0-4,0 0 4,-24-4 4,0-1-4,-6 1 0,-6 4 0,0 0 0,0-5 0,-5 5 0,5 5 0,0-5 0,-6 9 0,0 0-1,-6 9 1,1 0 2,-1-5-2,0 1-1,0-1 1,0-4 0,6 0 0,1 0-2,5-5 2,6-4 1,0 0-1,6 5 3,-6-10-5,0 1 2,6-1-1,1 5 1,5-4 3,0-1-3,0 1-2,0-5 2,0 4-1,0-3 1,0-1 2,6 0-2,-6 4-1,6-4 1,-6 5-1,0-1 1,0 1 1,0-1-1,7 5-1,-7 0 1,6 0 3,-6 0-3,6 0-2,6 0 2,6 0 0,0 0 0,0 0 1,0 0-1,0 0-4,-12-4 4,0-1 3,-6 1-3,6-1 0,0 5 0,0 0-1,-6 5 1,6-5 1,0-5-1,0 5 2,12 0-2,0 0-1,-18-4 1,0-1-1,1 1 1,5-1 0,-6 5 0,0-4 0,0 4 0,0-9 0,0 9 0,6-5 1,0 5-1,0 0 1,0-4-1,6 4-2,6 0 2,0 0 0,-12-5 0,-6 1 0,6 0 0,-6-1 1,0 5-1,1-9 0,-1 9 0,6 5-1,12-5 1,-18 4 0,0 1 0,0-1 5,0 0-5,-6 1-5,0 4 5,6-5 0,0 1 0,0-5-2,6 4 2,12-4 0,0 0 0,0 0 2,0 0-2,0 0-2,-12 9 2,0-4 1,0-1-1,12-4 0,0 0 0,0 0-2,0 0 2,-11 14 0,5 8 0,0 1 1,6 12-7,6 6 6,0-5 5,0-1-5,5 6-4,1-1 4,6 9 2,0 10-2,6 8 3,6 0-3,0 0-2,12 10 2,30 53 4,5-14-4,1-8-8,-6-23 8,-31-40 5,7-5-5,6-9-1,0-4 1,6-9-3,-1-9 3,7-9 3,-6-18-3,0-22 2,-13 4-2,-5-4-2,-6 4 2,-12 14 6,-6 8-6,-30 68 0,-12 49-5,-36 72 5,-11 80 0,5 1 0,6-1 0,18-4 0,6-36 3,13-58-3,5-67-1,12-45 1,0-54 0,12-41-2,12-44 2,17-94-1,13-81 1,0 27-10,-6-13 10,-12 53-7,-12 63 7,-18 94 1,-12 85-1,-12 32 2,-12 58-2,-30 166-1,6-27 1,25-14 1,-13-39-1,6-68 3,6-63-3,18-36-2,-6-22 2,0-32 1,6-44-1,0-18 4,-5-54-4,-19-103-3,-6-27 3,6 49 1,6 0-1,0 27-1,12 68 1,7 53 0,5 5 0,-6 22 1,-6 40-1,-6 37-1,-12 21 1,0 37 0,-18 53 0,1 28-1,23-64 1,18-71 0,6-9 0,0-14 0,12-9 0,18-48 0,6-6-2,6-22 2,6-13 0,-1-13 0,19-24 0,0-12 0,-12-5 0,-6 22 0,-18 50 0,-6 13 0,0 58 0,-1 19 0,-5 53 0,6 81-2,0 80 2,6 10 1,6 4-1,0 9 0,0-63 0,6-63 1,-12-44-1,-6-59-2,0-9 2,6-13 0,6-22 0,5-37 1,1-44-1,24-72 1,0-40-1,12-23 0,-7-31 0,-5 0 0,-6 9 0,0 40-1,-6 37 1,-12 61-1,-19 46 1,7 22 0,0 36 0,-6 49 2,0 72-2,6 130 0,-6-13 0,-6 26-1,-6-4 1,-6-36-1,-6-62 1,6-55 3,0-31-3,0-49-1,0-13 1,6-19 3,0-4-3,12-72 3,6-13-3,18-112-4,12-41 4,0-30-1,-7-24 1,1 28 1,-12 4-1,-6 45-2,-12 80 2,-6 54 2,-18 113-2,-12 40 0,-6 62-1,-23 162 1,11-5 1,12 10-1,6 44-2,12-76 2,0-18-1,0-50 1,0-66 3,12-81-3,-6-68 0,0-35 0,6-36 0,0-86 1,0-44-1,0-9-3,6 27 3,0-9-1,6 44 1,-6 73 0,0 48 0,6 10-2,0 85 7,0 58-5,18 166-5,0-18 5,5 9-1,-5-41 1,-6-80-1,-12-58 1,-6-50 2,-6-13-2,0-23 5,0-4-5,0-58-2,0-9 2,0-27 0,6-68 0,0-35-1,6-31 1,0-28-4,-6 10 4,0 26-2,-6 68 2,0 71 2,0 103-1,6 72-1,18 81 1,6 90-1,12 4 2,-1-9-2,1-14-6,0-53 6,-6-59 2,-12-48-2,-18-46-2,0-9 2,0-8 3,0-19-3,-6-4 2,12-40-2,-6-10 0,0-3 0,-6 8-1,-6 0 4,0 9-3,-6 9-2,0 9 2,-6 9 1,0 14-1,0 17-1,0 5 1,-6 14-1,0-1 1,0-4 0,0-9 0,7-5 1,-7-4-1,0-14 0,-6-4 1,-6-9-1,-6 5-3,-6-5 3,-5 5 3,-7 4-3,-6 17-1,-6 10 1,1 5 1,5 8-1,12 5-1,0-5 1,1 5-1,5-14 1,-6 1 3,0-10-3,-6-13-1,1-4 1,5-14 0,0 4 0,6 1 2,12-14-2,0 4-3,13 5 3,-1 0 0,6-4 0,6 0 2,6 8-2,6 5-1,12 0 1,12-4-1,12 13 1,17 0 0,13 0 0,0-5 1,23 0-1,19-12 1,71-6-1,-11-8-3,-19-28 3,-23 6-1,-67 3 1,-5 5 2,-12 0-2,-6 14 0,-6 0 0,-12 8 3,-6 1-3,0 4-1,-18 4 1,6 5 0,-24 5 0,-6 8 1,0-4-1,-12 0 0,0-9 0,-6 5 1,1-10-1,-7 1 0,-6-5 0,0 9-1,1-5 1,-1 5 0,6-4 0,12 4 0,6 0 0,6 4-1,12-8 1,12-1 0,6 5 0,12-18-2,12-13 2,6 4 2,0 0-2,0 0 0,0 5 0,0-5-1,-6-18 1,0 5 1,-1-41-1,13-40 0,-12-18 0,-6 0 0,-12 27-2,-12 14 2,0 62 0,0 9 0,-12 4-2,-6 23 2,-11 32-3,-7 30 3,0 1 4,6 0-4,6 0 1,6-14-1,6-4-1,0-14 1,6-4 0,6-31 0,6 4 3,12-72-3,0-27-1,18-35 1,-6-36-2,6-19 2,-6 41-1,-6 9 1,-6 14 1,-6 31-1,-6 49 1,0 14-1,-12 13 0,-12 31 0,-6 23-2,0 9 2,6-9 1,0-5-1,6-13-1,0 0 1,7-9 3,-1-14-3,0-17-2,6-23 2,0-13 2,6 4-2,0-13-2,0-5 2,-6 5 0,0 4 0,0 18 0,0 18 0,0 18 0,-12 27 0,-6 9-1,-12-4 1,-6 13 1,0-1-1,7-3-1,11-5 1,0-9 1,12-9-1,12-18-1,18-14 1,12-4 0,5-27 0,13-22 2,42-36-2,12 0-1,-1 5 1,7 12-2,-1 33 2,-41 39 1,0 14-1,-1 9-2,-11 14 2,-6 4 1,-12 0-1,-6 9 1,-6 4-1,0 5-1,-6 9 1,-6 13 1,-1-9-1,-5-4 0,0-14 0,0 1 0,0-23 0,0 4 1,6-26-1,6-28 1,12-8-1,12-23-3,36-58 3,-7 9 1,-11 23-1,-30 57-1,-6 10 1,-6 0 0,-6 4 0,0 0 2,0 4-2,-6 10 0,0 13-1,-6 0 1,0-5 0,0 5 0,0 0 0,0 0 0,0 0 1,0 0-1,0 0-1,0 0 1,0 0-1,0 0 1,0 0 3,0 0-3,0 0-3,0 0 3,0 0 0,0 0 0,0 0 1,-6 5-1,6-5 0,0 0 0,0 0-1,0 0 1,0 9 2,0-9-2,0 0-1,0 0 1,0 0 0,0 0 0,0-5-3,0 5 3,0 0 0,0 0 2,0 5-2,0-5 3,0 0-3,0 0 0,6 31 0,0 14 1,0 4-1,0 14-1,0-9 1,-6 0 0,6 17 0,-6 1 0,0 13 0,0 32 0,0-27 0,0 4 0,6 45 0,-1-9 0,-5-5 2,0-67-2,0-8-2,0 4 2,6-5 0,0 14 0,0-1 0,6-12 0,-6-15-1,6 24 1,0 4 0,-6-1 0,0 10 0,0-9-4,0-9 4,6-10-36,0-12 36,12-46-59</inkml:trace>
</inkml:ink>
</file>

<file path=ppt/ink/ink2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9:25.12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615 871 0,'0'0'58,"0"0"-58,0 49 0,0 9 0,0 32 3,0 31-3,0 27 2,-6 18-2,-6-14 4,0 9-4,-6 10 4,-6-10-4,6-62 4,6-41-4,6-13 1,0-14-1,0-4 9,0-31-9,6 4 0,-6-54 1,0-18-1,-12-40 0,0-36 0,-6-18 0,0 5 0,13 13-1,-1 9 1,0 5-1,6 13 1,-6 13 1,0 45-1,0 14 2,0 4-2,0 14 5,-6 17-5,-6 28-2,0 22 2,0 13 2,6 14-2,-6 35-1,-11 50 1,5 31 1,0 23-1,0 9 1,12-9-1,6-41 0,6-40 0,6-22 0,0-50 0,0-9 1,0-26 2,0-28-3,6-8 2,0-23-2,0-22-3,0-18 3,0-63 2,6-18-2,0 4 0,0 37 0,0-5-2,0-14 2,0 32-1,0 14 1,-6 44 1,0 5-1,-1 8 1,1 5-1,0 5-1,0 9 1,0 4-1,0 13 1,0 5-1,-6 0 1,6 23 3,0 13-3,0 8-2,0 19 2,0 9 2,6-5-2,-6 0-2,0 10 2,0 53 0,-6-9 0,0-23-1,0-44 1,0 0 2,0-9-2,0-10 0,6 10-1,0-4 1,6-1-2,0-4 2,6 4 3,0-4-3,-6-5-2,6-17 2,-12 4 3,6-5-3,0-8 1,0-14-1,0-14 5,-1-17-5,1 0-5,-6-1 5,-6-13-2,0-8 2,-6-10 0,0-4 0,0-18 2,6 44-2,0 10-2,0 13 2,0 5-1,6 67 2,6 93-1,18 87 1,-6-37-1,-6-49 1,0-27-1,-12-49 1,0-14-1,0-4 1,0-14-1,0-4-1,6-31-2,0-23 3,0-9 8,6-5-8,0-17-5,6-27 5,5-58-1,-5-5 1,-6-14 1,-6 10-1,0 62-7,-6 54 7,0-4 8,-6 18-8,6 26-2,-6-4 2,6 63-1,0 9 1,0 17 2,-6 59-2,0-22-4,6-32 4,-6-45 2,0-9-2,0-4 0,0-9 0,6-9 1,6-13-1,6-14 3,6-18-3,6-9 2,0-4-2,-1 4-1,1 0 1,0 9-3,0 0 3,0 9 1,0 5-1,6 8-1,0 5 1,-1 0-1,1 18 1,0-9 5,0 5-5,6-1 0,-6 0 0,0-4-6,-1-4 6,-11 4 7,0-9-7,-6 0-4,0 0 4,0 4-1,0 5 1,0-4-1,6 8 1,-6 1 0,0-1 0,-6-8 0,0 4 0,-1 0 2,1-5-2,-6 0-1,-6-4 1,0 0 4,0 0-4,6 5-2,-6-5 2,0 0 1,0 0-1,-6-13-2,-6-5 2,-11 4 2,-13-8-2,-12 4 0,0 0 0,0 4 4,0 1-4,1 0 0,5 4 0,6-5 1,0 1-1,6 4-2,0 9 2,0-9 1,-5 9-1,-1 0-2,0 0 2,0 4 2,6-4-2,6 5 0,0-1 0,6 1 0,6-1 0,0 1 3,12-5-3,0 0-3,0 0 3,-6 13-1,6 1 1,0 3 1,0 1-1,0-9-1,0 0 1,0-9-6,0 0 6,0 5 5,0-5-5,0 0 1,0 0-1,6 4 1,-6-4-1,6 9-1,0-4 1,-6-5 1,0 0-1,12 13 1,-6-8-1,6 4-3,0 0 3,0 4 1,0-4-1,0 9-1,0 4 1,6-8 2,0-1-2,0-4-1,0-4 1,0 4-2,0-5 2,6 1 1,-7-5-1,13 0 0,0 0 0,0 0 2,6 4-2,-6-4 0,6 5 0,-6-1 0,-6 1 0,5-5 0,-5 4 0,6-4 1,-6 0-1,0 0-1,0-4 1,0 4-1,0 0 1,-6 0-1,6 0 3,-7-5-2,1 10 1,0-1-1,0 5 2,0-5-2,0 5 0,6-4 0,0-5-1,0 0 1,0 0 1,6 0-1,-6 0 0,-1-5 0,1 5 1,-6-4-1,0-1-1,0 10 1,0-5 2,0-9-2,-6 9-1,6-4 1,-6-5 0,6 9 0,0 0 0,0-5 0,0 5-1,-7-4 1,7 4 1,-6-5-1,-6 5 1,6 0-1,-6 5 0,-6-5 0,6 4 3,-6-4-3,0 0 0,0 0 0,0 0 1,0 0-1,0 0-3,6 9 3,-6-9 4,0 0-4,6 0 0,-6 0 0,6 0 0,-6 0 0,0 5 2,0-5-2,6-5 0,-6 5 0,0 0 0,0 0 2,0 0-2,0 0-1,0 0 1,0 0-2,6 0 2,-6 0 0,0 0 0,0 0 3,0 0-3,0-4 2,0 4-2,0 0 0,0 0 0,0 0 0,6-18 0,0 4 2,0-4-2,-6 9-1,6-9 1,-6 5 1,0-1-1,-6-3 0,0-1 0,0 0 0,0-14 2,0 1-2,6-9 0,0 8 0,0 5 0,0 9 3,0 0-3,0 5 0,-6 9 0,6 4 1,-6-14-1,0 10 0,6 4 0,-6-9 2,0-14-2,0 5-3,0-9 3,0 5 6,0-5-8,0 0 4,6 0-2,-6 5-1,6-1 1,-6 10 3,0 0-3,6-1 2,-6-8-3,6-19 1,0 6 0,6-1-1,0 13 1,-6 1 2,0-1-2,0 5 1,0 10-1,0 3-1,0-8 1,0 8 1,0 5-1,0-22-1,0-14 5,6 0-4,-6-9 0,0 18 1,0-9-1,0 14-4,0-5 4,-6 9 4,0-4-4,0 4-2,6 0 2,0 0 0,-5 5 0,-1-1 1,0-4-1,0 5-3,6-1 3,0 1 3,0 4-3,0 0 1,0 0-1,0-5-1,0 1 1,-6-5 1,6 5-1,0-1-2,-6 1 4,6-1-2,0-4 0,0 0 0,0 5 0,6-5 0,-6 0 1,0 0-1,0-4 0,0 4-2,0 0 2,0 4 2,0-3-2,0-1 1,0 0-1,0 0-1,6 0 1,0 0 2,-6 4-2,6-3-2,-6 3 2,0 1 0,0 8 0,0 5 0,0 0-1,0-40 1,6 44 0,-6-4 0,5 0 0,-5 0 0,0 0 0,6-13-1,0-1 1,-6 5 1,6-4-1,-6 0 0,0 4 0,6-5 1,-6 5-1,0 5 0,0-5 0,0 0 0,0 0 0,0-5 0,6 5 0,-6-4 0,6-1 0,0 1-2,0 0 2,-6-5 3,6 4-3,-6-8-2,0 4 2,0 4 0,6 1 0,0-5 0,-6 0 1,6 5-1,-6-1-1,6 5 1,0 0 0,0 5 0,6-10 0,-6 5 1,0-4-1,0 4 0,0 0 0,-6 0-1,6 5 1,-6 4 0,0 0 0,0-5 1,0 5-1,0 0 0,0 0 0,6-9-1,-6 0 1,0 5 1,0-1-1,0 1 0,0 4 0,0-5-2,0 5 2,0 0 0,0 0 0,0 0-2,0 0 2,0 0 0,0 0 0,0 0 2,0 0-2,0 0 0,0 0 0,0 0 2,0 0-2,0 0-1,0 0 1,-6-4 0,6 4 0,0 0 0,0 0 0,-18 0-5,0-5 5,0 5 0,0-4 0,0-1 6,-6 1-6,6-1-1,1 1 1,-7-1 0,0 1 0,0-1-5,-6 1 5,0 4 6,0 0-6,0 0 1,6 0-1,-5 0 0,5 0 0,0 0-7,0 0 7,0 0 6,0 0-6,0 0-6,6 4 6,-6 1 7,-6 4-7,0 4-1,-5 5 1,-1-9 0,0-4 0,0 4 1,0 9-1,0-14-2,0 1 2,1-1 0,-1 1 0,6-5 1,0 0-1,0-5 0,0 1 0,0 4 0,0 0 0,1 0-1,-1 0 1,0 4 0,0 1 0,0-5 0,0 0 0,0-5 2,6 5-2,0-4 0,1 4 0,-1-5-2,6 5 2,6 0 2,-6 0-2,0 0 0,-6 0 0,-6 0-3,0-4 3,0 4 1,6 0-1,1 0 0,-1 0 0,0 0 2,0-5-2,0-4-2,0 5 2,0-5 0,6 4 0,-6 1 0,0 4 0,0-5 0,1 1 0,5-1 0,-6-4 0,6 0 2,0 0-2,0 0 0,0 0 0,0 0-1,0 1 1,0 3-1,0 1 1,0 4 0,-6 0 0,1 4 0,5-4 0,0 0 1,6 0-1,0 5-1,12-5 1,0 0 0,0 0 0,-12 0 4,12 0-4,-12-5-4,0 1 4,12 4 0,0 0 0,0 0 2,0 0-2,0 0-1,0 0 1,0 0-1,0 0 1,0 0 2,0 0-2,0 0-2,0 0 2,0 0 1,0 0-1,0 0 0,0 0 0,0 0 0,0 0 0,0 0-3,0 0 3,0 0 1,0 0-1,0 0 0,0 0 0,0 0 0,12 17 0,0 6 2,6-5-2,0 0-5,0-5 5,0-4 4,-1 0-4,1 9 0,-6 0 0,0 4-5,0 10 5,0 4 6,6 13-6,0-4-3,-6 4 3,6-13 2,0 0-2,0 13-1,-6 18 1,0 23 0,0 35 0,-12 5 2,0 27-2,0-27-2,-6-18 2,0-35 2,6 35-2,0-54-1,-6 0 1,0 0 0,6-4 0,-6-9 11,6 4-11,0-17-11,0-5 11,0 0 0,6-14 0,0 5 1,6-18-1,6-18-3,6-27 3,-1-22 2,1 0-2,0-5-5,6-58 5,-12-4-2,-12 13 2,-6-5-6,-6-8 6,0 4 4,6 31-4,-6 32-3,6 8 3,0 10 0,6 4 0,0 45 0,6 23-1,-6 48 1,0 15 0,12 84 0,0 36 0,0-67 0,6 13 0,-6-8 1,0-37-1,-7-48 1,1-19-1,0-9 0,12-57-2,6-28 2,6-13 0,30-90 0,11-27-2,-5-27 2,-12 23 2,0 18-2,-18 13 0,-1 31 0,-11 37-2,-18 44 2,-6 63 0,-6 31 3,-6 50-3,-6 93-3,-6 77 3,0 0 0,0-18 0,1-36 0,5-35 0,0-55 1,6-49-1,0-40 1,12-58 1,6-27-2,6-32-1,17-63 1,1-12 1,6-28-1,0-27-2,-6 14 2,0 27-3,-6 75 3,-18 55 2,5 9-2,1 4-1,-12 72 2,0 26-1,-6 50-1,0 90 1,-12-9 0,0-14 0,0-49 0,6-40 0,1-46 0,-1-12 0,0-10 2,6-9-2,6-13 0,5-18 0,7-22 0,6-18-1,6-18 1,0-10 0,24-80 0,-12-22-1,-6 40 1,-13 9 0,-5 23 0,0 30 0,-12 46 0,-12 67 0,-6 63 0,-12 66 0,1 28 0,-1 31 0,0-9-4,12-13 4,0-54 4,6-40-4,6-55 0,0-3 0,0-23 0,6-27 0,-6 0 2,24-68-2,-6-17-1,12-94 1,11-23-2,1-58 2,0 9-2,-12 9 2,-6 63-7,-6 71 7,-12 59 3,0 9-3,0 8 1,0 19-1,0 58-1,-6 22 1,0 49 2,-6 95-2,0 22-4,0-27 4,0-53 2,6-68-2,0-45 0,0-13 0,12-54 0,0-35 0,0-1 0,0-22 2,11-77-2,-5 14 0,-6 45 0,-6 49 0,0 10 0,0 8-3,0 9 3,6 9-1,0 9 1,0 18 0,0 18 0,-6 36 0,0 8 0,-6-3 0,0-6 0,6 6 0,-6-15 0,0-8 2,0-9-2,0-5-2,0-8 2,0-10 2,0-8-2,0-5 5,6-18-5,0 0-5,0 0 5,0-18 1,-6-13-1,-6-18 0,-6-5 0,-6 5 1,-6-5-1,0-4 0,-18-36 0,1 26-3,17 42 3,-6 8 2,0 13-2,6 5-2,-6 5 2,-6 4 1,-6 0-1,-5 5 0,-7-1 0,-12-4 0,0 0 0,7 0 0,-7-9 0,0-4 1,6-1-1,1-8 0,-1-14 0,6 0-2,6 1 2,6 3 1,12 19-1,-5 17-1,-1 32 1,-6 23 0,0 35 0,-18 67 1,7-44-1,17 13 0,18-41 0,36-80 0,18-13-2,-1-32 2,13-27 2,42-40-2,5-4-1,-5-1 1,6 1 0,-1 31 0,-5 31-1,-30 45 1,0 18 1,-1 49-1,-5 9-1,12 59 1,-24-5 0,-12-14 0,-18-26 1,-1 22-1,-11-45 2,6 5-2,-6-14-2,0-13 2,6 0 1,0 0-1,0-14 1,0 1-1,6 8-2,0-4 2,0-4-1,0-6 1,0 1 0,0-4 0,0-1 1,0 1-1,0-10-1,-6 5 1,0 9 1,-6 9-1,0 4-1,0 5 1,0 0 0,0 0 0,0 0 2,6 0-2,6-9-30,12-1 30,-6-26-91</inkml:trace>
</inkml:ink>
</file>

<file path=ppt/ink/ink2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59:45.072"/>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553 545 0,'-6'-9'52,"6"9"-52,0 0-1,0 0 1,0 0-2,0 0 2,12 67 2,6 27-2,0 27 4,12 81-1,12 129-3,-12-106-1,-6-37 1,-6-49 1,-1-18-1,-5-9 0,-6-54 0,-6-4 1,0-14-1,0-8 8,0-5-8,-12-27 0,12 0 18,-6-36-18,6-14-8,0 1 8,6-9-10,0-23 10,0-67 0,6 9 0,-6-27 0,0-13 0,-6 36 3,-6 13-3,-6-27 9,6 45-9,-12-23 0,6 28 5,7 62-5,-7 5 5,0 13-5,-6 45 0,0 49 1,-6 18-1,-6 90-3,0 71 3,12 23 2,6-4-2,6 4 0,6-50 0,6 10-1,0-45 1,-6-68 0,0-17 0,0-50 0,0-4 0,0-14 1,0-4-1,0-4 15,-6-28-7,6 5-8,-6-72-2,0-53 2,0-45 1,12-41-1,0-9-1,-12 1 1,6-19-5,-12 27 5,0 28 3,0 39-3,0 19 1,0 40-1,6 40 1,1 18-1,-1 18-5,-6 36 5,0 13-3,0 36 3,6 32 0,0 120 0,6 32 1,6 0-1,6-44 2,0-37-2,-6-49-1,0-14 1,0-30-2,-6-42 2,0-17 5,0-9-5,0-9 10,0-9-10,-6-45 1,-6-13-1,0-36-2,-6-63 2,-6-22 0,-12-36 0,6-1-1,0 6 1,0 30 3,12 37-3,0-14-3,1 36 3,11 31 1,0 46-1,6 8-1,-6 9 1,12 13 0,0 14-9,-6 0 9,12 63 4,-1 13-4,13 104-4,6 48 4,0 5 4,-6-31-4,6 18-2,-6-23 2,-6-27 0,-6-44 0,-6-14-1,0-54 1,0-4-1,-6-18 1,6 0 2,-6-14-2,0 0 0,0-17 0,0-5 1,0-40-1,0-14 1,0-22-1,-6-77-1,0 23 1,-12-22 0,0-19 0,-12-17 1,6-9-1,-6 31-1,12 59 1,6 35 1,0 5-1,6 4-1,0 18 1,0 0 0,0 14 0,6 8-4,6 46 4,0 4 0,-6 9 2,6 4-2,0 0-2,0 1 2,6 12 0,6 15 0,0 3 0,6 32 0,12 68-1,6 57 1,-6-17 1,-7-23-1,1-17 1,0-14-1,-6-63 1,-12-45-1,-6-13-3,0-5 3,-6-4 8,-6-13-8,-6-77 0,-6-13 1,-12-81-1,-6-5 0,7-17 0,-7-45 0,0 36 0,6 31 3,0 0-3,0 18-4,6 36 4,6 40-1,6 0 1,0 5 1,0 9-1,6 13-2,1 5 2,5 17-4,0 32 4,5 9 0,1 31 0,6 41 0,12 89 0,0 45 3,0-18-3,0 5-3,-6-45 3,-6-23 0,0 5 0,-6-36 1,0-22-1,0-50-2,0-9 2,-6-8 0,0-5 0,0-18 0,0-9 6,0 0-6,-6-41 2,0-22-2,0-8-1,-6-77 1,6-14-2,0 10 2,0-27-1,0-1 1,0 24 0,0 21 0,0 19-3,0 35 3,6 41 2,0 8-2,0 19-2,0 26 2,6 36 1,0 19-1,6 44-1,6 67 1,6 63 0,-6-36 0,0 18 0,-6-40 0,-6-63 0,0-4 0,0-10 0,-6-35 0,0 4 1,0-4-1,-6-14-1,6-13 1,0-9 0,0-9 0,0 0 1,0 4-1,0-17 3,0-14-3,0 0 1,6-68-1,0-12 0,0-41 0,-1-5 0,-5 10 0,6 21 0,-6 51 0,0 12-1,0-4 1,0 27-6,0 18 6,0 36 4,0 4-4,0 32-3,0 76 3,6 0-3,0 18 3,0 9 5,0-50-5,-6-4-1,-6 0 1,-6-27 0,6-40 0,0-9 0,1-5 0,-1-18 1,0-4-1,6-9 3,0 0-3,0-5-1,0-4 1,0-9 2,0 0-2,0 0 0,0-13-2,0 4 2,0 0 1,0 0-1,0 5 1,0 4-1,0 0-2,-6 22 2,0 0 1,0 19-2,0-1 1,6 0 0,-6 1 0,6-5 1,-6 4-1,0 5 0,0-18 0,0-5 0,0 5 0,0-9 0,6 0 0,0-5 1,0-4-1,0-9-2,0 0 2,-6 9 2,0 0-2,-6 5-1,6-5 1,0-5 2,6-4-2,0 0-9,0 0 9,0 0 12,-18-4-12,6-5 0,-6-5 0,6 1 1,0-1-1,0 5 0,0 9 0,0 0 1,0-4-1,12 4 0,-12 9-2,1 4 2,5 1 0,0-5 0,0-5 0,6-4 1,0 9-1,0-9-1,0 0 1,0 0 0,12 9 0,0 0-1,5-9 1,1 9 0,0-4 0,6-1 0,0 5 0,0 4 1,0-8-1,6-1-1,0 1 1,0-10 5,-1-4-5,7 14-4,0-5 4,6 0-1,0-5 1,0 1 1,0-5-1,5 5 0,-5-1 0,-6 1-1,0-1 1,0 5 2,0 0-2,-1-4-1,1-1 1,0 5 1,-6 0-1,0 5 0,0-10 0,0 10-1,-6-5 1,0 0 1,-1 0-1,1 4 0,0-4 0,-6 0 0,0-4 0,6 4-1,-6 0 1,6 0 1,-6 4-1,-6 1 0,6-5 0,0 0 3,-1 4-3,1 1-3,0-1 3,6-8 2,0-5-2,0 4-1,0 14 1,0-4 1,-6-5-1,0 0-1,0 0 1,0 4 0,0-13 0,-1 18 1,1-18-1,0 5 0,-6-1 0,6 10 0,-6-1-1,0 1 1,0-1 0,-6-4 0,0-4 0,0 8 0,0 0-2,6 1 2,-6-5 3,-6 0-3,12-9 2,0 13-2,0-4-3,0 0 3,6 0 0,0 0 1,-1-4-1,7 0 0,-6-5 0,0 4 1,0 1-1,0 4 1,0-5-1,-6 1-2,0-1 2,0 1 1,0-1-1,-6 1-1,0 4 1,-6 0 4,6-5-4,0 5 2,-6 0 5,0-9-7,0 0 8,0 5-8,0 4 0,0 0 3,0 0-3,0 0 1,0-5-1,0 5 1,-6-27-1,6 9 1,-6 5-1,0-5-1,0-4 1,0 4 1,0-5-1,0 5-1,0 0 1,0-17 0,0 3 2,-6 5-2,6 0 2,-6 1-2,0-1-3,0 0 3,0 0 4,6 0-4,0 0 3,0 0-3,0 0 0,6 0 0,0-4-1,0-9 1,6-1 1,0 6-1,0 3-1,0 5 1,0-4 3,0 4-3,0 5-3,0-1 3,0 1 0,0 4 2,0-5-2,-6-4-1,6 1 1,-6-1 0,0-14 0,0 10 2,0-9-4,0-1 2,-6 5 4,6 14-4,-6 0-2,6-1 2,-6 5 1,6 0-1,0 5 0,0-1 0,-6-3 2,6-1-2,-6 0-1,6-5 1,-6 1 1,0-5-1,6 0-1,0 0 1,-6 5 1,6-1-1,-6 5 1,6 0-1,-6-4 13,0 0-13,0-1-13,6 1 13,-6-1 0,6 1 0,-6 9-1,6-1 1,-6 5 1,6-4-1,-6-1 0,6 1 0,-6 4 3,6 0-3,-6-5-3,6 1 3,0-5 2,0-9-2,0 0 0,0-4 0,-5 0-2,-1-5 2,0 13 0,6-4 0,-6-4 2,0 4-2,0 5 0,6 8 0,-6 1-1,6-1 1,0 5 0,-6-4 0,0-5-1,6 5 1,-6-14 0,6 0 1,0-5-1,0 5 0,0 1 0,0-1 1,-6 0-1,6 0-2,-6 4 2,0-3 2,0-1-2,0 0 0,6-5 0,-6 15-1,0 3 1,0-4 0,6 0 1,0 9-1,-6-4-1,0-5 1,0 0 1,6 0-1,-6 0-2,0-4 2,0-1 4,0-8-4,0 8-4,0-3 4,0-1 5,0 4-5,0-8 0,0 0-2,-6 4 2,0 9-1,6-9 1,-6-5-1,6 1 1,0 0 2,0 4-2,6 0 0,-6 0 0,6 0 0,0 5 0,0-1 0,0 1 0,0-1-1,0 1 1,0 0 1,0 4-1,-5 0 1,-1-9-1,6-5 1,0 10-1,0 0-3,0 4 3,6 0 2,-6-9-3,5-13 2,-5 8-1,0 1-1,0-1 1,0 6 1,0-1-1,0 0 0,0-18 0,6 23-1,0-19 1,-6 28-1,0-14 1,0 0 3,-6 5-3,6 4 0,-6 0 0,6 0-3,-5 0 3,5-5 0,0-3 0,0-1 2,5-5-2,-5 5 0,0-13-1,6-5 1,-6 0 0,0 5 1,0 9-1,0 4 0,0 4-2,0 5 2,0 5 1,0-5-1,0-4 0,0 4 0,0 0-1,0 0 1,0 4 0,0 1 0,-6 8 2,6 5-2,0-4 0,0 4 0,0 0 0,0 0 0,-5-5-1,5 5 1,0-8 1,-6 3-1,6 5-1,0 0 1,0 0-1,0-4 1,0 4 2,0 0-2,0 0 0,0 0 0,0-5 0,0 5 0,0 0-2,0 0 2,0 0 1,0 0-1,0 0 1,-6-9-1,0 0-2,-6 0 2,0 0 0,0 0 0,0 9 1,12 0-1,-18 0 0,-6 0 0,0 5-1,0 13 1,-6-5 0,0 1 0,6-10 0,1 9 0,-1-8 1,0 4-1,0-9 1,-6 9-1,0-14 0,0 5 0,0 9-1,0-4 1,1-5-1,5 4 1,-6 1 0,0-1 0,6 1 4,0-1-4,0-4 0,6 5 0,0-5-3,0-5 3,0 10-1,-5-5 1,-1 4 2,0-13-2,0 9-1,-6 0 1,6-4 0,0 8 0,0-4 1,0 0-1,6-13-1,-6 8 1,1 1-1,-1-1 1,6-4-2,-6 5 2,0-1 4,6 1-4,0-1-1,0 1 1,0-5-1,0 9 1,0 0 2,6 0-2,-6 0 0,6-9 0,1-4 1,-1 13-1,-6-9-1,0 9 1,0-5 0,0 5 0,0 0 0,0-4 0,0 4 0,0 0 0,6 0 1,0 0-1,0 4 0,0 1 1,0 4-1,0-9-2,12 0 2,0 0 0,0 0 0,0 0 1,-17 4-1,-1-4 0,0-4 0,0-1 2,0 10-2,6-1-6,0-8 6,0 8 3,12-4-3,0 0 3,0 0-3,0 0-2,0 0 2,0 0-1,0 0 2,0 0-1,0 0-1,-12 5 1,12-5 1,0 0-1,0 0-1,0 0 1,-6 4 1,6-4-1,0 0 0,0 0 0,0 0 0,0 0 0,0 0 0,0 0 0,0 0-1,0 0 1,0 0 0,0 0 0,-6 5 0,6-5 0,0 0 1,0 0-1,0 0 0,0 0 0,0 0 1,0 0-1,0 0-3,0 0 3,0 0 1,0 0-1,0 0-1,0 0 1,0 0 0,0 0 0,0 0 1,0 0-1,0 0 0,0 0 0,0 0 1,0 0-1,0 0 0,0 0 0,0 0-2,0 0 2,0 0 1,0 0-1,0 0 0,0 0 0,-6 13-4,0-9 4,6-4 4,-6 9-4,0 5-2,0-10 2,6-4 3,0 0-3,0 0-2,-12 14 2,6-1-1,0-4 1,6-9 1,0 0-1,0 0 0,0 0 0,-6 9-1,6-9 1,-6 9 1,6-9-1,-6 9-1,0 5 3,0 4-2,6-1-1,0 6 1,-6 4 0,0-9 1,6 4-1,0-8-1,0-1 1,0-4 2,0 4-3,0 14 1,0-9 0,6 9 1,0 9-1,-6-9-2,0 0 2,6-5 0,-6 1 0,6-1 0,0 0 0,-6-4-2,6 0 2,0 9 0,0-13 0,-6 8 0,6 0 1,-6 5-1,6 27 7,-6-14-7,0 10 0,6-5-6,-6-5 6,0 0 0,0 5 0,6 0 1,-6-5-1,0 10 0,0 3-1,6-3 1,0-1-2,0-9 2,0-4 6,0 9-6,6 9-5,6-9 5,12 31 0,24 31-1,-25-57 1,1-10 1,0 0-1,0 1 0,0-5 0,-6 4 0,0-4 0,0 9 0,-6 4 0,0 9-2,-7 5 2,1-14 2,0 45-2,12 45 0,0-31 0,-12-54 0,0-1 0,0 1 0,-6 0 0,6-5 0,-6 5 0,0-5 0,0-8-2,-6-5 2,6-5 0,-6 0 0,0-13-2,6-4 2,0-10-2,-6-4 2,12-49-3,0-14 3,-6-40 3,6-58-3,-12-32-3,-6-22 3,-6-23 0,0 23 0,0 9-1,0 0 1,12 40 2,0 49-2,6 5-1,0 14 1,0 48 1,0 1-1,0 18-1,0 13 1,6 27-7,0 22 7,-6 27 3,0 59-3,6 138-1,0 1 1,5 35 0,13-35 0,0 4 1,-6-68-1,0-53 1,-6 5-1,0-32-2,0-5 2,-6-53-1,0-13 1,0-6 2,-6-3-2,6-46 0,0-39 0,0-24 0,11-115-7,7-82 7,-6 1-5,0-32 5,0 0-6,0 45 6,0 14 0,6 40 0,0 49 3,-6 76-3,-13 45-1,7 23 1,0 49-1,-12 26 1,-6 68-1,0 166 1,-6 18 0,0 4 0,6 0 0,-6-58 0,6-13 0,-6-28 0,0-48 0,6-50 0,0-32-1,0-44 1,0-9 1,0-9 3,0-9-4,6-40 0,0-46 1,-6-30-1,0-126 3,-12-77-3,0-8-4,-5-5 4,-1-35-2,6 62 2,0 13 0,0 46 0,0 80 3,0 54-3,6 53 1,0 19-1,-6 26-2,12-4 2,-24 117 0,-12 165 0,0 28 1,0 12-1,-5-57-1,5-59 1,6-54 0,6-57 0,12-60 3,-6-3-3,-12-50 0,0-18 10,0-40-10,-17-45 0,11-45 0,0-27-2,6 18 2,6 27 2,6 18-2,6 32-2,6 49 2,0 13-5,0 4 5,12 46 0,6 35 2,6 0-2,0 10 0,6 8 0,0-18-1,-6-13 1,-6-5 2,0-13-2,6-18 2,0-18-2,6-17-1,-1-15 1,7-17-1,0-5 1,18-49 0,-6-27 0,0 9 1,-1 18-1,-5 32 0,-18 44 0,0 18-2,0 23 2,0 66-2,-6 28 2,0 121 3,-6 71-3,-6 0 0,0 14 0,6-63-3,0-40 3,0-67 1,-6-23-1,0-59 2,0-8-2,6-4 1,0-73 9,6-12-10,0-33-8,12-62 8,0-8-1,-7-15 1,1-8 1,0 45-1,6 4-1,0 13 1,-6 32 0,-6 44 0,6 15-2,0 35 2,0 40 1,-6 40-1,6 104 0,-6 90 0,-6 17 0,0-40 0,-6 0 2,0-32-2,-6-21-2,6-24 2,0-57 0,0-36 0,6-46 0,-6-8 0,6-4 0,0-1 2,0-9-2,-6-53 0,0-23 1,0 5-1,-6 4 1,6 9-1,-6 9 0,6 9 0,6 10 0,6 79 1,5 5-1,13 59-1,6-1 1,0-17-5,-6-23 5,-12-40 2,-6-9-2,0-14 0,-6-9 0,6-13 3,-6-22-3,0-27-1,0-37 1,6-21 1,-6-5-1,6-45 0,5 45-1,-11 49 1,0 9 1,0 5-1,0 13-1,0 4 1,0 6-2,0 17 2,-6 0 0,12 31 0,0 14 0,6 4 0,-6 0-1,0 1 1,0 3-1,0-3 1,-6-5 2,0-5-2,0-4-1,6-9 1,-6-5 0,0-8 0,0-1 0,0-9 0,6-17 0,0-18 0,-6-5 1,0-31-1,-6-23 0,0-85 0,-6-40 0,-6 36 0,0 17 0,-6 19 0,0 26-1,12 37 1,0 39 1,6 5-1,0 18-4,-6 14 4,6 4 0,0 0 0,6 63-1,6-5 1,0 0-4,0 14 4,0 9 4,6 53-4,-6-13 0,-6-18 0,-6-36 5,0-8-5,0-10-4,0-18 4,0 5-2,0-13 2,0-1 7,-6-67-10,-6-17 3,0-24 1,-6-53-1,6 5 0,0 26 0,0 19 0,-6-46 0,0 37 1,6 48-1,0 23-7,-6 41 7,0 35 5,0 23-5,0 31-5,-6 72 5,-11 27-3,5-32 3,6-45 5,6-35-5,6-45 0,0-14 0,6-4 3,6-13 1,0-41-4,6-27-2,0-9 2,0-35 1,6-55-1,-6 32-1,-6 36 1,-6 40 0,6-22 0,-6 44 0,0 6 0,-24 70 0,0 32 1,-24 95-1,-5 17-4,11-9 4,12-40 1,0-22-1,6-28 0,12-48 0,6-6 0,0-8 0,0-9 4,0-40-4,7-32 0,5-13-2,0-1 2,0 1 0,0 0 0,0 13 0,0 9 0,0 5 0,0 4 0,-6 31 0,6-4-2,-6 27 2,-6 14-2,6-6 2,0-3 2,0-5-2,0-9 1,0-5-1,0-17 0,6 4 1,-6-27-1,0 4 0,0 10 0,0-1 0,0 1 0,0 4-1,0 5 1,6 4-3,-18 26 3,0 1 0,6-4 0,0-10 3,6 5-3,0-9 0,0 0 0,0-4-2,6-5 2,0 0 1,-12-32-1,0 10 2,-6-1-2,-6-8-1,1-5 1,-7 0-2,0 18 2,0 0 0,-6 27 0,-6 5 1,0 17-1,1 23-2,5 22 2,-12 27 0,24-49 0,6-5-1,0-4 1,6-18 0,0-9 0,6 4 2,0-13-2,6-9-2,18-44 2,6-24 1,6-3-1,12-24 0,-18 60 0,-6-6 0,0 14 0,0 9-4,-1 9 4,-11 9 1,0 36-1,-6 14 0,0 17 0,-6-13 0,6-1 0,0-12 1,0-5-1,0-5 4,-6-9-4,6 1-5,6-10 5,6-8 0,6-10 0,12-22 0,0-4 0,0-9-1,-6 4 1,-6-5 3,0 6-3,0-10-2,0 9 2,5-9-1,-5-4 1,6-5 1,-6 9-1,0 0 0,-6 5-2,0 18 2,0 4-1,6 22-1,0 14 4,-6-9-2,0 9 0,0-5 0,-6-8-2,0 4 2,-6-9 0,-6-45 0,0-22 3,0 13-3,0-49 0,6-72 0,0 5 0,0 17 2,0-8-2,0-5-10,6-36 10,6 32 8,0 31-8,6-4-1,6-10 1,11 5-1,7-8 1,0-6 0,18 28 0,-18 17-1,-1-4 1,-5 14 0,-6 12 0,-18 55 1,-6-5-1,0 5-1,-6 0 1,0 8 2,-6 5-2,0 5-1,0 4 1,0 14 0,6 4 0,0 0-1,0 0 1,0 0 0,-12 22 0,0 14 0,0 4 1,0 0-1,0 19-2,1-10 2,-1-4 2,6-5-2,0-8-1,0-10 1,0-4 1,0 0-1,0-9 0,6-9 0,-6-23 0,0-3 0,0 8 0,-6-5 0,-6 19 0,-6 17 0,0 14-2,-6 0 2,6 18 0,6 17 0,12 15-67</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52:59.954"/>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6A735A16-8E33-420F-B39C-99616854B057}" emma:medium="tactile" emma:mode="ink">
          <msink:context xmlns:msink="http://schemas.microsoft.com/ink/2010/main" type="inkDrawing" rotatedBoundingBox="10449,6990 10954,16816 10811,16823 10307,6998" semanticType="callout" shapeName="Other">
            <msink:sourceLink direction="with" ref="{3529B9F9-6028-408F-A23A-AB0418E61E1D}"/>
          </msink:context>
        </emma:interpretation>
      </emma:emma>
    </inkml:annotationXML>
    <inkml:trace contextRef="#ctx0" brushRef="#br0">0 0 0,'0'0'42,"0"0"-42,0 0-3,0 0 3,0 0-4,0 0 4,0 0 4,0 0-4,0 0 4,0 0-4,0 0 7,0 0-7,0 0 11,5 8-11,1 1 6,0-1-6,-1 1 5,1-1-5,0 1 6,-6 3-1,0 18-1,0-1-4,0 1 3,0 0-3,0 4-1,0-9 1,0 0 3,5 5-3,1 12 3,-1 13-3,1 5 1,-6-1-1,6 0 0,-1 9 0,1 8-1,0 51 1,-1-25 2,1-35-2,0 5 0,5 51 0,-5-8 6,5-27-6,-6-33 1,7 17-1,-1 9 1,6 42-1,-6-30 1,-5-38-1,5 13-1,-5-5 1,-1 13 2,1 34-2,0-29 0,-1-1-1,7 51 1,-7-16 1,1 3-1,0 5 1,5 21-1,-5-30-1,-1 13 1,1 9 0,5-14 0,-11-3 1,0 0-1,6 3 1,5-12-1,-5-17 1,-1-25-1,1 13 0,0 46 0,-1 0-1,-5 8 1,0 1 1,0-5-1,6 0 0,5 9 0,-5-22 0,5-12 0,-5-30 0,5 43 0,6-13 0,-6-13 0,-5-47 0,0 18 1,-1 4-1,1-5-2,-6 5 2,6-5 2,-1-3-2,1-5-1,-1 12 1,1 5-1,0 5 1,-1 33 2,1-21-2,-6-30-1,0 0 1,0 5 0,0 3 0,0 1-2,0-13 2,-6 9 0,1-5 2,-1 0-2,0 5 0,1-5 0,-1 13 0,1 4 0,5-12 0,0 46 0,0 67-1,0-67 1,-6-21 2,6-34-2,0 5 0,0-5 0,0-5 0,0 1 0,6-8 0,-1-5 0,1-4-1,-6-5 1,0 1 1,0-5-1,5-4 1,-5 5-1,6 3-1,-6 1 1,0 0 2,6-1-2,-6-3 1,0-5-1,5 0 1,-5 0-1,0-4 0,6 9 0,-6-9 0,0 4 0,0 0 1,0 4-1,0 5 0,0-13 0,0 0-1,6 0 1,-1 4 2,-5 0-2,0-8 0,6 4 0,0 0 2,-6 0-2,0 4 0,5-17 0,-5-4 1,0 17-1,0 0-2,0 4 2,0 0 2,0 0-2,0 9 0,0 8 0,0-8-2,6-1 2,0-3 0,-6-1-1,0-8 1,0-4-1,5-1 1,-5-3 2,6 4-2,-6-1 0,0 1 0,0 0-1,0-1 1,6 1 1,-6-4-1,5 3-2,1 1 2,-6 0 0,0-5 0,0 1 3,5 3-3,-5 1 2,6 4-2,0-4-3,-1 4 3,1-5 1,-6 1-1,0 0-3,0-5 3,0 1 1,6-1-1,-6-4 2,0-4-2,0 0 0,0 0 0,5 17 2,-5 0-2,0-4-3,0 4 3,0-5 3,6 1-3,-6-4 0,0-1 0,0 1 0,0-5 0,0-4 1,0 0-1,0 0 2,0 0-2,0 0-2,0 4 2,0-4 4,0 0-4,0 0-2,0 0 2,0 0-2,0 0 2,0 0-2,0 0 2,0 0-1,0 0 1,0 0-2,0 0 2,0 0-13,0 0 13</inkml:trace>
  </inkml:traceGroup>
</inkml:ink>
</file>

<file path=ppt/ink/ink2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3:57.155"/>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5F820309-0025-46A7-A10A-0CE7A9425D82}" emma:medium="tactile" emma:mode="ink">
          <msink:context xmlns:msink="http://schemas.microsoft.com/ink/2010/main" type="inkDrawing" rotatedBoundingBox="3039,638 22454,232 22538,4228 3123,4634" hotPoints="25143,1638 13563,3784 1916,2031 13496,-113" semanticType="enclosure" shapeName="Ellipse"/>
        </emma:interpretation>
      </emma:emma>
    </inkml:annotationXML>
    <inkml:trace contextRef="#ctx0" brushRef="#br0">180 171 0,'0'0'32,"0"0"-32,0 0-1,0 0 1,0 0 0,0 0 17,0 0-17,0 0 6,0 0-6,0 0 3,0 0-3,0 0 0,6-4 5,0 4-5,-6 0 2,0 9-2,0-9 1,5-5-1,-5 5 1,0 5-1,0-5-4,0-9 4,6 9 3,-6 0-3,11-8-1,0 4 1,1-1 0,5 1 0,0-4 5,-1 8-5,1-13 2,0 13-2,6-17 0,-1 17 0,1-9 0,5 9 0,6-8 5,6 4-5,-1 0-3,6 12 3,0 0 2,1 5-2,-1-4 2,-11-1-2,16-4 0,7-12 4,5 12-4,6-4 3,-1 9-3,-4-5 1,-1 0-1,5 0 4,1-8-4,0 4 1,0-4-1,-6 8 1,0-8-1,5-5 0,1 9 0,0 0 0,0 0 0,-1 0 0,-4 9 0,-1-13 1,0 4-1,5 0 0,1-9 0,0 9 0,0 4 0,-1-4 1,7-8-1,10 4-2,1-1 2,0 5 3,-1-4-3,1 4-2,0-4 2,-1 8 1,-5-8-1,-5 4 0,5-4 0,0 8-2,0-8 2,0-1 4,-11 1-4,-1 8 1,1-4-1,-6 0 1,0-4-1,0 4 0,0 4 0,-5-8 1,-6 0-1,-1 4 1,7 0-1,5-4 4,0 0-4,6-5-4,0 1 4,-6 3 4,-6 1-4,6-4 0,0 8 0,-5 0 1,5-9-1,-6 9-1,1 4 1,-6-8 2,-1 0-2,7 8 0,5-4 0,0 4 0,6 1 0,-1-5 1,-5 0-1,1 4 1,-1 0-1,5-4-1,1 0 1,0 0 1,-6-4-1,6 0 1,5-1-1,0 1 1,6 0-1,-5-4-1,-1 12 1,1-4 1,5 4-1,0-4 0,0 4 0,-12-4 1,-5 4-1,6-12 0,0 12 0,0 0-1,-6-4 1,0-4 2,0 4-2,-11 0 0,5 4 0,1 1-1,-1-1 1,6-4 1,-5 13-1,-1-13 0,1 0 0,-7 0-1,29 4 2,-11-4-1,0 0 0,-6 0 0,0 4-3,-6-8 3,-5 12 2,0-12-2,5 8 1,1-4-1,-1 13-1,1-17 1,5 4 1,-11-9-1,5 9 0,6-4 0,6 4-1,5-4 1,1 8 1,-1-8-1,0 8 0,6-12 0,1 12-3,-1-13 3,-6 14 4,-5-10-4,5 10-1,0-14 1,6 9-1,0-8 1,-11 20 1,6-12-1,-1 5 1,0-10-1,6 10 0,-5-14 0,-7 5-1,-4 8 1,-1-8 0,0-9 0,0 13 1,0-4-1,0 4 0,-6-4 0,-5 4-2,0 0 2,0 0 2,5 0-2,1 8 0,-1-12 0,6 4-1,0-4 1,-11 0 0,6-5 0,-1 13 2,6-8-2,0 4-1,0-4 1,0 4-1,-11-4 1,0 8 0,0 0 0,5 0 0,6-8 0,0 13 1,0-9-1,-5 4-2,-6-8 2,5 4 2,6 0-2,0 0 0,0-9 0,6 9-1,-11-8 1,-7 8 1,7-9-1,-6 18 2,-1-9-2,7 4-5,-6-8 5,5 4 3,-5-5-3,0 5 2,-6-4-2,-6 8-3,1-16 3,-1 12 1,1 0-1,5 8-1,0-12 1,6 4-1,0 0 1,-6 13 2,6-18-2,0 10 0,-1-14 0,7 9 0,5 0 0,0 9-1,0-5 1,-5-4 1,-1-9-1,6 14-1,6-5 1,0 4 1,-1 0-1,-10 5-1,-1-9 1,6 4 0,0-4 0,-5 4 1,5-4-1,0 4 0,-6 5 0,-5 3 0,0-12 0,0 5 0,5-10 0,6 10 0,0-1 0,1 0 1,-13-4-1,7 9-1,5-14 1,-6 14 2,1-9-2,5 0-2,0 0 2,0 4-1,-11-8 1,-12 4 0,1 0 0,-1-4 4,1-1-4,-1 5-5,1-4 5,-1 8 2,1-4-2,-1 0 0,1-4 0,-1 4-1,-5 4 1,-5 1 1,4-10-1,1 5 0,0 5 0,0-5 1,6 0-1,-1 0-1,-5 0 1,0 0 0,5-5 0,-5 1 0,6 8 0,-6-4-1,-6-4 1,0 0 3,6 4-3,0 0-1,5-9 1,1 9-2,-1-4 2,1 4-1,-6 0 1,-1 0 2,1 0-2,-5 4 1,-1 1-1,6-10-4,0 5 4,-1 5 2,7-5-2,-1-5 3,1 5-3,5 5 0,-5-5 0,5-5-4,-6-3 4,-5 12 1,-6 0-1,6-4 0,6 0 0,-1 5 1,1-1-1,-1-8-1,6 8 1,1-4 0,-7 0 0,-5 0 2,-6 0-2,6-4-1,0 8 1,0-8 0,0 12 0,-6-8-1,6 9 1,0-1 1,-1-4-1,-4-4-1,5 0 1,-1 0 0,1 4 0,-5-4 2,-1 0-2,0 0 0,-11 9 0,5-13-2,1 8 2,0-8 1,5 4-1,0 0 1,6 4-1,0-4-1,0 13 1,5-22 0,1 13 0,-6-4-1,-6 5 1,6-5 1,0 8-1,5-4-1,-5 5 1,0-13 1,0 8-1,-6 0 1,-6-4-1,1 0-5,-6 0 5,0-4 3,0 8-3,-6-4 0,0 0 0,1 0 0,-1 9 0,0-14 0,1 5 0,-7 0 0,-5 0 0,0 0 1,0 0-1,6 0-1,-6 0 1,0 0 0,0 0 0,0 0-1,0 0 1,0 0 0,11 0 1,6 13-1,0-17-1,0 4 1,0-4 1,0 12-1,0-8 0,-6 4 0,-5-8 0,5 8 0,-5-4 0,5 4 0,-5-4-1,5 0 1,0 0 1,6 0-1,0 5-1,0-5 1,0 4 0,5 0 0,-5-4 1,0 0-1,0 0-1,-6 4 1,1-8 0,-1 8 0,-5-4 0,-1 5 0,1-1 1,-6-4-1,0 0-1,0 0 1,0 0 1,0 0-1,0 0 0,0 0 0,0 0 0,0 0 0,0 0 0,0 0 0,0 0-1,11 0 1,6 0 1,0 4-1,6 0 0,-1-21-1,-5 26 1,-5-9 1,4 0-1,-10 4-2,0-8 2,-1 0 1,1 4-1,-6 0-1,6 0 1,-6 0 2,0 0-2,0 0 0,0 0 0,5 8 0,1 5 0,-6-5-1,0-8 1,0 13-1,0 8 1,0 0 1,0 0-1,6-4-1,-1 9 1,1-9 1,0 4-1,-1-4 1,1 0-1,-1 0-1,1 0 1,0-5 1,-6 1-1,0 4 0,0 0 0,0 0 0,0 4-1,5-4 1,-5-4 1,0-1-1,0 1 0,0 0 0,0-5-1,0-8 1,0 17 0,0 13 0,6-1 1,-6-7-1,0 3 0,0-4 0,0 5-2,0 7 2,0-3 2,0 4-2,-6 0 1,6-5-1,0 1 1,0-13-1,0-13-2,0-4 2,0 21 1,0-4-1,0 0 0,0 4 0,0 1-1,-5-1 1,-1 8 1,0 1-1,1 4-1,5 0 1,-6 0 1,6 4-1,-5 0 0,5-4 0,-6-9-1,0 0 1,6-8 1,0 0-1,0 0-1,0-4 1,0 4 1,0 0-1,0-4-1,0-5 1,-5 5 0,5-1 2,0 5-2,0-8 0,0 8-2,0 0 2,0-5 1,0 1-1,0-9 0,0-4 2,0 9-2,0-9-2,0 0 2,0 8 2,-6 1-2,6-1-1,0 5 1,0-9-2,0-4 2,0 4-1,0-4 1,0 17 3,-6 4-3,6-8-1,0 8 1,0-8-1,0 4 1,0-9 0,0-8 0,0 5 0,0-5 0,0 4 1,0-4-1,0 8-1,0-8 1,0 5 2,0-5-2,0 0-1,0 0 1,0 0 2,0 0-1,0 0-1,0 4 1,0-4-1,0 4-3,0-4 3,0 0 2,0 0-2,-5 4-1,5-4 1,-6 0 2,6 0-2,-6 0-1,6 0 1,-11 9 0,0-1 0,0-12 1,-1 12-1,-5 1 1,0-1-1,-5-8-1,-12 5 1,-6-10-1,7 14 1,-1-13 1,-11 8-1,-6-8 1,-6 12-1,1-16 1,-6 12-1,-6-8 2,6 4-2,0-13 0,-6 17 0,-5-12 0,-1 16 0,1-12 0,0 8 0,-1-8 1,-5 17-1,-5-22 0,5 5 0,5-5-1,1 14 1,-6-10 1,0 1-1,0-4 0,11 20 0,0-16 0,0 8 0,1 9 2,-1-9-2,0-4-1,6 0 1,0 5 2,6-14-2,5 13-1,0-8 1,-5 8 1,-1-8-1,-5 8 0,0-8 0,11 8 2,0-8-2,1 13-1,-7-18 1,1 9 1,-6 4-1,5 1-1,-5-14 1,6 18 2,-1-22-2,1 13-1,-6 0 1,0 8 0,-1-12 0,1 13 1,6-9-1,0 8 1,-1-12-1,-5 4-1,0-4 1,0 4 2,-6 4-2,6 0-1,0-8 1,-6 4 1,-5 0-1,-6 0 2,11 8-2,-5-8 0,-1 5 0,1-1 3,0-4-3,-7 0 1,7 4-1,11-8-2,0 4 2,0 4 2,0-8-2,0 4-1,0-9 1,5 9 3,6 5-3,6-5-2,11 0 2,0 0-1,1 0 1,-1 0 0,0 4 0,0-8 1,6 4-1,0 4 1,5-8-1,0-1 0,1 5 0,-1 0 0,1 0 0,-1 5 0,0-10 0,-5 1-1,-6 8 1,1 1 0,10-10 0,-5 1 1,0 0-1,-1 0-1,-5 4 1,1 4 0,-7-4 0,1 4 1,-7-8-1,7 8 0,-6-8 0,0 8-1,-6-12 1,-6 8 1,-5 0-1,-6 8-1,6-16 1,0 8 2,-5-5-2,-7 10-1,1-10 1,-6 10 0,11-10 0,-5 14 1,-6-13-1,0 4 0,-6 4 0,12 4 0,-6-16 0,0 12 1,-6-8-1,0 8-1,12-4 1,-1 4 0,-5-8 0,-5 4 1,-1-4-1,0 4 0,1-4 0,-1 12 0,-5-8 0,-6 0 1,11-4-1,1 12-1,-7-8 1,-5 0 5,0-4-5,-39 8-5,45-4 5,-1 5 0,-5-1 0,12-13 1,-7 18-1,1-9-2,0 8 2,-1-12 3,12 4-3,0 0-1,0 0 1,0 0-2,0 8 2,0-8 2,11 0-2,6-8 4,6 16-4,-1-20-3,1 16 3,0 0-1,-6-4 1,5 0 1,1-25-1,5 29 1,0 0-1,0-4-1,0 5 1,1-5 1,-1 0-1,-6-5-1,1 5 1,5 5 2,6-5-2,-6 4 0,0-13 0,1 9 0,-7-8 0,1 8 1,-1 0-1,1 0 1,-1-13-1,-5 13-3,0-4 3,-6 12 2,1-12-2,-1 4-1,0 0 1,1 9 0,-7-14 0,-5 10 0,0-5 0,0 4 1,-11-4-1,-6 0 0,-45 0 0,50 4 1,-5 0-1,-56-21-1,17 26 1,44-18-4,-5 18 4,-62 4 3,34-5-3,45-12 0,-6 8 0,-5-12 1,0 12-1,-1-8 1,-10-1-1,-52 5-1,24 13 1,61-13 1,-5 0-1,-1 0-2,1-4 2,-6-5 0,5 9 0,7 0 2,5 0-2,-1 0-1,1 0 1,0 0-1,0 9 1,0-1 1,6-12-1,10 8 0,7-4 0,-1 4 2,1-12-2,5 12-1,-5 0 1,-1 1-1,1-5 1,-7 4 1,1-4-1,0 0 0,0-4 0,0 8-2,-6-4 2,0-13 2,-5 9-2,-1 0 0,-5 4 0,0 4 0,11 4 0,-5-12-1,-1 0 1,-5 4 0,-5-4 0,-1 4-1,0 0 1,-11 4 0,0 0 0,-6 0 3,6-4-3,6 0-2,0 5 2,-1-5 0,1-5 0,0 1 1,-1 8-1,6 1-2,1-1 2,-1-4 0,6 0 0,0 0 2,0 0-2,0 0-1,-1 0 1,13 0 0,-1-4 0,0 8 2,6-4-2,5-4-3,1 4 3,-1-9 3,7 9-3,-1 0-2,5 0 2,1 4 1,0-4-1,5 0-1,1 5 1,-1-10-1,6 5 1,0 0 2,6 0-2,0-8-1,0 8 1,11 0-3,0 0 3,-17 0 3,0 4-3,0-4-3,0 4 3,6-4 3,-1 0-3,1 0-4,11 0 4,-11 0 1,-1 0-1,1-4 3,0 8-3,11-4-3,0 0 3,0 0 2,0 0-2,-17 0 1,-6 0-1,1 0-4,5-4 4,0 8 0,0 1 0,0-5 0,0-5 0,6 10 1,-1 3-1,1-4 0,11-4 0,0 0-1,0 0 1,0 0 4,0 0-4,-11 0-1,11 0 1,-6 0-3,6 0 3,0 0 0,0 0 0,0 0 0,0 0 0,0 0 0,0 0 0,-5 0 5,5 0-5,0 0 1,0 0-1,0 0-2,0 0 2,0 0 0,0 0 0,-6-4 0,0 4 1,6 0-1,-5-13-1,-1 5 1,0-22 0,1-4 1,-1 1-1,0-1-2,1-4 2,-1 4 2,6-4-2,0 4-1,0 0 1,0 0-1,6 0 1,-6 0 0,5-4 0,-5 0 0,0-4 0,0-1 0,-5 1 0,-1 4 0,0 0 0,1 0 1,-1 4-1,1 13 0,-1 0 0,0-5-1,1 1 1,-7-1 0,7-7 0,-1 3 0,0 13 0,1-17 3,5 9-3,0-9 0,0-4-2,-6 0 2,6 8 1,0 5-1,0 3 0,0 1 0,0 4-2,0 0 2,0 1 2,0-1-2,0 0 0,0 0 0,0 0-1,0 0 1,0 0-1,0 0 1,0-4 0,0 4 0,0-4 1,0 0-1,0-1 1,0 1-1,0 0 0,0 0 0,0 4 0,0-4 0,0 4 0,-6-9-1,1 10 1,-1-1 1,6 12-1,0 5 1,0-12-1,0-1-1,-5 0 1,5 9 1,0-4-1,-6 12 0,6-4-1,0 0 2,0 0-1,0 0-1,0 0 1,0 0 0,0 0 0,-6 0-1,6 0 1,0 0 1,0 0-1,0 0 0,0 0 0,0 0-3,0 0 3,0 0 1,0-4-1,0 4 0,0 0-13,0 0 13,0 0-19,0 0 19,0 0-15,0 0 15,0 0-8,0 0 8,6 0-13,-6 0 13,17 4-27,11 0 27,-5-4-46</inkml:trace>
    <inkml:trace contextRef="#ctx0" brushRef="#br0" timeOffset="5204.6366">5413 2034 0,'0'0'13,"0"0"-13,-23 4 8,0 1-8,1-1 6,5 0-6,0-4 4,6 4-4,-1 1 0,12-5 0,0 0 6,0 0-6,0 0 12,0 0-12,0 0 8,0 0-8,0 0 6,0 0-6,0 0 0,0 0 0,0 0 6,0 0-6,0 0 11,0 0-11,0 0 7,0 0-7,0 0 2,0 0-2,0 0 0,0 0 0,0 0 0,6 12 2,5-3-2,1-1 2,-1 1-2,-5-1 0,5 1 0,-5-1 2,5 5-2,0-1 0,0 5 0,1 0 0,-1 4 0,-5 1 0,-1 3 0,1-4 2,0 0-2,-6-4 6,0 0-6,0 9 0,-6 3 4,0-3-4,1 3 0,-1-3 0,0 3-1,1 1 1,-1 0 2,0 3-2,1 6 0,5-1 0,-6-9 1,0 1-1,6-9-2,-5 0 2,-1 5 0,1-1 0,-1 5 2,6-5-2,0 0-1,0 1 1,0-5 2,0 0-2,0 5-1,0-1 1,6 0 2,-1 1-2,1 3 0,-1 1 0,-5 0-2,0-5 2,6-4 1,-6 0-1,6 13-1,-6 0 1,5-4 1,1-1-1,0-3-1,-1 3 1,1 5 2,5 0-2,1-8-1,4-5 1,1 4 1,0 1-1,0-1 0,0-4 0,0-4-1,-6-8 1,1 3 1,-1 5-1,0 0 2,1-4-2,-1 4-2,-5-5 2,-1 5 2,1 0-2,-6-8-1,5-1 1,-5 1 1,0-1-1,0-8-2,0 0 2,0 0 4,0 0-4,6 9 0,0-1 0,-6 1-3,0-9 3,0 0 2,0 8-2,0 1 1,0-9-1,0 0 0,5 16-2,1 1 2,0-4-1,-1 0 1,1-5 1,0 1-1,5-1 2,0 1-2,-5-5-2,5 0 2,0 0 2,-5 1-2,0-5 0,-6 0 0,0 0 0,11 4 0,0-4-1,1 0 1,5 4-1,-1 0 1,1-4 2,12 9-2,-1-9-2,0 0 2,6-4 2,-6-1-2,-5 1 0,-1 0 0,7 0 4,-1-5-4,6 5-4,5 0 4,1-5 2,5 5-2,6 0-2,-6-5 2,0 9 0,11 0 0,1 4 0,-1 1 0,6-1 1,6-4-1,-6 0-1,12 0 1,5-9 0,11 1 0,-5 4 1,5 0-1,6-1 0,45-3 0,-17-9-1,-56 17 1,0-4 0,5-1 0,6-3 0,0 0 0,-6 3 0,6 5 0,6-4 0,0 4 0,-1-8 2,-5 3-2,0 1 0,0-4 0,6-1-2,0 1 2,-6 3 0,0 1 0,5 4 0,1 4 0,0-12 0,-1 0 0,-10 12 2,5-8-2,6-1 0,-1 1 0,1 0 0,-6 0 0,0-1 0,0 1 0,6 4 0,-6-4 0,0 0 0,-6 4 0,6-5 0,0 5 0,6-4 0,-6 0 0,0 8 1,0-4-1,5-8 1,-5 4-1,1-1 1,-7 5-1,-5 0 0,-1 0 0,7 0-2,5 0 2,0 0 1,-6-4-1,1 4 0,5 4 0,0 1 1,0-5-1,0 0 0,-12 4 0,1-4-1,0 0 1,0-9 3,-1 14-3,1-1-2,0-8 2,-6-1 1,6 1-1,-1 8 0,-5-8 0,0 4 0,1 4 0,-7-8-1,0 4 1,-10 0 0,-7-4 0,1 8 0,-1-4 0,1 0 2,-1 0-2,1 0 0,-1 0 0,1-4-2,-1 4 2,1 4 0,-6-4 0,-6-4 2,0 0-2,0 8-1,0-4 1,-5 4-1,5-8 1,1 8 3,-1 0-3,0 1-1,0-1 1,6-4-2,-6 0 2,6 0 1,0 0-1,0 0 0,-6-4 0,0 4 0,1-5 0,-7 5 1,1 5-1,-1-1 0,-5-4 0,0 0 0,0-4 0,0-1 2,0 5-2,0-4-2,0 0 2,0 12 2,0-8-2,-6-4-1,0 0 1,-5 0 0,0 4 6,-1 0-6,-5 0 5,0 0-5,0 0 3,6 0-3,-6 0 7,0 0-7,0 0 0,0 0 0,0 0 3,0 0-3,5 0 1,-5 0-1,0 0 1,0 0-1,6-5 1,-6 5-1,6-12 1,-1-5-1,1-9 3,0 5-3,-1-4 2,1-1-2,-6-12 2,0 0-2,0-4 5,0 16-5,0-3 2,0-5-2,-6 9 1,1-18-2,5 1 1,0-5 1,0 1-1,0-1-1,0 1 1,-6 3 3,0 5-3,1 13-1,-1-1 1,0 1 2,1 8-2,-1 0 0,1-4 0,-1 4 1,0-13-2,1-4 1,5 5-1,0-18 2,0 13-1,-6-4 1,0-4-1,1 8-1,-1 4 1,0 5-1,6 4 1,-5-4 1,5 3-1,-6 1 0,0 0-1,1 0 1,5 0 3,0 0-3,-6-1-2,6 5 2,0-4-1,0 0 1,0 4-1,0-4 1,0 4 0,0-4 0,0 0 1,0 4-1,-5 0 0,5 0 0,-6-4 0,6 0 0,-6 4-1,1 8 1,5-8 0,-6 9 0,6-1 1,0 1-1,0 4-1,0 4 1,0 0 0,0-9 0,0 5-1,-6 4 1,6 0 1,0 0-1,0 0 0,0 0 0,0 0 0,0 0 0,0 0 0,0 0 0,0 0-1,0 0 1,0 0-2,0 0 2,0 0 2,0-4-2,0 4-1,0 0 1,0 0 0,0 0 0,0 0 0,0 0 0,0 0-1,0-5 1,0 5 1,0 0-1,0 0 0,0 0 0,0 0 0,0 0-25,0 0 25,0 0 0,-17 30-70,-22 8 70,-18-17-54</inkml:trace>
  </inkml:traceGroup>
</inkml:ink>
</file>

<file path=ppt/ink/ink2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0:25.50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80669EAE-CBA4-4309-B69B-3511EC6680F6}" emma:medium="tactile" emma:mode="ink">
          <msink:context xmlns:msink="http://schemas.microsoft.com/ink/2010/main" type="inkDrawing" rotatedBoundingBox="7607,7736 20487,9344 19736,15365 6855,13758" semanticType="callout" shapeName="Other">
            <msink:sourceLink direction="with" ref="{0787D4A1-0A9E-4C2F-8A8A-D9326FB300CD}"/>
            <msink:sourceLink direction="with" ref="{45C6B798-CE45-47A9-B38E-58C8A7BB147C}"/>
          </msink:context>
        </emma:interpretation>
      </emma:emma>
    </inkml:annotationXML>
    <inkml:trace contextRef="#ctx0" brushRef="#br0">78 384 0,'0'0'31,"0"0"-31,0 0 9,0 0-9,0 0 0,-17 0 0,0 0-1,1 4 1,5-4 1,11 0-1,-11 4 1,0 0-1,11-4 1,0 0-1,0 0 15,0 0-15,0 0 10,-11 4-10,11-4 3,0 0-3,0 0 4,0 0-4,0 17-2,0-5 2,5-3 0,1 3 0,10-8 5,1-4-5,-1 0 3,7 0-3,-1-4 1,0 4-1,0-4 1,5 0-1,-5 4 0,-5 4 0,0-4 2,5 0-2,-6 0 2,6-4-2,6-5 7,0 1-7,-1 0 6,6 0-6,0-1 3,1 5-3,-1 4 3,0 0-3,0 0 0,0 4 0,0 0-1,0 5 1,0-1 0,6 0 0,5 1 2,6-9-2,0-5 3,-1-3-3,-4 0 4,-1 0-4,0-1 3,-5 1-3,-1 4 1,1 8-1,0 4 0,-1-8 0,1 9-2,-1-1 2,1-4 0,5 0 0,0-4 1,6 4-1,0 0 1,5-4-1,0 5 3,1-5-3,-7 0 2,6-5-2,6 1 3,0 4-3,0 0-1,5 0 1,0 0 1,0 0-1,1 0 4,4-4-4,1 0 1,0-8-1,-6 7 2,1-3-2,4 0 1,1 4-1,5 0 0,-5-9 0,0 5 1,5 0-1,1-1 0,-1 14 0,-5-14 0,-1 1 0,-4 4 2,5 0-2,-1 0 0,1-1 0,0-3 4,-6 8-4,0 4-1,1-4 1,-1 0 4,6 4-4,-6-4-3,0-4 3,-5 4-1,5 4 1,0-4 0,1-4 0,-1 4 0,-5-4 0,-1 8 0,-4-8 0,-1 0 1,6 4-1,-1 4-2,1-8 2,5 4 1,1 4-1,-7-4 0,1 0 0,5-4 0,6-8 0,0 7 1,-6-3-1,0 0-1,1 4 1,5-5 0,-6 9 0,0 0 1,0-8-1,-5 12 0,-11-8 0,-1 0 0,1 4 0,-6 4 0,6-4 0,0 4-1,-1 0 1,1 1 4,0 3-4,-1-4-4,7-4 4,4 0 1,1 0-1,5 0-1,1-4 1,-7 4 4,-4 0-4,-1 0 0,6-4 0,-1 0 0,1-5 0,0 5-2,0 4 2,-1 0 2,7-4-2,4 0 0,1 0 0,0 0-2,-6-5 2,-5-3 2,5 4-2,0-1 2,1 5-2,-1 0 0,-5 0 0,-6 4 0,6-8 0,-6 8 1,0-5-1,0 5-1,1-4 1,-1 4 0,-6-12 0,1 4 2,-6 3-2,-5 5 0,0-8 0,-1 8 0,1 4 0,0 0 0,-1-4 0,1 0 0,5 0 0,0 5 0,-5-5 0,0 0-1,5-5 1,0 10 1,0-10-1,0 5 0,0 0 0,1 0 0,-1-4 0,-6 0 1,1 4-1,0-4-1,-6 4 1,0-4 1,0-13-1,0 17-1,6 0 1,0 0-1,-1-4 1,1 8 2,-1-4-2,1 0-1,0 0 1,-1 0 0,7 0 0,-7 9 0,6-5 0,1 0 0,-1 0 0,0 4 3,0 5-3,-5-13-4,-1 8 4,1-8 1,-6 4-1,0 0-1,0 5 1,6-9 0,0 0 0,-1 4 1,1-4-1,-6 0-1,0 0 1,0 4 1,1 0-1,-1-4 1,0-4-1,6 0-1,-1 0 1,1 4 0,-1-5 0,7 1-1,-1 4 1,-6-4 1,1 0-1,5-4 0,-5-1 0,0 1 0,5 0 0,5 0 0,1-1 0,5 5 2,-5 0-2,0-4-3,-6 4 3,6 4 1,-1 0-1,1-5 1,5 1-1,-5 4 1,0-4-1,-1-4 0,1 0 0,-6 3 0,6 1 0,0-8-1,-6 4 1,-6-5 0,-4 5 0,-7 4 0,-5 0 0,-5-1 0,-6 5-1,0 5 1,-6 3-8,-5 4 8,-5 5-25,-6 8 25,-6 4-61,-10-9 61,-17-15-52</inkml:trace>
    <inkml:trace contextRef="#ctx0" brushRef="#br0" timeOffset="22305.1411">1469-4375 0,'0'0'53,"0"0"-53,-5 5-1,5-5 1,0 0 2,0 0-2,0 0 9,0 0-9,0 8 9,0-8-9,0 0 6,0 8-6,0-8 5,0 8-5,0 1 4,0-9-4,5 8 10,6-12-10,0 8 6,0 0-6,0 4 2,6-3-2,-1-1 2,6 4-2,6-8 3,5 4-3,0-8 2,0 4-2,1 0-2,4-4 2,1 0 2,-12 4-2,1 4 2,5-4-2,6 0-2,0 8 2,5-8 2,5 0-2,1 4 0,0 0 0,-6-4 4,6-8-4,-1 16 2,1-16-2,-6 16-1,0-8 1,-5 5 1,0-1-1,-6 0 2,0-4-2,0 0-2,-5 4 2,-6 0 2,0 0-2,0 5-1,-5-1 1,-1-8-1,-5 8 1,0-4 0,-5 0 0,-6 5 1,0-9-1,5 0 1,-5 0-1,0 0 1,0 0-1,0 0-1,0 0 1,0 0 0,0 0 0,0 0 0,0 0 0,0 0 0,6 0 0,-6 0 0,0 0-1,0 0 1,5 4 1,1 4-1,-1-12 0,1 8 0,-1 4-2,1 1 2,5-14 0,0 10 1,0-5-1,0 0 0,0 8 0,0-4 0,6 0 0,-6-8 1,0 8-1,0 0 1,0 0-1,0 1 0,0-5 0,0-5 0,6 1 0,-6 4 1,0 9-1,0-9-3,0-5 3,0 5 2,-6 0-2,1 5 1,-1-5-1,-5 0 0,0 0 0,0 0 0,0 0 0,0 0 0,6 4 0,-1 4 1,1-4-1,-1-4 0,1 4 0,-6-4 1,0 0-1,0 0 1,0 0-1,0 0 2,5 13-2,1-5 0,0 0 0,-1 1 2,1 3-2,-1 0 0,1 1 0,-1-1 0,1 5 0,-1-1 2,-5 1-2,0 8 0,6 0 3,-6 4-3,0 0 1,0 4-1,0 4 1,0 0-1,0 5 2,0-1-2,0-4 0,0 1 0,0-9 4,0 16-3,-6-3-1,6 7 0,-5 1 1,5 0-1,-6 4-6,1-9 6,-1 1 5,1 8-5,-1 8 1,1 4-1,-1 4 2,0-8-2,1-8 0,-1 17-1,1 7 1,-1 34 0,1-25 0,-1-37 0,6-9 2,0-8-2,0 1-2,6-10 2,-1 1 1,1 4-1,-1 0 1,-5 8-1,6 1 0,-6 7 0,0-3-2,0 3 2,0-7 1,0-1-1,0-4 2,0 0-2,0 0 0,0 4-1,0 1 1,0-1 2,0 13-2,0-5 2,0-3-2,0-5-1,0 0 1,0 0 1,0-16-1,0 8 2,0 0-2,0 4-2,0-4 2,0 9 2,5-5-2,-5 0-1,0-4 1,6 4 0,-6 0 0,6-4 2,-6-4-2,5 0-2,-5-5 2,6 1 2,-6 0-2,0 0 0,5-5 0,-5 21 0,0-3 0,0-5 0,0 16 0,0-12 0,-5 4-1,-1-3 1,6 3 2,0-4-2,-5-4 0,-1-4 0,0-4-1,6-1 1,0 1 2,0 0-2,0 4-1,6-5 1,0 5 0,-1-4 0,1 0 0,-1-1 0,1-3 0,-1 8 1,1-5-1,-6 1-1,0 0 1,0 4 0,0-1 0,5-3 0,1 0 0,-1-5 0,1 1 0,-1-5 0,1 5 0,-6-5 0,5 1 0,1-5 3,-1-4-3,-5-4-1,0 17 1,0-5-2,6 9 2,-1 4 0,1 0 0,5 4 0,-6 0 0,1 0 0,0-5 0,-1 5 0,-5-4 0,0 4 0,0-4 0,0-8 0,0-5 2,0 1-2,0-5 0,0-8 0,0 0-2,0 0 2,0 8 1,0-8-1,0 0-1,0 0 2,0 0-1,6 13 0,-6-5 0,0-8 1,0 0-1,0 0 2,0 0-2,0 0-3,0 0 3,0 0 1,0 0-1,0 0-35,0 0 35,-11-13-80,-6-11 80,17-22-43</inkml:trace>
    <inkml:trace contextRef="#ctx0" brushRef="#br0" timeOffset="-5499.2802">-127-5605 0,'0'0'42,"0"0"-42,0-8 9,-5-8-5,5-1-4,0 17 0,0 0 6,0 0-6,0 0 7,0 0-7,0 0 4,0 0-4,0 0 4,0 0-4,0 0 3,0-17-3,0 22 0,0-5 4,0 0-4,0 0 2,-6 12-2,6 9 0,0-1 0,0 1 0,0-4 2,6-1-2,-6 1-1,5-1 1,1 1-1,-1 4 1,1-1 2,-1 5-2,1 4 2,-1 4-2,1 0 2,-1-4-2,1 5 1,-6-10-1,0 10 0,0-26 0,0 0 9,0-8-9,0 0 0,0 33 0,0 9 1,0-9-1,0 4 0,0 5 2,0-9-2,-6 0 0,1-17 2,5 5-2,0 4-1,-6-4 1,6 3 1,0-3-1,0 4-2,0 0 2,0 4 1,6 0-1,-1 4 1,1 0-1,-1 0-1,1-4 1,0 4 2,-1 0-2,1 1-1,-1-1 1,1-4 0,-1-13 0,-5-3 0,6 7 0,-6-3 0,0 12 0,5 0 0,-5 4 0,6-4 0,-6-4 1,0 4-1,0 0-3,0 0 3,5-8 4,-5 12-4,0-13-2,0-7 2,0 3-2,0 1 2,0-9 3,0-8-3,0 17-1,0-1 1,0 1 1,0 4-1,0 4 1,-5 4-1,5 4 1,0-9-1,-6 5 0,1-4 0,5 0-1,0 0 1,0 0 1,0 4-1,-6 0 1,1 0-1,-1 0 1,1-13-1,5 5-1,0 0 1,0 0 0,0 3 0,0-3 2,0 4-2,-6-4-2,6-1 2,0 13-1,0 1 1,0-5 1,0 4-1,0 4 0,0-12 0,0-9-1,0-11 1,0-5 1,0 0-1,0 12 0,6 5 0,-6-1 0,0 1 0,0 3-1,0 1 1,0 4 1,-6 0-1,1 8 2,5 4-2,0 0-1,-6 5 1,6-5 0,-6 0 0,6-3 0,0-10 0,0-7 0,0 4 0,0-5-1,0-8 1,0-8 1,0 21-1,0 0 0,0 0 0,0 12 0,0-4 0,0 4 1,0 4-1,-5-4 0,5 0 0,0-4 0,0 0 0,-6-12-1,6-5 1,0 9 0,0-13 0,0-8 1,0 25-1,0-4 1,0 4-1,0 0 0,0-1 0,0 1-1,6-4 1,-6 4 1,0-9-1,0 5 0,0-4 0,0 3 1,0 1-1,0 4 1,0 0-1,0-4 0,0 3 0,0-3-2,0 0 2,0-5 1,0 1-1,0-5 0,0-3 1,-6-1-1,1-4-1,5-4 1,-6 17 2,1-5-2,-1 0-1,1 9 1,-1 4 0,6-4-2,-5-1 2,5 9 0,0 5 1,-6-5-1,1-5 0,-1-3 0,6 4 0,-5 0 0,10-5 0,-5-11 1,-5 7-1,5 1 2,0 4-2,0-5-4,0 13 6,0 0-2,5 4 0,-5 5 0,0-5-1,0 0 1,0 0 0,0-4 0,0-4 0,-5 4 1,5-4-1,-6-1 0,1-3 1,5-8-1,-6 7 0,6 1-1,0 8 1,0-8-4,0 12 4,0-12 2,0-1-2,0 1 3,0 0-3,6-5-2,-6 1 2,0-9 2,0 13-2,-6-13-1,6-8 1,0 12 0,0 9-1,6 8 1,-1-4 1,1-4-1,-6-9 0,0 5-1,5-5 1,-5 1 0,0-9 0,0-4-3,0 0 3,0 12 3,0 1-3,6 3 0,-6 1 0,0 3 1,5 1-1,-5 4-1,0-4 1,0-5-1,6 1 1,-6-1 1,0-3-1,0-1 1,0 5-1,0-5 0,0 1 0,0-1-1,0-4 1,0 1 1,5 3-1,-5 0 0,0 1 0,0-9 0,0-4 0,0 0 1,0 0-1,0 12-1,6-3 1,-6-9-1,5 12 1,1 5 2,-6-1-2,0-3-3,0-1 3,5-8 1,-5-4-1,0 4 0,0-4 0,0 13 0,0-1-1,0-12 1,0 0 0,0 0 0,0 0 1,0 0-1,0 0 0,0 0 0,0 0-2,0 4 2,0-4-1,0 0 1,0 0 3,0 0-3,0 0-1,0 0 1,0 0-3,0 0 3,-5 17 2,-1 0-2,6 3 0,0 1 0,0-9-1,0 1 1,0 3 0,0-3 0,0-1-1,0-4 1,0-8-1,0 0 1,0 0 0,0 13 0,0 3 1,0 1-1,0-5-1,0 5 1,0-5-1,0 1 1,-5-9 2,5-4-2,0 0 0,0 0 0,0 0 0,0 0 0,0 0-2,0 0 2,0 0-1,-6 12 1,6-3 2,-5-5-2,5-4 0,0 0 0,0 0 0,0 0 1,0 0-1,0 12-2,0-8 2,0-4 2,0 0-2,0 0-1,0 0 1,0 0 1,0 0-1,0 0 1,0 0-1,0 5-1,0-5 1,0 0 0,0 0 0,0 0 0,0 0 0,0 0-1,-6 4 1,6-4-1,0 8 1,-5 4 2,5-3-2,-6-5 0,6-4 0,0 0-3,0 0 3,0 0-15,0 0 15,0 0-22,11 8 22,-5 0-67,-6-20 66</inkml:trace>
    <inkml:trace contextRef="#ctx0" brushRef="#br0" timeOffset="19289.4329">1342-4383 0,'0'0'46,"0"0"-46,0 0 13,0 0-13,0 0 12,0 0-12,0 0 10,0 0-10,0 0 4,0 0-4,0 0 6,0 0-6,0 0 4,0 0-4,0 0 0,0 0 3,0 0-3,0 0 0,0 0 0,0 0 6,0 0-6,0 0 2,0 0-2,0 0 4,0 0-4,0 0-1,-5 17 1,-1-5 1,0 1-1,1 7 0,-1-3 0,1 16 0,-1 4 7,1 0-7,5-3 1,0-1-1,0 0 0,0-4 0,0 0 0,0-4 0,0 0 2,0 4-2,-6 4 0,1 0 0,-1 0 1,1 4-1,-1 0 1,6-3-1,0-5-2,0 4 2,0 0 1,6-8-1,-6-5-1,5 5 1,1-4 1,-1 12 0,1 0-1,-1 9 3,1-1-3,-1 0 1,1 5-1,5-9-1,0-4 1,0 1-1,0-10 1,0 1 2,-5-8-2,-1-1-1,1 5 1,-1 8 4,-5 4-4,0 4 0,0 5 0,0 3 1,0 1-1,-5 0-1,-1-9 1,1-4 2,5 4-3,-6 9 1,6-5 2,0-4-2,0 1 2,-5 3-2,-1-4 0,6 5 0,-5-1 2,5-8-2,0-4-1,0-4 1,0-8-1,0 8 2,5 4-1,1-5 1,-1 5-1,1-4 0,-1 13 0,1 3 0,-1-4-1,1 5 1,-6-5 0,5-4 0,1-4 0,-6 4-1,0 0 1,5-4 1,1 0-1,-1-4 0,1 0 0,-1 0 0,1 8 0,-1 13 0,1-17 0,0 4 0,-1 0 0,1 0 0,-1-8 1,1-5-1,-1 1-1,6-13 1,-5 5 2,-1 3-2,1 1-2,-1 0 2,1 7 1,-1 1-1,1 4 0,-1 0 0,1 9 0,-1-1 0,1 0-1,-6 0 1,5-8 0,-5 0 0,0-4 0,6 12 2,-1-3-2,-5 11-2,0-3 2,0 3 0,0-16 0,6 8 0,-6-8 0,6 0 0,-1-4 0,1 0 1,-6 0-1,5 0-1,1-5 1,-6-7 1,5 3-1,-5 5 0,-5 4 0,5 8-1,0-4 1,0 4-1,-6 0 1,6 0 1,-5 1-1,5-5 0,-6 4 1,6-4-1,-5 0-1,5-13 1,-6 5 0,6-9 0,0 5 3,-6 0-3,6-5-3,-5 13 3,5-4 0,-6 12 0,1-4 0,-1 4-1,1 0 1,-1-4 0,6-4 0,0-9 0,0 5 2,0-4-2,0-1 0,0 5 0,0-9-1,0 1 1,6-5 0,-6 0 0,0-8 0,5 0 0,-5 0 0,0 0 0,0 0 0,0 13 0,0-1 0,6-8 0,-6-4-1,0 0 1,0 0-8,0 0 8,0 0-17,5 4 17,1 1-54,5-5 54</inkml:trace>
    <inkml:trace contextRef="#ctx0" brushRef="#br0" timeOffset="32504.1091">5373-4644 0,'0'0'67,"0"0"-67,-6 9 5,6-9-5,0 0 4,-5 8-4,-1 0 3,1-4-3,5-4 11,0 0-11,0 0 3,0 0-3,0 0 1,0 0-1,0 0 0,0 0 0,0 0 0,16 4 0,1 1 0,0-1 0,5-4 0,0-4 0,5 4 5,6-5-5,6 1 7,0-4-7,-1-4 2,1-1-2,5 1 0,0-1 0,1 1 2,-1 4-2,-6-1 2,1 1-2,0 4 0,-1 4 0,1-4 0,-6 8 0,0-4 0,0 0 0,1-4 0,-1 0 0,-6 4 2,1-5-2,-1 1 2,1 0-2,0 0 2,-1 0-2,6-4 2,-5 3-2,0 5-2,-1-8 2,-5 4 0,6-8 0,0 7 0,-1 10 0,1-10 2,5 10-2,-5-10-2,5 5 2,-6-4 0,1-4 0,-1 4-1,-4 8 1,-7-4 0,-5 4 0,6-4 1,-6 4-1,0-4 0,0 4 0,0-8 0,0 8 0,0-8 2,0 4-2,6 0-1,-6 4 1,0 1 2,0-5-2,-6 4-2,1-13 2,-1 18 0,1-9 0,-6 0 0,0 8 0,5-4-2,-5-4 2,0 0 0,6 8 0,5-3 3,-6-1-3,1 0-2,-1 0 2,1-4 1,-6 0-1,0 0 1,6 8-1,-1-8-1,-5 0 1,0 0 0,0 0 0,11 0 0,0 4 0,0 1 1,0-1-1,0-4 0,0 0 0,0 0-1,-5 0 1,-1 4 0,-5-4 0,0 0 2,11 0-2,0 0-2,1 0 2,-1-4-1,5 0 1,1-5 3,-1 1-3,1 4 0,-6 4 0,0-8-1,0 8 1,-6 0 0,1 0 0,-6 0-2,6 0 2,5 4 0,0 0 1,0-4-1,0 0 0,-6 0 0,-5 0 2,6 4-2,-1-4-1,1 0 1,-6 0 1,0 0-1,0 0 0,0 0 0,0 0 0,0 0 0,0 0 0,0 0 0,5 8 0,1-12 0,-1 8-1,-5-4 1,6 9 1,-6-9-1,0 0 2,0 0-2,5 4 3,-5-4-3,0 0-1,0 0 1,0 4-1,0-4 1,0 0 0,0 0 0,0 0 2,0 0-2,0 0 0,0 0 0,0 0 1,6 12-1,-1-8 2,-5-4-2,0 0 0,0 0 0,6 13-1,-6-1 1,5 9 0,1-4 0,0 3 2,-1 5-2,1 0 0,5 4 0,-6 0 1,6-4-1,0 0 0,-5 8 0,-1-13 1,1 18-1,-1-5 0,-5 21 0,0-5 0,0 9 2,0-12-2,-5-5-2,5 5 2,-6 8 2,6 0-2,0-1 0,0 1 0,0 0 0,0-4 0,-5-5 0,-1 1 0,1 4 0,-1-5 0,1 9 0,-1 4 0,1-4 0,-1 4 0,6-17 1,0-4-1,0-8 0,6 0 0,-1 0-1,1 0 1,-1 5 1,6 19-1,-5-3 2,-1 4-2,1-9-1,-6 18 1,0-5 0,0 8 0,0-4 0,-6 4-1,6-4 1,-5-8 2,-1-12-2,1 11 0,5 1-2,0-4 2,0 4 1,-6 0-1,6 4-2,-5 0 2,-1-13 2,1-8-2,5 1-2,0 3 2,0 0 1,0 1-1,0-1 1,0 1-1,0-5 0,0 4 0,0-3 0,0-5 0,-6-4 0,6-9 0,0 1 1,0 12-1,0-8-1,0 12 1,6 1 0,-1-5 1,1-4-1,-1 0-1,1 4 1,-6-4 0,5 4 0,-5-4 0,6 8 0,-6-8 3,5-4-3,1-8 0,-6 8 1,5 4-1,-5-13 0,0 17 0,0-8-1,0 0 1,0-4 1,0-1 2,0 9-3,6-8 0,-6 4 0,0-9 2,0 13-7,5 5 8,1-5-3,5-5 1,0 1-1,-6-4 0,1-4 0,0 3 0,-1-3 0,1-1-1,-1 1 1,-5-9 0,0-8 0,0 9 2,6-1-2,-6 0-2,0-4 2,0-4 1,0 13-1,0-1-1,5 1 1,-5-5 2,0-8-2,0 0-1,0 12 1,0 1-1,0-5 1,0 0-3,6 5 3,-6-1 4,5 0-4,-5 1-1,6-1 1,-6 1 1,5 3-1,-5 1-1,0-5 1,0 1-1,0 3 1,0 1 0,0-1 1,0-3-1,0-1 2,0-8-2,0-4-3,0 0 3,0 9 0,0-9 0,0 4 1,0-4-1,0 0 0,0 0 0,0 0-1,-5 12 1,-1 1 2,1-5-2,5-8-1,-6 8 1,6 5 0,0-5 0,-5 4 1,5 5-1,0-13-2,0-4 2,0 0 0,0 0 0,0 8-1,0-8 1,-6 5 1,6-5-1,0 4 0,0-4 0,0 8 2,0-12-2,0 4 0,6 4 0,-6-4 5,0 0-5,0 0 1,0 0-1,0 0-1,0 0 1,0 0 0,0 0 0,0 8 0,0-8 0,0 17-2,5-5 2,1 1 3,-1 3-4,1 5 1,-1-5 3,1-3-3,-1-1 0,1 5 1,-1-5-1,1-3 1,-6-9-1,5 4-1,-5-4 1,0 8 0,6 0 0,-6-4 1,0-4-4,0 0 3,0 0 1,0 9-1,5-9-11,-5 0 11,0 0-17,-11-4 17,-5-9-81,-12-16 81,1-8-42</inkml:trace>
  </inkml:traceGroup>
</inkml:ink>
</file>

<file path=ppt/ink/ink2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0:53.847"/>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CA0F7A2C-36B0-4F84-96F8-37BC442BDF4E}" emma:medium="tactile" emma:mode="ink">
          <msink:context xmlns:msink="http://schemas.microsoft.com/ink/2010/main" type="inkDrawing" rotatedBoundingBox="13145,8659 13414,13526 13263,13534 12994,8667" semanticType="callout" shapeName="Other">
            <msink:sourceLink direction="with" ref="{FC6BEA2D-1EB9-40DF-9E57-B57C087861A2}"/>
            <msink:sourceLink direction="with" ref="{1D7C16BB-932E-4AEF-8975-A94CAE83161D}"/>
          </msink:context>
        </emma:interpretation>
      </emma:emma>
    </inkml:annotationXML>
    <inkml:trace contextRef="#ctx0" brushRef="#br0">0 68 0,'0'0'6,"0"0"-6,5-8 1,1-1-1,0-3 25,-1 0-25,1 3 27,-1 1-27,-5 4 17,0 0-17,0 4 1,0 0 1,0 0-2,6 0 0,-6 0 0,0 0 4,5-4-4,-5 4 3,0 0-3,0 0 5,0 0-5,0 0 6,0 0-6,0 0 6,0 0-6,0 0 1,0 0-1,0 0 1,0 0-1,0 0-2,0 0 2,0 0 0,0 0 0,0 0 0,0 0 5,0 0-5,11 4 2,-5 0-2,-6-4 3,0 0-3,0 4 3,0-4-3,0 0 5,0 0-5,0 12 0,0 5 0,0 0 0,0-1 0,5 5 1,1 0-1,-6-1 2,0 1-2,0-5 2,0-7-2,0-9 3,0 20-3,0-3 0,5 0 0,-5 3 0,0-3 0,0-1 0,6 1 0,-1-5-3,-5 5 3,6 4 5,-6-1-5,5 1 0,1 8 0,-6-4 1,0 0-1,5 0 1,1-13-1,-1 17-1,1-4 1,-1 0-1,1-5 1,0 1 3,-6-4-3,5 8 0,-5-5 1,0-3-1,0-5 0,6 1 0,-6 3 0,0-7 0,0 3 1,0-4-1,0 1 0,0-9 0,0 0 0,0 16 1,5 1-1,-5-1 0,0 5 0,6-4 0,-6 3 0,0 1-1,0 4 1,0 0 2,0 4-2,0 0 1,0 0-1,0-5 0,0 1 0,0 4-1,5-8 1,1 0 0,-1 4 0,1-5 5,-1 5-5,1-8-4,-1 16 5,1 0-1,-1-4-2,-5-4 2,0 0 6,0 8-6,0-8 0,0-1 0,0 5-1,6-4 1,-6-4-4,5 0 4,-5-9 4,0 1-4,0-1 1,0-4-1,0-8 1,0 0-1,0 13-1,0-1 1,0 9 1,0-1-1,0 5 0,6 4 0,-1 0-1,1 0 1,-6 4 1,0-4-1,0 5 0,0 3 0,0-8 1,0 0-2,5 4 1,-5-4 0,0 4 0,0 0 4,0-8-4,6 12 0,-1 5-1,-5-9 1,0 12 0,0-7 1,0-5-1,0-12 0,0-1 0,0 1 0,0-5 0,0 5 1,0 0-1,0 0 2,-5-1-2,-1 9 0,1 0 0,-1 4 1,1-4-1,5 9 0,0-1-1,0 0 1,0-4 1,0-8-1,0-4-1,0 0 1,0 3 2,0-7-2,0 16 0,0-4 0,0 13 1,0-9-1,0-4 1,0-4-1,0 4-2,0-5 2,0-3 2,5 0-2,-5 4-2,6 4 2,-6-5 1,5 1-1,-5-8 1,6 8-1,-6 0-1,0-1 1,5 1 0,1 4 0,0 0 0,-1 0 0,1 0 0,5 0 0,-6 0 0,6 0 0,0 0 1,-5 4-1,-1-8-1,1 0 5,-1-4-4,1 4-3,-6-5 3,5 1 0,-5 0 0,0 4 0,0-5-1,0-3 1,0-1 0,0 1 0,0 4 0,6-1 0,-6-3 1,5-5-1,1-3 0,-6-9 0,0 20 0,0 5 0,0 4-1,0-4 1,0 0 1,-6-4-1,1-5 0,-1 1 0,1 3 0,-1 1 0,1 0 0,5-5 0,0 1 2,0-5-2,0 5-2,0 0 2,0-1-2,0-4 2,0 9 0,0 0 0,0 0 0,0-5 0,0 1 0,0-5 2,0 1-2,0-1-1,0 0 1,0 1 1,0-1-1,0 1-2,0-1 2,0-4 0,0-8 0,0 13 1,-6-1-1,1-3-1,5-9 1,-6 12 0,6 0 0,-5 1 1,5-5-1,0 0-1,0-8 1,0 0 2,0 0-2,0 0-1,0 0 1,0 0 0,0 13 0,-6-1 1,1-3-1,5 3 0,0 0-2,0 5 2,0-9-1,0-8 1,0 13 2,0-1-2,0-4-1,0-8 1,5 13 0,-5-1 0,0 1-1,0-5 1,0-4 1,0-4-1,0 0 0,0 4 0,0-4-1,0 0 1,0 0 0,6 13 0,-1-1 0,1-4 0,-1 1 0,-5-9-3,0 0 3,0 0-4,0 0 4,0 0-17,0 0-31,6-13 48,-1 9-54,6-8 54,6 3-26</inkml:trace>
  </inkml:traceGroup>
</inkml:ink>
</file>

<file path=ppt/ink/ink2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1:05.501"/>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A9890A72-D1C9-4AAB-80CD-7BD6C7018BF2}" emma:medium="tactile" emma:mode="ink">
          <msink:context xmlns:msink="http://schemas.microsoft.com/ink/2010/main" type="inkDrawing" rotatedBoundingBox="18041,10692 18163,13417 18078,13421 17957,10696" shapeName="Other">
            <msink:destinationLink direction="with" ref="{A8B940A0-6006-4789-9537-83534D556EDF}"/>
          </msink:context>
        </emma:interpretation>
      </emma:emma>
    </inkml:annotationXML>
    <inkml:trace contextRef="#ctx0" brushRef="#br0">43 47 0,'0'0'18,"0"0"-18,0 0 0,0 0 0,0 0 11,0 0-11,0 0 27,0 0-27,0 0 20,0 0-20,0 0 13,0 0-13,0 0 3,0 0-3,0 0 2,0-5-2,0 5-3,0 0 3,0-4 0,0 0 0,-5 0 1,5-4-1,0 4 4,-6 0-4,6-1 7,0 5-7,0 0-3,0 0 3,0-8 3,0 4-3,0 4 0,0 0 0,0 0 5,0 0-5,0-4 6,0 4-6,0 0 5,0 0-5,0 0 0,0 0 0,0 0 1,0 0-1,0 0 0,0 12 0,0 9 2,0-9-2,0 5 0,-5 4 0,5-1 2,-6 1-2,1 4 0,-1 12 0,1-4 4,-1 0-4,6 5 1,0-5-1,0 0 1,0-12-1,0 4 2,0 3-2,6 10 0,-6-5 0,0 4-1,0 5 1,0-1 3,0 0-3,0-3-1,0-5 1,5 4-1,-5-8 1,0 0 0,6-4 0,-1 4 3,1 0-3,-1 4-1,1 4 1,-1-4-3,6-4 3,-5 5 3,-1 3-3,1 0 0,-1-4 0,1-4 0,-6-8 0,0 0 0,5-9 0,-5 9 1,0 4-1,0 4-1,6 4 1,-1 4-1,1 0 1,0 5 1,-1-1-1,1-4 0,-1-4 0,-5 1 0,0-5 0,6-9 0,-6-3 0,0-1 0,-6 5 0,1 4 0,-1 0 0,1 4-1,-1 0 1,0 4 1,1 0-1,-1 4 0,1-8 0,10 9 0,-5-9 0,6 0-1,-6-9 1,0 1 1,-6-9-1,6 5 0,0 0 0,0-1 0,0 1 0,0-5 0,-5 1 0,5-1-2,0 5 2,0-9 0,0-8 0,5 12 1,-5-3-1,6 7 1,-6 1-1,5-1-1,-5 1 1,6-1 0,-6 1 0,6-5-1,-6 1 1,5-1 0,-5 1 0,6-1 0,-6 0 0,0 1 1,5-1-1,-5 1 0,0-1 0,0 1 0,0 3 0,6-3-1,-6-1 1,0-4 0,0 1 0,0-9 0,5 8 0,-5 0 2,0-8-2,0 0 0,0 0 0,0 0 0,0 13 0,0-1-1,0 5 0,0-5 1,6-4 1,-6 5-1,0-5 0,0-8 0,0 8 1,0-4-1,0-4 0,5 9 0,-5-5 0,0-4 0,0 12 0,0-4-1,0-8 1,0 0 1,0 9-1,0-9-12,0 0 12,0 0-63,0 0 63,-33-21-57</inkml:trace>
  </inkml:traceGroup>
</inkml:ink>
</file>

<file path=ppt/ink/ink2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1:07.77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A8B940A0-6006-4789-9537-83534D556EDF}" emma:medium="tactile" emma:mode="ink">
          <msink:context xmlns:msink="http://schemas.microsoft.com/ink/2010/main" type="inkDrawing" rotatedBoundingBox="19405,10071 20836,12769 19524,13465 18093,10767" semanticType="callout" shapeName="Other">
            <msink:sourceLink direction="with" ref="{A9890A72-D1C9-4AAB-80CD-7BD6C7018BF2}"/>
            <msink:sourceLink direction="with" ref="{45C6B798-CE45-47A9-B38E-58C8A7BB147C}"/>
          </msink:context>
        </emma:interpretation>
      </emma:emma>
    </inkml:annotationXML>
    <inkml:trace contextRef="#ctx0" brushRef="#br0">0 67 0,'0'0'47,"0"0"-47,0 0 8,0 0-8,0 0 0,6-12-2,-1 0 2,1-1 5,5 1-5,0 3 10,-6 1-10,6 4 9,0 4-9,0 4 3,0-4-3,6 8 1,0 1-1,5-9-2,5 4 2,1 0 4,5 0-4,-5-4 10,-1 0-10,1 0 11,5 0-11,0 4 0,0 5 0,6 3-1,0-12 1,-1 17 0,6-5 0,1 0 0,4-3 0,-5-5 2,1 0-2,4-4 0,6 0 0,1-4 4,-1 8-4,-5-4 3,-1 0-3,7-4 2,-7 4-2,1 4-1,0 0 1,-1-4 0,1-4 0,-6 4 0,0 0 0,-5-4 1,0 4-1,-6 8 0,-6-8 0,-5 8 1,-5-8-1,0-4 0,-6 4 0,0 0-1,-6 0 1,1 0 0,-6 0 0,5 0 0,-5 0 0,0 0 2,0 0-2,0 0 0,0 0 0,6 0-1,-6 0 1,0 0 3,0 0 0,5 4-3,-5-4-1,0 0 1,0 0 0,0 0 1,0 0-1,0 0 0,6 5 6,-6-5-6,0 0 3,0 0-3,5 4 3,-5-4-3,0 0-2,0 0 2,0 0 1,0 0-1,0 0 2,0 0-2,0 0 1,0 0-1,0 0 5,0 0-5,0 0-4,0 0 4,0 0 3,0 20-3,-5 5 1,5 0-1,0 8-2,0 5 2,0-5 0,0-8 0,0 4 2,-6-1-2,6 6-1,-5-1 1,-1 12 0,6 1 0,-5 8 4,-1 0-4,6-5 0,-5-3 0,-1-5 0,6 9 0,0-5-3,-5-7 3,-1 11 3,6-3-3,-5-5-3,5-3 3,-6-5 3,6 0-3,0-4-4,0-8 4,-5 3 6,5 5-6,0 0-2,0 0 2,0 0 2,5 9-2,-5-9-4,6 0 4,-1-4 3,1-1-3,-1-3-1,1 4 1,-1-4 1,-5 3-1,6-3 1,-1 8-1,-5-12-2,6-1 2,-6-3 1,5 20 0,1 4-1,-1-8-1,1 8 2,-1 9-1,1-13-1,-1 0 1,1-4 1,-1 8-2,1-8 1,0 0 0,-1 5 0,1-1 0,-1-4 1,-5-4-1,0 4 0,6-5-1,-1-3 1,-5 0 1,0-5-1,0 1 0,0 4-1,0-5 1,0 5 2,0-5-2,0 5 0,0-4 1,0-1-1,0 1-2,0-5 2,0 1 1,0-1-1,0 1 0,0-5 0,0 0-1,0-4 1,0-4 2,0 0-2,0 9 0,0-9 0,0 0 0,0 0 2,0 0-2,0 0-2,0 0 2,0 0 0,0 0 1,0 0-1,0 0-1,0 0 1,0 0-1,0 0 1,0 0-29,0 0 29</inkml:trace>
  </inkml:traceGroup>
</inkml:ink>
</file>

<file path=ppt/ink/ink225.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15T11:12:50.46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DEA98A6F-447C-4310-A54C-1F91FE89D680}" emma:medium="tactile" emma:mode="ink">
          <msink:context xmlns:msink="http://schemas.microsoft.com/ink/2010/main" type="inkDrawing" rotatedBoundingBox="22418,8814 22433,8814 22433,8829 22418,8829" shapeName="Other"/>
        </emma:interpretation>
      </emma:emma>
    </inkml:annotationXML>
    <inkml:trace contextRef="#ctx0" brushRef="#br0">0 0,'0'0,"0"0,0 0,0 0,0 0,0 0,0 0,0 0,0 0,0 0,0 0,0 0,0 0,0 0,0 0,0 0,0 0,0 0,0 0,0 0,0 0,0 0,0 0,0 0,0 0,0 0,0 0,0 0,0 0,0 0,0 0,0 0,0 0,0 0,0 0,0 0,0 0,0 0,0 0,0 0,0 0,0 0,0 0,0 0,0 0,0 0,0 0,0 0</inkml:trace>
  </inkml:traceGroup>
</inkml:ink>
</file>

<file path=ppt/ink/ink2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2:52.599"/>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CEACBD64-6F33-4EC2-9FA5-B40A45A19C56}" emma:medium="tactile" emma:mode="ink">
          <msink:context xmlns:msink="http://schemas.microsoft.com/ink/2010/main" type="writingRegion" rotatedBoundingBox="9193,7928 15040,7494 15102,8331 9255,8766"/>
        </emma:interpretation>
      </emma:emma>
    </inkml:annotationXML>
    <inkml:traceGroup>
      <inkml:annotationXML>
        <emma:emma xmlns:emma="http://www.w3.org/2003/04/emma" version="1.0">
          <emma:interpretation id="{8FBDF64A-04FA-4215-B527-7E56AF1623BC}" emma:medium="tactile" emma:mode="ink">
            <msink:context xmlns:msink="http://schemas.microsoft.com/ink/2010/main" type="paragraph" rotatedBoundingBox="9193,7928 15040,7494 15102,8331 9255,8766" alignmentLevel="1"/>
          </emma:interpretation>
        </emma:emma>
      </inkml:annotationXML>
      <inkml:traceGroup>
        <inkml:annotationXML>
          <emma:emma xmlns:emma="http://www.w3.org/2003/04/emma" version="1.0">
            <emma:interpretation id="{3C958454-10EE-48DA-AB9D-8B4BEDE7F2AB}" emma:medium="tactile" emma:mode="ink">
              <msink:context xmlns:msink="http://schemas.microsoft.com/ink/2010/main" type="line" rotatedBoundingBox="9193,7928 15040,7494 15102,8331 9255,8766"/>
            </emma:interpretation>
          </emma:emma>
        </inkml:annotationXML>
        <inkml:traceGroup>
          <inkml:annotationXML>
            <emma:emma xmlns:emma="http://www.w3.org/2003/04/emma" version="1.0">
              <emma:interpretation id="{BF12217A-1E70-4173-A66C-5680A699A9E3}" emma:medium="tactile" emma:mode="ink">
                <msink:context xmlns:msink="http://schemas.microsoft.com/ink/2010/main" type="inkWord" rotatedBoundingBox="9193,7928 10851,7805 10913,8643 9255,8766"/>
              </emma:interpretation>
              <emma:one-of disjunction-type="recognition" id="oneOf0">
                <emma:interpretation id="interp0" emma:lang="en-US" emma:confidence="1">
                  <emma:literal>96%</emma:literal>
                </emma:interpretation>
                <emma:interpretation id="interp1" emma:lang="en-US" emma:confidence="0">
                  <emma:literal>•6%</emma:literal>
                </emma:interpretation>
                <emma:interpretation id="interp2" emma:lang="en-US" emma:confidence="0">
                  <emma:literal>66%</emma:literal>
                </emma:interpretation>
                <emma:interpretation id="interp3" emma:lang="en-US" emma:confidence="0">
                  <emma:literal>9%</emma:literal>
                </emma:interpretation>
                <emma:interpretation id="interp4" emma:lang="en-US" emma:confidence="0">
                  <emma:literal>6%</emma:literal>
                </emma:interpretation>
              </emma:one-of>
            </emma:emma>
          </inkml:annotationXML>
          <inkml:trace contextRef="#ctx0" brushRef="#br0">356 110 0,'0'0'67,"0"0"-67,0 0 10,0 0-10,0 0 2,0 0-2,0 0 6,0 0-6,0 0 6,0 0-6,0 0 3,0 0-3,0 0 6,0 0-6,0-4 2,0 4-2,0-4 1,0 4-1,0 0-2,0 0 2,0-4-1,0 4 1,0-4 7,0 4-7,0-4 3,0 4-3,0-9 3,0-3-3,-5 0 4,-1-1-4,-5 5 3,6 0-3,-6 4 0,5-5 0,-5 5 1,0 0-1,0 4-1,11 0 1,-16-8 2,-1 8-2,0 4-1,1 4 1,-1 5 0,1-5 0,-1 4-1,-5 1 1,6 3-2,-1 1 2,0-1 2,1-3-2,-1 3 1,1-7-1,5 3-1,0-8 1,5 0 0,6-4 0,0 0 1,0 0-1,0 0-1,-5 9 1,5-9 0,-6 8 0,6-8 1,-5 12-1,5 1-1,0-13 1,0 0-1,5 0 1,6 12 2,0-4-2,6-16 2,-1 4-2,-5 0-1,0 4 1,0 8-2,0-8 2,1 8 1,-1-3-1,0-5 0,-6 0 0,6-5 1,0 1-1,6-4 0,-1 8 0,1-8 1,-6-1-1,0 5 1,0 0-1,-5 0 4,-1 4-4,-5 0-1,6 4 1,-1-8-1,-5 4 1,0 0 0,6 0 0,-6 0 3,5 0-3,-5 0-1,0 0 1,0-4 1,6 8-1,-6-4-2,0 0 2,0 0 3,5 0-3,-5 0-2,6 0 2,-6 0-2,0 0 2,0 0 2,0 0-2,0 0 2,5 4-2,-5-4-1,0 0 3,0 0-2,0 0 0,6 0 0,10 33 0,-5-4 7,0 13-7,-5-5 6,-1 0-6,1 5 4,0-5-4,-6-8 1,5-4-1,1-9 0,-6 1 0,0-5-2,0 5 2,5-1 2,-5-3-2,0-5 1,0-8-1,0 0-1,0 0 1,0 0-23,0-4 23,0 4-81,0 0 81</inkml:trace>
          <inkml:trace contextRef="#ctx0" brushRef="#br0" timeOffset="808.0253">749 106 0,'0'0'66,"0"0"-66,0 0 4,0 0-4,0 0 9,0 0 5,-17 13-14,6 3 14,-6 13-14,6-4 0,0 12 4,6 9-1,5 0-3,0 3 0,5-3 1,1-13-1,-1-8 0,1-5 0,5 1 2,0-4-2,0 3 3,6-11-3,-1 3-2,1 1 2,-1-5-1,1-8 1,-1 4 1,6 0-1,1-4 1,-1 0-1,-6-4-1,1 0 1,-1-13 0,1 5 2,-6 4-2,-6-9 7,-5 0-7,0 9 2,-5 4-2,5 4 0,-11-4 0,-6 0 0,6 4 0,0 4 0,-5 8 0,-1-12 1,-5 0-1,5 13-2,-5-1 2,0 1-4,0-5 4,6 8-13,-1-3 13,0-1-18,6 1 18,0-5-38,11-4 38,0-4-54</inkml:trace>
          <inkml:trace contextRef="#ctx0" brushRef="#br0" timeOffset="1648.8626">1096 185 0,'0'0'63,"0"0"-59,0 0-4,0 0 8,0 0-8,0 0 1,0 0-1,0 0-2,0 0 2,0 0 4,6 0-4,-6 0 4,0 0-4,11 0 2,6 0-2,-6 0 4,0 0-4,5 0 0,-5 8 4,6-4-4,-6-4 4,-6-8-4,6 0 6,-5-5-6,-1 1 4,1 0-1,-6-5-3,0 5 0,-6-1 0,-5 9 0,0 0 0,0 0 0,0 0 0,0 4 0,11 0 0,0 0-4,-16 4 4,5 0-9,0-4 9,0 4-9,11-4-1,0 0 10,-17 17-25,0-1 25,6-8-51</inkml:trace>
          <inkml:trace contextRef="#ctx0" brushRef="#br0" timeOffset="2133.6097">1560-213 0,'0'0'93,"0"0"-93,0 0 2,0 0-2,0 0 5,-11 13-5,0 3 1,0 5-1,-5 12 8,-1 5-8,-5 11 6,0-3-6,-6 8 11,6 16-11,0 5 11,-11 28-11,11-41 1,5-16-1,1-1-1,-1 1 1,6-9 0,0 0 0,5-3-15,1-14 15,5-3-32,0-13 32,0-4-75</inkml:trace>
          <inkml:trace contextRef="#ctx0" brushRef="#br0" timeOffset="2566.9869">1499 537 0,'0'0'51,"0"0"-51,0 0 4,0 0-4,0 8 17,0 1-17,0-1 15,0 0-15,0-8 6,12 13-6,-1-5 1,0 4-1,5-8 4,6 1-4,0-10-1,0 1 1,1 0 9,-1-4-9,-6 4 5,-5 0-5,-5 4 6,-6 0-7,0 0 1,-17-21-22,-5 13 22,-6-1-36,-5 9 36,-5 9-57</inkml:trace>
        </inkml:traceGroup>
        <inkml:traceGroup>
          <inkml:annotationXML>
            <emma:emma xmlns:emma="http://www.w3.org/2003/04/emma" version="1.0">
              <emma:interpretation id="{1F33A696-5654-4E03-9D33-909FB8FDB63E}" emma:medium="tactile" emma:mode="ink">
                <msink:context xmlns:msink="http://schemas.microsoft.com/ink/2010/main" type="inkWord" rotatedBoundingBox="13176,7728 15047,7588 15090,8174 13219,8313"/>
              </emma:interpretation>
              <emma:one-of disjunction-type="recognition" id="oneOf1">
                <emma:interpretation id="interp5" emma:lang="en-US" emma:confidence="0">
                  <emma:literal>100%</emma:literal>
                </emma:interpretation>
                <emma:interpretation id="interp6" emma:lang="en-US" emma:confidence="0">
                  <emma:literal>10%</emma:literal>
                </emma:interpretation>
                <emma:interpretation id="interp7" emma:lang="en-US" emma:confidence="0">
                  <emma:literal>1000%</emma:literal>
                </emma:interpretation>
                <emma:interpretation id="interp8" emma:lang="en-US" emma:confidence="0">
                  <emma:literal>100%.</emma:literal>
                </emma:interpretation>
                <emma:interpretation id="interp9" emma:lang="en-US" emma:confidence="0">
                  <emma:literal>10%.</emma:literal>
                </emma:interpretation>
              </emma:one-of>
            </emma:emma>
          </inkml:annotationXML>
          <inkml:trace contextRef="#ctx0" brushRef="#br0" timeOffset="3880.1603">4233-229 0,'0'0'82,"0"0"-82,0 0 11,0 0-11,0 0 10,0 0-10,0 0 8,0 0-8,0 0 10,0 0-10,0 0 8,0 0-8,0 0 5,0 0 1,-22 37-6,0 5 5,-1 16-5,1-5 0,0-7 0,6-5 0,-1-3 0,1 3 0,-1 5 0,0-1-21,1-20 21,5-8-47,5 3 47,1-20-76</inkml:trace>
          <inkml:trace contextRef="#ctx0" brushRef="#br0" timeOffset="4405.9289">4305 123 0,'-6'8'53,"0"-8"-53,6 0 17,0 0-17,-5 13 11,5 3-11,0-8 6,0 9-6,5-9 2,7-4-2,4 1 2,6-10-2,0 14 2,6-5-2,-6-4 6,0 0-6,0-4 7,0-9-7,6 1-2,-1-9 2,1-8 1,-6-8-1,-5 4-1,-6 0 1,0 0 5,-11 12-5,-6 4 4,-5 5-4,-11-1 0,-5 1 0,-1 8 0,0 4 0,1 4-3,-1 4 3,6-4-5,5 5 5,1 7-14,5-7 14,0-1-13,5 13-2,6-5 15,6-3-50,-1-1 50,6-4-12</inkml:trace>
          <inkml:trace contextRef="#ctx0" brushRef="#br0" timeOffset="4838.6547">4757-34 0,'0'0'35,"-5"16"-35,-1 1 19,1-1-19,5 5 0,0 0 27,0-1-27,0-3 4,5-5 8,6 1-12,0-1 2,6-4-2,5 1 5,6-9-5,5 0 2,5-4-2,-4-1 2,-1-11-2,-6-1 4,-5-12-4,0 9-1,1-5 1,-7-4 1,-10 4-1,-6 4-1,-6 5 1,-5 7-1,-11 1 1,-6 8 2,-5 4-2,-5 9 0,-7 3 0,7 1-8,5-5 8,5 1-17,0-5 17,6 0-40,6-8 40,5 9-46</inkml:trace>
          <inkml:trace contextRef="#ctx0" brushRef="#br0" timeOffset="5515.5891">5420-271 0,'0'0'24,"0"0"-24,0 0 10,0 0-10,0 0 27,-17 0-27,6 5 16,0-1-16,11-4 9,-16 0-9,5 0 3,5 8 0,6-8-3,0 0 0,0 12 0,6-7 3,5-1-3,0 0 0,0 0 0,5-8 1,1 0-1,-1-5 0,1 5 0,0 8 2,-6-8-2,0 4-1,0 0 1,0 0 3,-6-8-3,-5 8 6,0 0-6,-5-17 3,-1 1-3,1 3 0,-6 1 0,-6 4 0,1 16 0,-7-12-4,1 4 4,0 8-9,0 0 9,0 1-8,6-5 8,5-4-16,-1 4 16,1 0-48,0 0 48,11-4-23</inkml:trace>
          <inkml:trace contextRef="#ctx0" brushRef="#br0" timeOffset="5972.9406">5735-428 0,'0'0'67,"0"0"-67,-6 13 9,1-9-9,5-4 10,-11 16-10,-6 5 8,-5 8-8,0 0 12,-6 4-12,1 13 10,-7 7-10,1 14 4,6-13-4,-1-5 1,1-3-1,4-9-1,7-8 1,5-4-12,5 0 12,1-9-31,5-7-35,5-5 66,-5-4-10</inkml:trace>
          <inkml:trace contextRef="#ctx0" brushRef="#br0" timeOffset="6363.9132">5597 135 0,'0'0'64,"0"9"-64,5-5 3,12 4-3,-1-4 9,12 0-9,-1-4 11,7-4-11,-1-8 5,0-1-5,-6-3-1,-4-1 1,-7 1 9,-5 3-9,-16 5 0,-12 4-1,-11 4 1,-5 4-20,-5 4 20,-1-4-55,0 9 55,-5-5-23</inkml:trace>
        </inkml:traceGroup>
      </inkml:traceGroup>
    </inkml:traceGroup>
  </inkml:traceGroup>
</inkml:ink>
</file>

<file path=ppt/ink/ink227.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15T11:13:18.25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E38BFAA2-70A3-4BAF-A4D1-32C37FC20EA6}" emma:medium="tactile" emma:mode="ink">
          <msink:context xmlns:msink="http://schemas.microsoft.com/ink/2010/main" type="inkDrawing" rotatedBoundingBox="33837,12222 33852,12222 33852,12237 33837,12237" shapeName="Other"/>
        </emma:interpretation>
      </emma:emma>
    </inkml:annotationXML>
    <inkml:trace contextRef="#ctx0" brushRef="#br0">0 0,'0'0,"0"0,0 0,0 0,0 0,0 0,0 0,0 0,0 0,0 0,0 0,0 0,0 0,0 0,0 0,0 0,0 0,0 0,0 0,0 0,0 0,0 0</inkml:trace>
  </inkml:traceGroup>
</inkml:ink>
</file>

<file path=ppt/ink/ink228.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15T11:13:17.97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21EFEC09-9C43-4AEA-8B49-51C65BEAF98E}" emma:medium="tactile" emma:mode="ink">
          <msink:context xmlns:msink="http://schemas.microsoft.com/ink/2010/main" type="inkDrawing" rotatedBoundingBox="33953,12454 33968,12454 33968,12469 33953,12469" shapeName="Other"/>
        </emma:interpretation>
      </emma:emma>
    </inkml:annotationXML>
    <inkml:trace contextRef="#ctx0" brushRef="#br0">0 0,'0'0,"0"0,0 0,0 0,0 0</inkml:trace>
  </inkml:traceGroup>
</inkml:ink>
</file>

<file path=ppt/ink/ink2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3:19.82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D3871BC5-C1AA-4744-9EE6-6EDAD12579E9}" emma:medium="tactile" emma:mode="ink">
          <msink:context xmlns:msink="http://schemas.microsoft.com/ink/2010/main" type="writingRegion" rotatedBoundingBox="18198,9157 20101,9467 19898,10715 17994,10404"/>
        </emma:interpretation>
      </emma:emma>
    </inkml:annotationXML>
    <inkml:traceGroup>
      <inkml:annotationXML>
        <emma:emma xmlns:emma="http://www.w3.org/2003/04/emma" version="1.0">
          <emma:interpretation id="{32F237C0-8321-4918-BCA0-25F4C77B3054}" emma:medium="tactile" emma:mode="ink">
            <msink:context xmlns:msink="http://schemas.microsoft.com/ink/2010/main" type="paragraph" rotatedBoundingBox="18198,9157 20101,9467 19898,10715 17994,10404" alignmentLevel="1"/>
          </emma:interpretation>
        </emma:emma>
      </inkml:annotationXML>
      <inkml:traceGroup>
        <inkml:annotationXML>
          <emma:emma xmlns:emma="http://www.w3.org/2003/04/emma" version="1.0">
            <emma:interpretation id="{05583293-0DBD-4623-B4A4-7290EF363335}" emma:medium="tactile" emma:mode="ink">
              <msink:context xmlns:msink="http://schemas.microsoft.com/ink/2010/main" type="line" rotatedBoundingBox="18198,9157 20101,9467 19898,10715 17994,10404"/>
            </emma:interpretation>
          </emma:emma>
        </inkml:annotationXML>
        <inkml:traceGroup>
          <inkml:annotationXML>
            <emma:emma xmlns:emma="http://www.w3.org/2003/04/emma" version="1.0">
              <emma:interpretation id="{FC6BEA2D-1EB9-40DF-9E57-B57C087861A2}" emma:medium="tactile" emma:mode="ink">
                <msink:context xmlns:msink="http://schemas.microsoft.com/ink/2010/main" type="inkWord" rotatedBoundingBox="18198,9157 20101,9467 19898,10715 17994,10404">
                  <msink:destinationLink direction="with" ref="{CA0F7A2C-36B0-4F84-96F8-37BC442BDF4E}"/>
                </msink:context>
              </emma:interpretation>
              <emma:one-of disjunction-type="recognition" id="oneOf0">
                <emma:interpretation id="interp0" emma:lang="en-US" emma:confidence="1">
                  <emma:literal>53%</emma:literal>
                </emma:interpretation>
                <emma:interpretation id="interp1" emma:lang="en-US" emma:confidence="1">
                  <emma:literal>5 3%</emma:literal>
                </emma:interpretation>
                <emma:interpretation id="interp2" emma:lang="en-US" emma:confidence="0">
                  <emma:literal>•5 3%</emma:literal>
                </emma:interpretation>
                <emma:interpretation id="interp3" emma:lang="en-US" emma:confidence="0">
                  <emma:literal>5X7 3%</emma:literal>
                </emma:interpretation>
                <emma:interpretation id="interp4" emma:lang="en-US" emma:confidence="0">
                  <emma:literal>5x7 3%</emma:literal>
                </emma:interpretation>
              </emma:one-of>
            </emma:emma>
          </inkml:annotationXML>
          <inkml:trace contextRef="#ctx0" brushRef="#br0">164 40 0,'0'0'85,"0"-8"-85,-6-1 2,6 1-2,0 0 0,-5 4 0,-1 0 2,6 4-2,0 0 7,-16 4-7,-1 0 10,6 4-10,0-4 7,0 5-7,0-1 1,0 4-1,0 1 0,0-5 0,0 4-1,0 1 1,6-1 0,-1 1 0,1-5 0,5-8 0,0 0 8,0 0-8,5 4 0,6-4 0,0-4 1,6 4-1,5 0 0,0 0 0,5 4 3,6-4-3,6 8 2,-1-3-2,1 3 1,0 4-1,-6 1 1,0-1-1,0-8 0,-6 13 0,1-9 1,-6-4-1,0 9 4,-6-9-4,-5 8 4,1 5-4,-7 8 7,-5-1-7,-5-3 6,-7 12-6,-4-4 3,-1-4-3,1 4 4,-12-8-4,-5 0-3,-5-1 3,-6 1 0,0 0 0,-1-9 1,7 1-1,5-1 1,5-4-1,6-4 0,6 1-2,-1-1 2,6 0-6,0-12-28,11-5 34,6-8-94,5-8 94,11-16-19</inkml:trace>
          <inkml:trace contextRef="#ctx0" brushRef="#br0" timeOffset="509.1686">21 164 0,'0'0'108,"0"0"-108,0 0 3,0 0-3,11-20 9,5-5-9,6 0 8,6-4-8,5 0 4,0 4-4,0 0 0,5 4 0,-4 1-4,4 3 4,-5-3-11,6 7 11,-1 1-26,-5 8 26,-5 4-76,-1 0 76,-10-5-13</inkml:trace>
          <inkml:trace contextRef="#ctx0" brushRef="#br0" timeOffset="1686.3588">820 15 0,'0'0'81,"0"0"-81,0 0 7,0 0-7,-12 4 5,12-4-5,-11 4 13,-5 5-13,5-9 9,0 0-9,11 0 4,0 0-4,0 0 9,0 0-9,0 0 2,0 0-2,0 0 2,0 0-2,0 0-1,5-4 1,1-5 1,5-3-1,0-1 0,5 5 0,-4-4 0,4 8 0,1-5 2,5 1-2,0 0 0,-6 4 0,1-1-2,-1 5 2,-5 0 0,0 5 0,-5 3 0,-6 4 0,-6 5 0,-5 4 0,-5 8 0,-1 4 0,-5 0 2,-5 0-2,-1-4 3,1-12-3,4-5 2,7 5-2,5-9-1,5-4 1,6-4 1,0 17-1,6-13 0,-6-4 0,16-4-1,1-1 1,-6 1-2,6 0 2,-1 0 1,6 4-1,0 0-1,0 0 1,0 0 3,6 4-3,-1 0-2,-5 0 2,0 5 1,0-9-1,-5 4-3,0 0 3,-1 0 3,-5 0-3,-11 34 0,-5-5 8,-6 8-8,-6-4 8,-5 1-8,-6-1 4,1-4-4,-1-4 2,-5 0-2,0-4 1,6-9-1,-1 1-1,1-9 1,4 5 1,7-9-1,-1-4-2,6 8-4,0 0 6,6-3-18,5-5 18,0 0-30,0 0 30,11-5-73,0-11 73,0-9-31</inkml:trace>
          <inkml:trace contextRef="#ctx0" brushRef="#br0" timeOffset="2338.7549">1282 139 0,'0'0'99,"0"0"-99,0 0 4,0 0-4,0 0 0,0 0 0,0 0-3,-5 9 3,-1 3 4,1 1-4,5-5 4,0 4-4,0 1 2,5-5-2,6 0 6,6 1-6,-1-9 7,1-5-7,5 1 5,0-8-5,0-1 2,0 1-2,-5-5 1,-1 1-1,1-1 0,-6-3 0,0-1 0,-6 4 0,1 1 1,-6-5-1,0 9 2,-6 3-2,-5 1-1,-5 4 1,-6 4 1,-6 12-1,1 5-1,-1-1 1,0 5-4,1 0 4,5 0-11,0-1 11,5 1-12,6-4 12,0-9-25,6 0 25,5-4-57,0-4 57,11 4-23</inkml:trace>
          <inkml:trace contextRef="#ctx0" brushRef="#br0" timeOffset="2745.1532">1877-217 0,'-11'4'102,"11"-4"-102,-22 13 9,0 12-9,0 12 6,-11 17-6,-5 12 7,-1-4-7,1 17 3,-23 66-3,0-29 5,6-21-5,22-29 2,6 1-2,-17 36 0,5-12 0,22-45-3,1-9 3,5-4-30,5-4 30,6-16-65,11-9 65,0-13-35</inkml:trace>
          <inkml:trace contextRef="#ctx0" brushRef="#br0" timeOffset="3128.7679">1652 665 0,'0'0'62,"-6"13"-62,6-1 14,0 1-14,6-1 14,-1 0-14,6-7 10,6-1-10,5-8 7,5-5-7,1-7 5,-1 7-5,1 1 5,-6-4-5,-6 4 11,-5-1-11,-11-3 4,-11 4-4,-5 12-3,-6 0 3,-6 0-11,-10 0 11,-1 9-27,-5-9 27,5 0-60,12 4 60</inkml:trace>
        </inkml:traceGroup>
      </inkml:traceGroup>
    </inkml:traceGroup>
  </inkml:traceGroup>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37:29.665"/>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58204AC2-0974-47DB-AB93-A49F63872ABD}" emma:medium="tactile" emma:mode="ink">
          <msink:context xmlns:msink="http://schemas.microsoft.com/ink/2010/main" type="inkDrawing" rotatedBoundingBox="1104,534 24295,603 24286,3808 1094,3739" hotPoints="24083,184 24247,2836 1355,4253 1191,1601" semanticType="enclosure" shapeName="Rectangle"/>
        </emma:interpretation>
      </emma:emma>
    </inkml:annotationXML>
    <inkml:trace contextRef="#ctx0" brushRef="#br0">43 543 0,'-6'12'32,"0"-7"-32,6-5 11,0 0-11,0 0 0,0 0 15,-11-5-15,5 14 5,1-9-5,5 0 0,0 0 0,0 0-1,0 0 1,0 0 2,0 0-2,0 0 2,0 13-2,0-5 3,0-8-3,0 9 3,5 8-3,1 4 0,0 13 3,-1-5-3,-5 22 0,0-4 4,0-9-4,-5 0 0,-1 8 0,0-3 6,1-1-6,-1-8 0,1 8 0,5 9 0,0-4 0,0-1 0,5-4 1,1-3-1,-1-1 0,-5-4 0,6-5 0,0 1 0,-6-5 0,5 13 2,7 13-3,-1 4 1,0-8-1,1 3 2,5-7-1,-6-9 1,0-5-1,0 5-1,1 0 1,-1 0 1,0 0-1,1 4-2,-7-4 2,1 0 3,-1-5-3,1 5-3,0-4 3,-1-1 1,1 1-1,-6-9 2,6 5-2,-1-5-1,1-4 1,0 8-1,-6 9 1,5 0 2,1-9-2,-6 1-2,0 3 2,0-8 2,6 9-2,-6-5-1,0-3 1,0 7 0,0 1 0,5 0 0,-5-5 1,0-4-1,0-4-1,6-4 1,-1-1 1,1 1-1,0 4-1,-1-4 1,1 4 1,0 0-1,-6 0-1,0 4 1,0-4 1,5 4-1,1-4-1,0 4 1,-6-4 1,0-4-1,5-1-1,1 1 1,-6 0 0,0-5 0,0 1-1,0-1 1,0-8 3,0 0-3,0 0-1,0 0 1,0 0 0,0 9 0,0 3 1,0-8-1,0-4 0,0 0 0,0 0-1,0 0 1,0 0 1,0 0-1,0 0 0,0 0 0,6 9 0,-1-1 0,1-3 0,-6-5 0,0 0-1,11 12 1,0-3 0,6-1 0,0-4 3,6 1-3,-1-1 2,7 0-2,-1 0 2,0-4-2,0 0 0,6 5 0,0-1 3,0 4-3,5-3 0,1-5 0,-1 0 1,7 4-1,-7 0 3,6 0-3,0-4 0,-11 0 0,11 0 0,6 0 0,0 0 0,6-4 2,5 0-2,0 0 0,0-1 0,6 1 0,-1 0 0,1 0 0,0 4 0,-1 0 1,-4-5-1,-1 5 1,11-4-1,0 4 0,6 0 0,0-4 1,0-5-1,6-3-1,5-1 1,1 5 3,-12-5-3,5-4 0,7 0 0,-1 0 0,51-8 0,-17 8 0,-45 8 0,6-3 0,-6 3 0,0 1 0,0-5 0,6 0 2,5 1-2,0 3-2,-5-4 2,5 9 0,1 8 0,-1-4 0,-5 5 0,-6-1 2,5-4-2,1 0-2,5 4 2,1-4 2,-1 4-2,0-4 0,1 0 0,-7 0-1,1 0 1,-12 5 0,1-5 0,-1 0 1,0 4-1,6-4 0,0 4 0,-5-8 2,5 4-2,0 0-2,6 0 2,-6 0 0,-6 0 0,-5-4 1,5-1-1,6-3 0,0 4 0,0 4 1,-5 0-1,-1 8 0,0-4 0,6 9 0,-5 0 0,5 4-1,-17 0 1,6 0 0,-1-1 0,7-3 1,5 0-1,0 4-1,0 0 1,0 0 0,34 4 0,39-4 2,-17 0-2,-56-9-2,12 1 2,-1 3 0,6-3 0,56-9 0,-10 0 0,-24-13-1,-39 5 1,6-1 1,11-4-1,39-3 1,1-1-1,-52 17 0,1-5 0,5 1 2,-11 4-2,6 0-1,5 0 1,1 4-2,44-4 2,-50 5 1,5-10-1,0 5-1,1 0 1,-12 0 0,5 0 0,7-8 1,-1-1-1,45 1 0,-50 4 0,5-5 2,1 1-2,-1-1-1,34-8 1,-45 13 2,6 0-2,5-5-2,1-3 2,-1 3 0,6 1 0,56-5 2,-16-4-2,-57 9 0,11-1 0,12 1 0,50-18 0,-11 22 0,-11 0 0,-51 0-1,6-1 1,-6 5 1,5-4-1,1 4 0,5 4 0,-5-4-1,5 5 1,-5-5 1,5 4-1,1-4 1,-7 8-1,1-3 0,5 3 0,6-4-1,45 9 1,-11 0 0,-51-9 0,11 0 3,1-4-3,-7 0 0,7 0 0,-1 0 2,0 4-2,-5-4-1,5 0 1,-5 5 0,0-1 0,-1 0 0,1-4 0,-6 4 2,0-4-2,0-4 0,6 0 0,-1 4 0,-10 0 0,5 0-2,5 0 2,1 0 2,0 0-2,5 4 1,-16-4-1,5 0-1,5 0 1,1 4-1,0 5 1,-1-1 0,1 1 0,0-1 0,5-4 0,0 1 0,-5-5 0,11 0 1,56-9-1,-22 5-1,-45 0 1,5 4 1,57-4-1,-12-5 0,-61 5 0,10 0-1,7 4 1,-7 0 2,1 0-2,5 0-2,1 0 2,-1 0 1,0-9-1,-11 5 0,0 4 0,0-4 0,6-1 0,0 1 0,-6-4 0,0 4 1,0-1-1,0 5-2,0 0 2,-6-4 2,6 0-2,-11 4-1,-6 4 1,0-4 1,6 0-1,-1 4-1,1-4 1,0 5-1,0-1 1,-1 0 1,1 0-1,5 0 0,1-4 0,-1 0 1,-5 5-1,0-1 0,5 0 0,6 0 0,-6 1 0,1-5-2,-1 4 2,1 0 1,-1 0-1,0-4 1,1 0-1,-7 5-1,-4-5 1,-1 0-1,5 0 1,1 0 2,0 0-2,-6 0 1,-6 0-1,1 0-2,-1 0 2,1-5 0,-6 5 0,-1 0 0,1 0 0,0 0 0,-6 0 0,6-4-2,-12 0 2,1 4 1,-1-4-1,1 4 1,5 0-1,0 0 2,-5 8-2,-1-4-3,1 1 3,-1-1 0,-5 0 0,-6 0 0,6 0 2,-6-4-2,1 5-2,-1-10 2,-6 10-1,-5-1 1,-5 4 0,-1-3 0,0-1 4,-5-4-4,-6 0-4,6 4 4,-6-4 0,0 0 0,5-4 2,1 4 0,-6 0-2,0 0-1,0 0 1,5-9 3,-5 5-3,6-9 0,-6-3 5,0-6-5,6 5 1,-6-4-1,5-4 2,1 8-2,-6 0 1,6 0-1,-1 0 4,-5 4-4,6-20 0,0 7 3,-1-25-7,1-4 4,-6 0 5,0 9-5,0-26 0,0-38 1,0 4-1,-6 17-1,6 47 1,0-9 3,0 13-3,0-22 0,0-16 0,0-46 0,-5 28 5,-1 52-5,0-17 0,1-5 0,-1 1 0,0-5-1,1-34 1,-1 60 1,0-4-1,1 20 0,5-8 0,0-12 1,-6-5-1,1 4-1,-1 1 1,0 3 5,1 1-5,5 8-2,-6 0-1,0 1 3,1 7 3,-1-8-3,0 0 1,1-12-1,-1 3 0,0 1 0,1 8 0,-1-4 2,6 0-2,0 13 0,-5-9 0,-1 13-2,0-1 2,1 10 0,5-14 0,0 9 0,0 5 0,0-1 0,0 5-1,0-1 1,-6 5 1,6 4-1,0 0 1,0 0-1,0 0 1,0 0-1,0-4-3,0 4 3,-6-5 0,6 5 0,0 0 1,0 0-1,0 0 0,0 0 0,0-4 3,0 4-3,0-4-1,0 4 1,0 0 0,0 0 0,0 0 1,0 0-1,0 0 0,0 0 0,0 0 1,-11 0-1,-6-13-2,0 13 2,0-12 0,-5 7 0,-7 5 0,1 0 0,-6-4 0,0 0 0,6 8 0,-11-12 0,-6 8-1,-6-9 1,-6 9-2,1 0 2,-12 4 1,6-8-1,0 4 1,-6-4-1,1 0-1,-7-5 1,6 13 1,-5 5-1,-6-1-1,-11-3 1,-1-10 0,7 1 0,-7 8 0,-5-8 0,0 8 0,12-8 0,-1 13 0,0-14 0,-5 5 2,0-8-2,0 8-2,-6-13 2,-6 9 0,-56 0 0,34 4 2,39 0-2,-5 8 0,-12-8 0,-39 9 0,51-18 0,-6 9-2,-57-8 2,35 16 2,39-4-2,-6-4-2,-5 0 2,-6 5 1,6-1-1,-1 0-1,-5-4 1,-50 9 0,27-9 0,46 4 1,-1 0-1,-5-8 1,-5 4-1,5-13 0,0 9 0,-6 12-2,-5-3 2,-1-5 2,-5 4-2,0-4-2,-73 0 2,22 0 1,1 4-1,-7 5 1,18-31-1,44 27 0,-10-5 0,-63 4-1,12-4 1,-6 0-1,17 0 1,50 4 2,-5-4-2,-67-4 0,27 4 0,46 4 0,-6-8 0,0-5-1,-40 1 1,52-5 0,-7 1 0,-5-1 1,1-4-1,-41 0 0,6 13 0,-56-26-3,22 9 3,12 4 2,16 13-2,52 4 0,-12 0 0,-11 0 3,-46 21-3,6-13-3,1 5 3,5 0 0,50 4 0,-16-9 1,-51 13-1,17-8-2,45 0 2,-6-1 1,-45 1-1,6-17 0,51 4 0,-12 4-1,-33 5 1,50-1-1,-11 1 1,0-9 0,-50 16 0,10-11 1,52 7-1,-7-12 2,7 9-2,5-9-1,-6 8 1,0-8-1,-5 0 1,0-4 3,5 0-3,-5 0-2,-6 4 2,0-5 1,11 1-1,0 4-1,1 0 1,-1-13 1,-5 5-1,5 0 2,0 3-2,-5 10-3,-6-1 3,-51-17 1,29 17-1,44-4 0,-16 0 0,-6-4-1,0 0 1,-5 8 2,-57-4-2,22 9-4,51-5 4,-5-8 3,-6 4-3,0 0 0,-51 4 0,6 0-1,45 0 1,12-4 0,-12 0 0,0 4-1,-57 1 1,12-5 1,45 8-1,-5 1-1,-52 8 1,35-13 0,44 0 0,-10 0 0,-7-4 0,1 5 1,0 3-1,-6 0-1,0 1 1,-51 8 0,29 4 0,44-8 0,-5 4 0,0-5-1,0 1 1,0-4 1,0-5-1,0 4-1,0 1 1,0-5 0,6 4 0,5 1 1,0-5-1,1 5-2,-1-5 2,0 0 0,-5-4 0,5 0 0,-5 4 0,-6 0-1,-6 1 1,0 3 1,6 5-1,0 0 0,-6-1 0,1 5-2,-6-4 2,5-5 2,0 1-2,1-1-1,-7-3 1,7-5-1,5 4 1,5-4 1,1 0-1,-1 4-1,1 4 1,0-3 4,-1-10-4,7 1-3,-1 4 3,0 0 0,6 0 0,0 0 0,0 0 0,0 0-1,11-4 1,6 8-2,0-12 2,-1 4 2,1-5-2,-6 5 0,6-5 0,0 9 0,0-4 0,0 4 0,0 0 0,5-8 0,1-5 0,5 5 1,0-1-1,0 5-1,0-9 1,-5 13-1,-1-4 1,1 8 0,-1 0 0,1 5 0,5-5 0,0 0 0,0 1 0,11 7 1,1-8-1,-1 5-1,1-1 1,-6 1 1,-1-1-1,1 1-1,0-1 1,0 1 1,-1-9-1,7 8-1,-1-8 1,1 9-1,-1-9 1,1 0 2,-1 0-2,0 8-3,6-8 3,-5 9 3,5-9-3,6 0 1,-1-5-1,1 5-3,11 0 3,-11 0 1,11 0-1,-12 0 0,-4-4 0,-1 4 1,5-4-1,-5 4 0,0 0 0,1 0-2,-1 4 2,0 0-1,0-4 1,0 0 3,0 0-3,0 0-1,0-8 1,-6 8 1,6-4-1,1 8-2,-7-8 2,6 4 1,0 0-1,0 0 0,0-5 0,0 5 1,0 0-1,12 9 0,5-9-2,0 0 2,0 0-2,-17 0 2,5 4 2,12-4-2,-11 9-2,0-9 2,11 0 1,0 0-1,0 0 0,-11-5 0,-1 14 0,1-9 0,11 0 0,0 0 0,0 0 1,0 0-1,0 0 1,0 0-1,0 0-2,0 0 2,0 0 0,0 0 0,0 0 0,-11-4 0,11 4 0,0 0 0,0 0 2,0 0-4,-12-5 2,1 14 0,6-5 0,5-4 0,0 0 0,0 0 0,0 0 0,-6 0-1,6 0 1,0 0-1,-6-4 1,1-5 0,-1 18 0,0-9 0,6 0 3,0 0-3,0 0-1,0 0 1,0 0 0,0 0 0,0 0 0,0 0 1,0 0-1,0 0-1,0 0 1,0 0 1,0 0-1,0 0-1,0 0 1,0 0 3,-5-4-3,5 4-1,0 0 1,0 0-1,0 0 1,0 0 0,0 0 0,0 0-1,0 0 1,0 0 1,0 0-1,0 0-1,0 0 1,0 0 0,0 0 0,0 0 0,0 0 0,0 0-5,0 0 5,0 0-10,0 0 10,0 0-7,0 0 7,0 0 0,0 0 0,0 0-1,0 0 1,0 0-2,0 0 2,0 0-3,0 0 3,0 0-30,-12 0 30,-10 4-66,-6-8 66,5 12-23</inkml:trace>
  </inkml:traceGroup>
</inkml:ink>
</file>

<file path=ppt/ink/ink2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3:57.88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264 52 0,'0'0'32,"-11"9"-32,-6 16 11,1-1-11,-6 1 10,0-4-10,0 0 9,0-5-9,5-3 0,0-1 0,6-4 0,0-3 0,11-5 1,0 0-1,0 0 6,0 0-6,17-9-10,11-11 10,5-5-6,5-4 6,1-9-4,-6 5 4,0 0 1,-5 4-1,-6 8 2,-6 9-2,-4 4 9,-12 8-9,0 0 3,-23 25-3,-4 8 8,-6 4-8,0-4 4,-6 0-4,0-8 2,1 0-2,4 0 3,1-4-3,6-9 0,5 0 0,5-3 3,6-1-3,11-8-1,0 0 1,22-4-3,6-13 3,5 1-5,0-9 5,6-4-2,-1 8 2,-5 0 1,-5 5-1,-6 3-2,-5 1 2,-6 12 2,-6 8-2,-10 9 3,-12 4-3,-10 3 1,-1-3-1,0 4 3,-5 4-3,0 0 1,5-4-1,1-4 1,5-5-1,5 1 1,6-9-1,6-4-2,5-4 2,5-12 0,6-1 0,0 1-1,0-5 1,0 5 1,0 4-1,0 3-1,0 5 1,-5-4 1,5-4-4,-5 0 3,-1-1 0,1 1 0,-6 8 0,0 0 0,-11 25 5,-6 0-5,0 0-1,6-1 1,0-3 0,0-4 0,6-5 2,-1-4-2,6-3-3,0-5 3,17-9 0,5-7 0,0-1-3,6 1 3,-1 3 2,1 5-2,-6 4 0,-6 0 0,-10 20 0,-6 9 4,-6 0-4,-5 8-1,0-4 1,0 0-1,-5-4 1,5-4-2,0-5 2,0-3 3,5-1-3,1-4-1,5-4 1,0-4-1,0 0 1,5-8 1,6 0-1,0 4 0,-5 0 0,-1-5 1,1 1-1,-6 12 0,0-4-2,-6 17 2,1-5-1,-1-4 1,1 1-2,5-9 2,0 0-6,0 0 6,-6 8-7,6-8 7,0 0-9,0 0 9,0 0-8,0 0 8,0 0-48</inkml:trace>
</inkml:ink>
</file>

<file path=ppt/ink/ink2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4:05.34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258 318 0,'-5'4'37,"5"-4"-37,0 0 9,-12-8-9,1-5 0,6-7 0,-1 3-7,12 1 7,-1-5-5,6-4 5,1 0 2,-1-4-2,0 0 3,0 0-3,0 9 12,-6 3-12,1-4 8,-1 9-8,-5-1 15,-5 5-15,-6 8 1,11 0-1,-28 25 2,0 0-2,1-4 2,5-1-2,0 1 0,5-21 0,1 8 2,5 5-2,-1-9 0,1 4 0,0 0 2,6-3-2,5-5-3,0 0 3,0 0-1,0 0 1,0 0-8,0 0 8,0 0-1,0 0 1,0 0-2,11-9 2,-6 1 1,1 0-1,-1 4 6,-5 4-6,0 0 8,0 0-8,-22 29 1,0 8-1,0 0 0,0 5 0,6-9-2,5-4-4,11-13 6,5-12-5,-5-4 5,28-25-12,5-4 12,5 5 0,7 3 0,-1-8 2,0 0-2,-5 0 7,-1 8-7,-5 1 3,-11 3-3,1 5-2,-7 7 2,-5 5 11,-5 13-11,-6 3 1,-11 1-1,-6 8 4,-5 8-4,-6 0-1,6 0 1,-5 0 0,5 0 0,5-8 2,6-4-2,0-9-1,16-12 1,-5 0-2,28-29 2,11-8 0,-1 4 0,1 4-2,5 0 2,-5 4 0,-6 5 0,-5 7 0,-6 9 0,-11 4 5,-11 8-5,-11 21 2,-6 17-2,-10 16 4,-12 0-4,-5 8 2,-39 51-2,6-14 2,10-41-2,29-12 0,5-12 0,5-9 9,0-8-9,23-34 0,10-24-9,17-12 9,23-5-4,4-12 4,34-42-3,0 9 3,0 16 2,-34 38-2,1 4-1,0 8 1,-6 8 0,-11 13 0,-5 8 1,-12 12-1,-10 25 5,-12 9-5,-16 8 3,-11 20-3,-17 59 0,1-17 0,-12-17 5,-5 1-5,-1-5-4,29-41 4,5-13 4,11-12-4,27-45 0,17-9-19,17-17 19,11-24-9,49-58 9,11 0-5,50-46 5,-10 33 0,-46 38 0,-37 45 3,-51 66 15,-10 30-18,-23 12 1,-10 33-1,-34 66 4,-27 12-4,10-15 1,-10 15-1,22-65 2,10-22-2,29-36-1,5-1 1,5-20 1,6-9-1,6-20-5,10-25 5,17-21 0,17-8 0,44-50-4,0-12 4,5 4-4,-5 20 4,-6 9-4,-11 21 4,-33 37 1,1 12-1,-18 21 10,-10 12-10,-23 46 6,-16 21-6,-39 66 1,-11 12-1,-22 21 3,6 1-3,16-26-1,28-58 1,27-49-1,6-17 1,6 0 1,5-17-1,0-20-6,11-34 6,16-16-1,17-20 1,34-67 0,15-13 0,-21 55 1,0-5-1,-6 25 0,-16 34 0,-6 11-1,0 5 1,0 8 0,-5 17 0,-12 4-1,-16 41 4,-16 0-3,-12 17 1,-11 17-1,-32 49 4,-12-21-4,0-4 0,11-16 0,34-38 3,4-3-3,7-13 1,38-42-25,22-33 24,22-37-22,61-41 22,17-38-13,-6 9 13,-28 33-1,-16 24 1,0 18 10,-6 7-10,-38 38 5,-6 12-5,-6 12 11,-10 18-11,-22 24 19,-23 16-19,-5 38 7,-56 49-7,-15 22 8,-29 28-8,6 8 0,0 5 0,17-58 0,32-42 0,23-20 1,22-38-1,11-8 0,5-13 0,6-16-13,11 0 13,33-58-10,23-24 10,37-72-12,29-24 12,-1 29-10,-10 0 10,-39 41 5,-6 30-5,-33 36-1,0 17 1,-5 13 5,-6 20-5,-11 25 14,-17 5-14,-5 20 6,-11 24-6,-27 55 1,-18 16-1,-21 21 0,-11-20 0,5-14 2,-22 9-2,22-49 13,22-13-13,28-38 5,0 1-5,5-13-2,6-3 2,11-18 2,11-20-2,16-21-10,17-33 10,23-16-19,43-42 19,6-13-5,5-7 5,23 11 2,-23 38-2,-16 9-2,-11 3 2,-39 42 2,0 12-2,-11 9 5,-11 24-5,-11 30 9,-17 16-9,-21 25 9,-45 78-9,-38 50 3,-12 17-3,6-25 3,28-21-3,-1-16 0,17 0 0,28-84-2,28-44 2,4-9 6,12-29-6,17-34-6,16-15 6,6-22-5,32-78 5,29-8-12,-17 20 12,-1 9 0,-4 12 0,-1 25 0,0 33 0,-27 29-2,-1 0 2,1 21 3,-6 12-3,-5 21 1,-17 8-1,-6 25 4,-16 8-4,-16 29 4,-29 42-4,-15-9 9,-12 9-9,-5-9 6,10-16-6,17-29 1,28-46-1,6-8 1,-1-4-1,6 0 0,5-9 0,17-16-3,0 0 3,17-58-5,22-4 5,44-37-5,5 4 5,6-5-5,0 17 5,-12 21 0,-37 42 0,-1 7-1,-11 5 1,-5 20 4,-12 13-4,-10 17 5,-17 16-5,-12 24 4,-26 47-4,-12 12 5,-5 12-5,-23 8 4,18-41-4,4-8 2,18-29-2,21-41-1,6-9 1,5-17 0,6-16 0,11 0-2,17-37 2,16-29-3,33-54 3,1 16-7,10 5 7,-5 12-3,-6 12 3,-27 38 1,-6 12-1,0 4-2,-11 34 6,-17 12-4,-10 16 1,-12 29-1,-27 46 3,-11-4-3,-6 4 1,-5-4-1,0 0 1,5-34-1,22-40-1,6-9 1,11 0 0,6-13 0,10-12-1,6-4 1,22-53-2,11-5 2,11-17-2,39-33 2,0-8-3,-6 34 3,-32 36 1,-7 21-1,-10 17-1,-6 33 1,-11 8 3,-17 21-3,-10 16 2,-12 13-2,-27 29 0,0-13 0,0 5 1,-1-17-1,23-34 1,0-7-1,6-9 2,4-16-2,7 0 1,16-46-2,5-12 1,12-1-2,11-11 2,-1-13-5,12-1 5,22-32-14,-17 16 14,-22 42-9,-6 4 9,-10 4 4,-12 17-4,-16 3 3,-5 14-3,-17 11 12,-6 13-12,0 8 7,0 1-7,6-5 2,6-4-2,4-4-2,7-5 2,5-7 0,5-9 0,6-12-6,0-13 6,11-16-2,6-13 2,5 4 2,11-20-2,16-71 1,7 21-1,-7-33-2,12-54 2,0 1-9,-12-1 9,12-42-12,-6 34 12,0 16-1,6 26 1,-22 57 6,-6 29-6,-11 50 3,0-4-3,0 8 0,0 4 0,0 16 2,0 9-2,-5 34 1,-1 32-1,1 13 3,10 107-3,12 33 1,10 1-1,-4 12-1,-7-21 1,6-21 0,6-20 0,-6-45 1,0-43-1,-16-36 0,-1-1 0,1-16 5,-1 0-5,1-16-5,-6-5 5,0 0 0,0-20 1,0-25-1,-5-9 4,-6-12-4,0-4-5,0-29 5,-6-58 0,-5-4 0,-5-54 5,-1 8-5,-5-8-5,0 41 5,0 25 5,-6 25-5,6 0 3,5 25-3,6 42 4,0 3-4,6 9-1,-1 4 1,1 8 4,-1 0-4,1 21-3,-1 12 3,6-8 0,0 83 0,0 41-1,0 54 1,6 38 1,-1 15-1,1-15-1,10-1 1,1-20 2,5-1-2,-5-32 0,-6-59 0,-6-24 1,-5 45-1,0-16 1,0-17-1,0-45 0,0-13 0,0-8-3,6-17 3,-1-20-3,1-22 3,-1-15-13,1 3 13,-1-16-3,-5-33 3,0-54 2,0-21-2,0-16-2,0-5 2,-11-16-1,0 8 1,0 5-8,0 40 8,-5 43 1,5 24-1,-1 49 21,1 34-20,-5 166-1,-12 144 0,17-16-2,11 0 2,-5-50-4,5-16 4,0-34 2,0-45-2,-6-50 2,6-49-2,0-5 0,0-7 0,6-26 0,-1-41 0,1-13-12,-1 5 12,1 8 0,-1 4 0,1 20 0,-1 18 2,-5 11-2,6 13 3,-1 5-3,1-1-2,5 0 2,0-8-1,-5-4 1,-1-12 0,-5-5 3,0-8-3,0 0 0,0 0 0,0 0 2,0 0-2,-11 0-2,0 0 2,0 0 3,-6 4-3,1 4-1,-1-4 1,1 1 0,-1-10 0,-5 5-4,0-4 4,-6-4 2,1-13-2,-12-12 0,0-17 0,-5-12 0,-33-41 0,5-38-7,-5 4 7,5-4-3,-5-32 3,10 3-1,23-4 1,6 4 1,5 25-1,-1 0 3,1 8-3,0 26 13,6 20-13,10 41-4,0-12 4,1-5 4,-1-7-4,1-21-4,5 37 5,0 12-1,0 9-1,-6 16 1,-5 13 4,0 16-4,-6 29 0,1 26 0,-7 11 0,-10 83 0,11 17 2,17 0-2,5 9-5,16 3 5,6-8 3,0-50-3,6-16-1,-1 0 1,12-25-2,-12-29 2,-4-8-1,4-5 2,-5 1-1,0-21-2,0-1 2,0-24 1,0-8-1,0-37-1,-5 3 1,-1-65 0,1-96-1,-6-9 1,-6 34 0,6 17 0,-5 45 1,-1 21-1,1 53 2,-1 5-2,1 20 4,-1 26-4,6-9 1,-5 58-1,5 29 1,5 49-1,12 46-1,-1 42 1,1 4 1,0-13-1,-12-4-1,6-37 1,-5-41 0,-1-5 0,1-24 5,-6-46-5,0-9 1,5 1-1,-5-13-2,6-3 2,-1-5 2,6-9-2,0-7 0,0-5 0,0-12 4,0-9-4,6-11 0,0-5 0,-6-9 0,5 22 0,-5-13-1,0 8 1,0 4 0,0 1 0,-5 8 1,-1-1-1,1 9 0,-6 0-1,5-8 1,1 0 1,11-9-1,5-3 0,5 11 0,12-11 0,5-9 0,6 0 0,5 4 0,-5 0 0,5 0 0,-5 4 0,5 9 0,-6-1 1,1 9-1,0 0 0,0 0 0,-12 0-1,1 4 1,-6 0 0,-5 0 0,-6 0 1,-6 0-1,1 0 0,-6 0 0,0-4 3,-6-9-3,1-7-1,-1-1 1,7-21 0,-1 5-1,0 4 1,0-29 0,0-4 1,0-1-1,-6 5 0,1 0 0,-6-16 0,5-47 0,-5 5-1,0 25 1,0 41 2,0-8-2,0-8 2,-5-46-2,-6 12 3,0 30-3,-6-1 0,-10-49 2,10 12-2,0 13 2,6 32-2,0 1 0,0-17 0,0-20-1,-5-22 4,5 9-3,5 17 2,1 41-2,-1 4 1,1 0-1,-1 9 1,6-17-2,0-5 1,6-3-1,-1-42 1,6 29 2,-5 42-2,-1 8-1,1 4 1,-1 0 0,1 8 0,-1-4 0,1 5 0,-6-1-1,0 4 1,0-3 1,5-5-1,6-4-1,0 0 1,0 0-2,0 4 2,0 0 1,-5 4-1,0 1-1,-1 7 1,1 1 0,-6-1 0,5 1 0,-5 0 0,0-1 0,0-3 0,0 7 2,-5-3-2,-1 0-1,1-1 1,-1 5-1,0 0 1,1 3-1,5 5 1,0 0-5,0 0 5,5-20-4,1 3 4,0 5-1,-1-5 1,1-4 1,-6 9-1,0-5 1,0 5-1,0-5 1,-6 5-1,1 4 0,-7-5 0,1 13-1,0-4 1,11 4-1,0 0 1,-16 4 1,-6 0-1,-6 1 1,1 3-1,-7 0-1,1 9 1,-5 3 1,-1 1-1,-5-8 2,5-5-2,0 0-1,-5 5 1,0-9 2,-6 4-2,1-4-1,-1 0 1,0 0 1,6-4-1,0 0 1,0 5-1,0-1 0,-1 0 0,7-4-1,-1-4 1,6 8-1,0-4 1,5 0 2,1 4-2,10-4 0,1 0 0,5-4-2,-1 4 2,12 0-1,0 0 1,0 0-1,0 0 1,17 0 0,5 8 0,6 0 0,-1-3 0,6-14-1,1 9 1,4 0 0,6-4 0,6 0-1,0 0 1,0 0 0,-1 0 0,-5 4-1,1 0 1,4 0-2,1-5 2,-6 5-6,0 5 6,-5-5-21,-6 0 21,0 8-49,-5 4 49,-6-8-39</inkml:trace>
</inkml:ink>
</file>

<file path=ppt/ink/ink2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4:11.982"/>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139 2 0,'0'0'77,"0"0"-77,0 0 0,0 0 0,0 0-1,6-4 1,-1 0 2,1 4-2,-6 0 1,0 0-1,-6 16 5,-5 9-5,-5 0 3,-1 8-3,-5 9 2,0 3-2,5-3 0,1-1 0,5-8 1,0-4-1,5-8 0,6-9 0,11-16 1,6-12-1,5-13 1,11 0-1,-5 0-1,-1 0 1,6-13 0,1 9 0,-7 0 0,-10 4 0,-1 4 3,-5 9-3,0 7 1,-5-3-1,-6 20 1,0-8-1,-17 21 2,1-5-2,-1 5 1,1 8-1,5-8-1,5-5 1,1-3 0,-1-1 0,6-8-1,0-4 1,0 0 2,22-8-2,6 0-6,-1-9 6,1-12-1,-6 9 1,0-5 1,0 8-1,-5 1 2,-1-5-2,-10 17 1,-6 12-1,0-8 4,-17 17-4,-5-1 4,-5 13-4,-1 8-1,6 5 1,5-5 0,1 0 0,5-8 1,0-8-1,5-4 1,1-13-1,5-4-9,16-29 9,6 4-4,6 0 4,0-4-1,5 0 1,-6 4 1,-5-4-1,-5 4 1,-6 9 10,-11 16-11,0 0 3,-33 12-3,-6 17 0,1 13 0,4-1 1,7 5-1,-1-9-1,6-4 1,6-8 0,4-4 0,24-34 0,4-12-2,12-4 2,5 0 2,5 4-2,7 5-1,-7-5 1,-5 4 1,-5 5-1,-6 3-2,0 5 2,-5 8-1,-6 0 1,-6 4 1,-5-4-1,0 0 3,0 21-3,-5 4 1,5 0-1,0-5-1,5-3 1,1-5 0,5 1 0,0-13 2,11-9-2,0-11-2,11-5 2,6 8-2,5-8 2,0 5 1,0 3-1,-5 1 0,-6 3 0,-5 5-1,-6 0 1,-11 16 0,-6 4 1,-5 1-1,-5 3 3,-1 1-3,1-1 0,5 1 0,0 0-1,0-9 1,0 0 0,0 0 0,0-8 0,0 0 0,0 0 0,28-20-2,10 7 2,-5-3 0,6 7 0,0-3-1,10 0 1,-10 7 0,-11-3 0,-6 4 2,-6 4-2,-10 0 3,-6 0-3,-6 29 3,-5 4-3,0 0-1,0 9 1,0-9 0,6-4 0,5-9-2,-6-3 2,6-5 2,11-12-2,11-8-2,11-13 2,6-8-7,0-8 7,-1 4-3,1 4 3,0-4 0,-1 8 0,-10-4 5,-6 8-5,-6 5 0,-5 20 7,-11 4-7,-5 9 5,-6 8-5,0 8-1,0 0 1,0 4 1,0 0-1,5-8-3,1-4 3,-1-4 0,1-4 0,16-30 0,11-12-3,11 0 3,6-8-1,-1 4 1,1 0 2,0 5-2,-6 7-2,-6 0 2,-5 9-1,-5 4 1,-1 0 2,-4-9-2,-7 18 1,1 11-1,-6 13 2,0 0-2,0 0 3,0 0-3,0-4-3,0-9 3,5 1 2,1-9-2,16-20-1,11-9 1,11-8-9,11 4 9,0-4-10,1 0 10,-7-12 0,-4 4 0,-1 8 0,-6 4 0,-10 4 3,0 5-3,-17 32 0,-11 5 17,0 8-17,-6 8 0,-5 5 0,0-5-2,0-4 2,0-4 2,0-4-2,5-9 0,6-12 0,0-4-2,17-16 2,5-9-2,6-12 2,5 16-4,0-4 4,-6 5 4,-4 7-4,-7 1 0,1-1 0,-6 9 0,-6-4 0,1 16 1,-6-8-1,-6 17-1,1 8 1,5-9 0,0 1 0,0-5-2,0 0 2,0-3 0,0-9 0,11 4 3,5-4-3,1 0-1,-1-4 1,-4 0 0,-1-1 0,-6 5 1,-5 0-1,6 0-3,-1 0 3,-5 0 0,11 5 0,0-1-1,-5 0 1,5-4 1,0 0-1,0 0 2,0 4-2,0-8-1,6 4 1,5-4-1,11 0 1,0-1 0,0 1 0,0 0-1,-5 4 1,-6 0 0,-6-4 0,1 8 1,0-4-1,-1 4 0,1 0 0,-1 5-2,1-9 2,5 0 1,0-4-1,-5 4-1,-1 0 1,-5 0 0,0 0 0,-5 0 4,-6 0-6,0 0 2,0 0 0,0 0 0,5-5-6,1-3 6,-1-4-2,6 4 2,-5-5-2,-1 1 2,1 3 4,-1 5-4,1 0 0,-6 4 0,0 0-1,0 0 1,0 0 0,0 0 0,0 0-1,0 0 1,0 0 1,0 0-1,0 0 1,0 0-1,0 0 0,0 0 0,0 0 0,0 0 0,0 0 0,0 0 0,0 17 2,0-5-2,0-4 1,0 1-1,0-9-1,0 0 1,0 8-1,0-8 1,0 0 2,0 0-2,0 0-3,0 0 3,-6 8-8,-5 0 8,0-3-17,-5 7 17,-6-8-79</inkml:trace>
</inkml:ink>
</file>

<file path=ppt/ink/ink2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4:16.471"/>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314 227 0,'0'0'68,"0"0"-68,0 0-1,0 0 1,0 0-6,0 0 6,-11 4 2,11-4-2,0 0 7,0 0-3,-11 4-4,0-4 0,11 0 0,-6-8-7,1-5 7,-6 9-9,0-12 9,0 7 5,0 1-5,-6-4 11,0 8-11,-5 4 5,-5 0-5,-1 0 2,1 0-2,-1 8 0,6 8 0,0-7-1,11-1 1,5-8 2,6 0-2,0 0 4,33-17-4,17 5-2,5-5 2,6-7-2,11-5 2,-6 0 2,0 0-2,-5 8 0,-6 8 0,-5 5 2,-6 4-2,-5 4 1,-6 8-1,-11 1 1,-5 7-1,-12 5 1,-5 4-1,-5 4 1,-12 16-1,-11 1 4,-10-1-4,-1-3 2,0-1-2,6-4 0,6-8 0,10-4 0,23-21-2,16-20 2,22-13-1,0-4 1,17-9-3,11 1 3,44-21-1,-17 0 1,-33 24-1,0 5 1,1 4 3,-12 4-3,-5 9-2,-34 32 0,-21 9 2,-17 0 1,-12 4-1,-15 17 4,-12 12-4,-33 20 8,11 5-8,39-41 3,5-9-3,12-8 0,5-1 0,11-7-2,5-5 2,17-20 3,22-13-3,17-12-5,11-25 5,66-25 1,-6 17-1,-5 0-1,-33 4 1,-33 29-1,-12 8 1,-4 8-1,-7 5 1,-16 20 0,-5 17 2,-17-4-2,-11 12 2,-17 21-2,-5 0 0,-11 8 0,-23 16 5,34-32-5,5-13-7,6-12 7,6-9 5,10 5-5,12-13-3,5-4 3,33-25 0,16-12 0,12-13 1,39-20-1,-40 28 0,7 5 0,-1 0-2,0 4 2,-5 8-2,-17 8 2,-5 5-1,-28 20 3,-22 13-2,-17 8 3,-5 16-3,0 9 2,-11 4-2,-1-4-1,1-17 1,6-4-2,4-4 2,7-4 3,5-8-3,16-1 0,12-7-1,10-5 1,6-8 3,1-9-3,-1-8-5,0 5 5,0-1 1,0 5-1,0-9-2,-5 9 2,-1-1 0,-5 1 0,0 33 0,-5 3 1,-6-3-1,-6 25 0,-5 3 0,0-3 0,0 12 0,6 4 0,-1-8 3,0 12-3,1 13-2,-1 49 2,6-28-3,-5-47 3,-1 1-3,6-4 3,0-4-7,0-13 7,-5-21 0,5-8 2,0-4-2,0-29 1,0-25-1,0-4 1,-6 5-1,-5-18-6,-16-41 6,-6 1 3,-12 11-3,1 17 1,17 38-1,-7 8 8,1 8-8,6 4 6,-1 12-6,1 5-5,-7 0 5,1 28 0,0 30 0,0 16 2,-17 71-2,12 33-1,-1 12 1,6 13-3,11-26 3,5-19 2,1 11-2,5-24-2,0-34 2,5-53 0,1-13 2,5-4-2,-6-20 0,0-17 5,6 4-5,-11-50-2,6-16 2,-6-75 2,0-21-2,0-20-2,0-29 2,5 4-5,1-8 5,5 53-1,-6 67 1,1 45 7,-1 17-7,-5 12 0,-11 5 0,-6 24 1,-5 37-1,-5 18-3,-1 53 3,-27 107 1,10 30-1,18-25-3,16-1 3,5-40 0,6 3 0,6-16 0,5-66 0,0-17-2,0-41 2,0-17 0,5 4 0,1-29 3,-1-8-3,1-25-1,-1-28 1,1-9 3,-6-21-3,0-75-5,5-32 5,-5-26-5,0 47 5,0-14-4,6-7 4,-6 49 2,-6 50-2,1 45 10,5 9-10,-11 33 0,-6 25 3,1 24-3,5 22-5,-1 20 5,-4 91 4,-1 25-4,12 12-4,-1-66 4,1 4 0,-1-24 0,1-42 0,5-42 1,0-8-1,0-53 0,0-21-1,0-9 1,0-29 2,0-74-2,0-29 2,5-20-2,-5-10-4,0 26 4,-5 29 0,-1 54 0,1 45 5,-1 8-5,1 9 1,-1 4-1,-5 37 0,-5 8-6,4 5 6,1 8-1,0 8 1,6 8-2,5 5 2,5-1 0,1-3 0,-1-9 2,1-4-2,-1-8 1,1-9-1,0-4 4,-1-8-4,-5 0 0,6-62 0,-1 0 0,-5-17 1,0-45-1,-5 17-4,-1 24 4,1 41 16,5 13-16,0 0 2,0 13-2,0 8-2,0 16 2,0 21 0,0 16 0,0 9-2,0 8 2,5 13 2,6 45-2,0-17-2,0-53 2,6 4-1,5 4 1,0 4 0,6 0 0,-1-8 0,1-8 0,5-13-1,6-13 1,5-20-1,0-12 1,-5-17-3,-1-4 3,1-17-1,-1-28 1,18-47-2,-1 22 2,-5-17-6,-1 12 6,-10 25 0,-22 42 0,-1 16 1,6 12-1,-5 22 4,-1 24-4,1 8 1,-1 46-1,1 54 2,5 45-2,0 46-2,-5-4 2,5-42-2,0-57 2,-6-30 1,-4-49-1,-1-5 1,0-11-1,5-10 5,6-24-5,6-8 2,5-29-2,0-17 0,0-25 0,11-74-2,1-37 2,-18 3-2,-5-20 2,-5 29 1,-6 17-1,0 36 0,-6 26 0,1 49 1,0 9-1,-6 8 2,0 8-2,-6 58 0,0 25 2,-5 29-2,-11 87 1,0 16-1,0 22-2,6-55 2,10-16 2,6-5-2,0-7-2,0-34 2,0-45-2,0-13 2,0-4 2,0-12-2,0-5-1,6-16 1,-6 0 2,11-49-2,0-17 0,0-26 0,0-77-3,5-30 3,-5-4-1,0 8 1,-5 17 2,-1 17-2,1 57 0,-6 25 0,0 42 2,0 4-3,0 0 1,0 12-1,0 13 1,0 4-1,0 4 1,0 37 1,6 21-1,-1 12 0,1 26 0,-6 69 2,0 22-2,0-1 0,11-20 0,-6-17 0,1-17 0,5-7-1,0-38 1,-6-50-2,1 0 2,-1-8 3,1-12-3,-1-21 0,1-25 0,-1-13 1,1-20-1,5-25-3,6-74 3,5-30-15,5-20 15,-5 0-7,-5-1 7,-1 51 2,-10 53-2,-1 30 14,-5 40-14,6 9 1,0 9-1,-1 7-1,-5 21 1,0 17 1,0 37-1,-5 13 0,-12 99 0,0 29 1,-5 20-1,0-28 0,0 8 0,6-13 1,-1-40-1,6-18 2,0 5-2,5-13 1,1-12-1,-1-9 0</inkml:trace>
</inkml:ink>
</file>

<file path=ppt/ink/ink2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4:16.58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5 385 111,'0'66'0,"-5"-16"-1,5-9 1,0-49 0,5-29-3,1-17 3,5-29-8,5-83 8,-5-28 0</inkml:trace>
</inkml:ink>
</file>

<file path=ppt/ink/ink2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4:20.086"/>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1460 911 89,'6'-207'0,"-6"17"-8,5 12 8,-5 45-2,0 50 2,0 42 14,-5 8-14,5 8 1,0 4-1,-6 34 0,1 24-5,-7 4 5,1 5 0,0 4 0,0-1 0,0 14 0,0 15-1,-5 46 1,-1 26 1,1 3-1,5-17 1,-1 5-1,7-4 2,-1-13-2,6-4-3,0 4 3,-5-17 2,-1-12-2,6-45-2,0-4 2,-5-9-1,-1-8 1,1 0 2,5-8-2,0-5 0,-6 1 0,6-9 3,0-12-3,0 4-1,0-21 1,0-29-5,0-16 5,0-12-9,6-87 9,-6-9-8,-6 50 8,-9-13-5,-7 33 5,-6 13 8,0 58-8,-5 13 7,-5 32-7,-7 29 3,1 17-3,6 29 10,-18 67-10,18 19 1,16-23-1,5-27 1,6-11-1,0 4 3,-6-5-3,1-11 4,5-42-4,0-4 3,0-13-3,0 0 0,0-3 1,5-22-1,1 1 2,-1-13-2,6-4-3,-11-17 3,0-16-1,-6-33 1,1-4-2,-17-63 2,0-24-2,0-21 2,-1-12-8,7 25 8,10 40-2,-5 22 2,0 20 7,5 50-7,-4 16 7,-6 25-7,-1 5 1,1 37-1,-1 28-1,-5 67 1,11 8 0,5 12 0,6 5-1,0 25 1,6-22 2,-1-61-2,1 29-1,5-29 1,-6-29 2,0-34-2,6 1 0,0-8 0,0-5 0,0 0 0,0-8 1,0-4-1,-5-4 0,5-5 0,-6-8-2,6-8 2,0 0-3,-11-33 3,6-20-2,-6-22 2,-6-41 0,1-25 0,-1-16-4,-10 4 4,10 37-5,0 12 5,1 17 1,10 50-1,1 29 0,5 28 1,0 22-1,5 36 2,6 59-2,0 12-2,0 0 2,-5-12 0,-6 8 0,0-8 1,0-26-1,0-15 2,-6-51-2,6 1 1,6-1-1,-6-12-1,0-4 1,5-12 0,1-17 0,-6 0 1,17-25-1,5-16-4,0-26 4,11-44-9,0-18 9,0-24-7,-5-29 7,-6 0-2,-6 41 2,-5 62 6,-5 42-6,-1 12 3,-5 66 0,0 30-3,0 12 5,6 70-5,5 33-1,0-16 1,0-46 0,-5-37 0,-1-41 0,-5-5 0,6-12-2,-1-4 2,6-37 0,6-26 4,5-20-4,5-8-14,28-75 14,0-20-29,6-30 29,-1 34-22,-21 70 22,-22 54 6,-1 24-6,-5 30 17,-5 25-17,-12 37 7,-5 66-7,0 8 10,0 25-10,6-49 5,5-42-5,-6-46-1,1-3 1,-1-9 9,1-16-9,5-9 1,0-8-1,0 0-3,11-37 3,5-17-5,6-13 5,11-24-2,-11 38 2,6-34-12,16-42 12,-5 13-7,-6 21 7,-16 45 1,-6 17-1,0 17 15,-6 16-15,-5 0 13,0 74-13,-5 50 7,-1 17-7,6-8 1,6-30-1,-6-45 0,5-12 0,-5-13-1,6-8 1,5-9 2,5-16-2,6-29-4,6-12 4,0-17-2,-1 8 2,6-53 0,23-88-7,-23 13 7,-11 4-4,-12 13 4,-5 20 1,1-4-1,-6 37 2,5 34-2,-5 41 10,0 16-10,0 46 4,0 29-4,0 25 8,0 78-8,6 9 4,5-8-4,6 7-2,-1-69 2,-10-34-2,-1-8 2,1-12 0,-1-9 0,1-12 2,-1-5-2,6-24 0,0-16 6,6-5-6,-1-33-8,1-9 8,11-65-12,-6-21 12,0-13-4,-11 9 4,-6-26-1,-5 39 1,0 52 2,-5 44-2,-1 10 9,6 9-9,-5 34 0,5-5 0,-11 53 0,0 21 0,-6 30 0,12-30-2,-6 67 2,-6-9 1,6 9-1,0-8-1,5-13 1,6-17 13,0-45-13,6 4-1,-1 5 1,6-1 0,6-4 0,0-8 0,-1-9 0,1-7-4,-1-26 4,-5-12 0,0-21 1,-5-16-1,-1-13-1,1-12 1,-1-29 1,7-50-1,-7-8 3,1 17-3,-1 28 2,-5 34-2,0 37-1,0 12 1,0 29-1,0 38 1,0 20 2,0 38-2,0 49 0,6 4 0,-1 21-1,-5-53 1,6-18 0,-6-28 0,0-46 0,0 0 0,0-8 2,5-17-2,1-12 1,-6 4-1,11-16-1,-6-1 1,1-4 1,-1 1-1,1-1 0,-1 4 0,6 1 0,-5 3-2,-1 5 2,1-4-5,-1 3 5,-5 5 5,0 4-5,0 0 0,-5-8 0,-12 8 0,-5-4 0,-11 4 2,-5 0-2,-7 8 1,-4 0-1,4 9 1,7 0-1,-6-1 1,-1-3-1,7-5 0,0 0 0,5-4-1,5-4 1,6 9-1,6 3 1,5-8-4,11-4 4,0 0 0,0 0 0,16 0-5,12-8 5,-6-9-9,6-3 9,5-5-9,4-4 9,2-4-5,-6-5 5,0 1 3,-11-4-3,-5-1 3,-6 1-3,-5-5 4,-6-28-4,0-38 0,-12-4 0,-4-17-3,-1 13 3,-10 17-4,-1-21 4,6 8-3,0 12 3,-6 13 3,7 50-3,-1-5 9,6 17-9,-6 9 2,-1 12-2,1 28 0,0 34 0,6 8 1,-1 4-1,1 13 0,-1 32 0,6-15 1,5-59-1,6-20 5,11-30-5,1-12 2,4-12-2,-5-21 0,0-21 0,0-53 1,6-13-1,-6-7-1,5 15 1,-10 50-3,-6 50 3,0 12 5,-6 46-4,-5 41-1,0 29-4,-11 79 4,-5 36 5,5-28-5,5-37 0,0-50 0,6-42 4,0-16-4,0-28 10,11-5-10,-5-58-4,-1-33 4,1-83 2,5-46-2,5-7-4,6-5 4,0-12-11,0-9 11,0 38 0,0 8 0,0 41-6,-5 71 6,-6 54 6,-6 12-6,-10 78 0,-6 30 0,-11 99 0,0 0 0,16-33 0,6-29 0,0-29 0,5-50 0,1 1 0,5-38 4,0 0-4,16-46-2,7-8 2,-1-16-2,27-54 2,-16-1-5,1 51 5,-18 28-3,-5 26 3,-5-1 1,-6 21-1,0 0-1,-17 70 1,-5 63-23,-6 28 23,6-16-68</inkml:trace>
</inkml:ink>
</file>

<file path=ppt/ink/ink2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4:25.189"/>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48 126 0,'0'0'52,"0"0"-52,-6 12 14,6 1-14,-5 3 2,-1-3-2,1-1 0,-7 0 0,1 1 2,6-5-2,5-8 3,0 0-3,0 0 0,28-21-6,10-3 6,1 3-5,-1 0 5,7-8 0,4 9 0,1-5 1,0 0-1,-6 4 6,0 9-6,-5 8 0,-6-1 0,-6 10 1,-10 3-1,-6 0-2,-5 9 2,-12-9-1,-5 4 1,-6 5 3,1 4-3,-1-5-1,6 1 1,0-5 1,0-3-1,6-1 0,5-8 0,0 0 2,0 0-2,22-13 0,11 1 0,6 0-1,5 3 1,11-3-1,0-5 1,0 13-1,-5 0 1,-6-4 0,-11-1 0,-5 5 1,-11 4-1,-6 0 1,-6 4-1,-5-4 3,0 0-3,0 0 5,-11 5-5,11-5-2,-16 4 2,4 8-1,1-4 1,6 5 0,-1-5 0,6-8 0,0 0 0,0 0 1,6 0-1,-6 0 2,16 0-2,7-4 0,-1 4 0,5-4 0,-5 4 0,-5 4 0,-1-4 0,-4-8 1,-1 8-1,0 4 0,-6-4 0,-5 0 1,6 4-1,-6-4 1,0 0-1,0 0-2,0 0 2,0 0-1,0 0 1,0 0 4,0 0-4,0 0-2,11 0 2,0 4 0,0-4 0,0 0 1,0 8-1,5-8-1,1 0 1,11 0 1,5 0-1,0-8-1,6 8 1,-6 0 0,-6 0 0,1-4 2,-6 4-2,-5-4-4,-1-4 4,-5 3 2,0 1-2,0 0 1,-5 8-1,-6-4 0,0 0 0,0 0 1,0 0-1,0 17 0,-6-9 0,1 5 2,-1-1-2,-5-4 4,0 1-4,0-1 2,0 0-2,0 0-1,0 13 1,0-4-1,0-1 1,0 1 1,5-1-1,1 1-3,5-5 3,-6 1 0,6-1 0,0-4 1,0-8-1,0 0 1,0 0-1,6 9 0,-6-9 0,0 0 2,0 0-2,0 0 2,0 0-2,0 0 2,-28-4-2,1-1 2,-1 1-2,0 4 0,1-4 0,5 0-1,5 4 1,0-4 1,1 0-1,5 4-4,11 0 4,0 0 0,0 0 0,0 0 0,0 0 0,0 0-1,0 0 1,0 0 3,0 0-3,-17-4 0,-5-1 0,0-3 0,-5 8 0,-1-8 1,-11 0-1,-5 3 1,-6 1-1,1 4-1,-12 4 1,0 5 0,-11-1 0,6 0 0,0 1 0,11-1 0,11 0 0,5-4-1,0 0 1,12-4 1,-1 0-1,6 0 0,0 5 0,5-5 0,6-5 0,-5 5 0,5 0 0,11 0-3,0 0 3,0 0-1,0 0 1,0 0 0,0 0 0,0 0 0,0 0 0,11 0-2,0 0 2,0 0 2,0 5-2,5-1-2,6-8 2,6-1 0,11-3 0,5-4-1,6-5 1,-1-4-5,1 1 5,0-1-1,-1 4 1,-4 5-1,-1 4 1,0 8 0,0-9 0,-5 5 1,-1 0-1,-5 4-1,1-4 1,-1 0-1,-6 0 1,1 0-1,-6 0 1,0-1-1,-5 1 1,-6 0 0,0 0 0,-6 4 0,-5 0 0,6-4 1,-1 4-1,-5 0-1,0 0 1,0 0-16,0 0 16,6 0-4,-6 0 4,0 0-42,0 0 42,-11-4-15</inkml:trace>
</inkml:ink>
</file>

<file path=ppt/ink/ink2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4:33.093"/>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496 219 0,'0'0'72,"0"0"-72,0 0 0,-5 13-1,-1 3 1,0 1 0,1-5 0,-1 0 0,1 1 0,-1-5-1,6-8 1,0 0 7,0 0-7,0 0 0,6-12 0,-1-1 2,1 1-2,-1 0 1,1-1-1,0 5-1,-6 0 1,0-1 0,0 1 0,0-4 2,0 3-2,0 1-1,-6 8 2,6 0-1,-17 17 1,6 7-1,0 5-1,0 0 1,6 0 0,-1 0 0,1-8 0,-1 0 0,1-9 1,-1-4-1,6-3 3,0-5-3,11-17-6,6-4 6,5-12-9,5 4 9,1 8-13,-6 1 13,0-5-2,-5-8 2,-12 0 3,-10 4-3,-6 12 17,-11 17-17,-6 13 10,-5-1-10,-11 9 8,-6 16-8,-5 4 1,5 13-1,0-4 1,12 4-1,5-13-2,11-8 2,5 0-2,17-16 2,17-17-1,21-12 1,6-9-1,12-16 1,10-5-4,6-3 4,38-18 0,-27 14 0,-28 7 0,0-3 0,-5-1-1,-11-3 1,-12 11 3,-5 9-3,-11 4 4,-22 25-4,11 0 2,-38 29-2,-12-4 0,-5 21 0,5-1 1,0 1-1,6 0 1,11-1-1,6-8-2,4-12 2,7-4 5,16-29-7,22-17 2,11 0-1,11 4 1,0-8-9,6 0 9,0 0-3,0-4 3,-6 8-2,-11 13 2,-6 12 0,-10 4 0,-11 8 0,-6 1 0,-6-1 2,-5 13-2,0 0 2,-6 0-2,6 8 3,0 4-3,0-4 1,6-4-1,-1-4-2,1-4 2,5-5-1,11-3 1,5-17-1,17-9 1,12-12-7,4-4 7,7-8-1,-7 12 1,-5 0 2,-5 5-2,-11 3 0,-1 1 0,-10 3 1,-12 9 1,-27 37 0,-5 4-2,5 5 7,-6-1-7,6 1 0,5-13 0,1-4-4,10-5 4,17-11 5,33-43-5,6-7-1,11-9 1,44-12-1,-44 25 1,-1 0 3,1-5-3,-6 9-2,-11 0 2,-10 21-2,-18 12 2,-16 16-2,-11 1 2,-11-1-1,-11 13 1,-6 13 2,1-5-2,-1 4 1,6 1-1,5-9 0,6-4 0,11-8-2,11-9 2,22-16 4,17-13-4,16-3-2,17-14 2,11-3 1,49-13-1,-10 17 0,-40 9 0,-4 11-2,-7-12 2,-10 17 2,-11 4-2,-11 4 1,-34 8 3,-5-8-4,-28 25 4,-5 12-4,0 5 5,0-1-5,0-4 4,0-4-4,5 1 0,6-14 0,6 1-2,5-9 2,16-20-1,12-17 1,21-12-7,17-13 7,12 13-4,-1-4 4,6-1 2,-6 1-2,-5 4 0,-12 12 0,-10 4-1,-6 9 1,-22 12 2,-16 8-2,-23-4 0,-5 17 0,-11 8 2,-11 8-2,-1 4 1,7 1-1,5-1 1,5-12-1,6 0 0,5-8 0,12-5 0,10-11 0,6-5 3,33-25-3,17-8-5,0-9 5,5 13 1,6 4-1,-1 5 1,-4-1-1,-12 4-1,-6 5 1,-5 4 1,-10-1-1,-7 14 0,-10-5 0,-6 8 0,0-8 0,-6 25 2,-5-5-2,6 5-2,-6 4 2,5 0 0,0 4 0,1-8 1,10 0-2,7-8 1,10-5 3,11-12-3,5-8-1,1-9 1,0-8-1,-1 0 1,1 1 1,0-1-1,-1-4-2,1 8 2,-11 9 1,-6-5-1,-6 5 0,-5 3 0,-5 9-1,-6 0 1,0 0 0,-6 17 0,6 4 1,-5-5-1,5 5-2,0-9 2,0 5 2,0-5-2,0 1-2,5-5 2,1 0 0,5-4 0,0-4 0,5 0 0,12-8-1,0-8 1,-6 3-1,0 1 1,0-1 2,-6 1-2,-4 8-3,-1 4 3,0 4-1,-6 0 1,1 4-1,-1 1 1,-5 3-1,0-4 1,0-8-1,6 13 1,-1-5 0,1 0 0,-6-8 0,0 0 0,5 13 0,1-5 0,-1-4-2,-5-4 2,0 0 2,0 0-2,0 0-1,11 0 1,-5-4-1,-1 0 1,-5 4 0,0 0 0,0 0 1,0 0-1,6 0 0,-6 0 0,0 0 3,0 0-3,0 0-2,0 0 2,5 0-1,-5 0 1,0 0-4,0 0 4,6 0 1,-1 4-1,-5-4 0,0 0 2,6 0-2,-6 0 5,0 0-5,0 0 4,0 0-4,6-8 5,-1-5-5,1 1 1,-1-9-1,-5 5-2,-5-9 2,-1 8 0,1 1 3,-7-1-3,1 5-1,0-5 1,0 9 1,0 0-1,0-1-1,0 1 1,0 0 1,6 8-1,5 0 0,-11-13 0,5 5-1,1-4 1,-6-1 2,-1 9-2,1-4 0,-5-1 0,-6 1-2,-6 4 2,-5-4 2,-6 12-2,1 0 0,-6-4 0,-12 4 0,-10 4 0,-6 9-1,1-5 1,4-7 0,1 3 0,-6 0 0,0-4 0,1-4 1,4 0-1,1 4 2,0 1-2,0-5 0,-6 0 0,-5 4-1,5 0 1,5-8 2,1 4-2,0 0-1,0-4 1,5 8-1,6-4 1,0-4 2,5-1-2,6 1 0,11 0 0,-6 0 1,0-4-1,6-5 0,0 13 0,0-4 0,5-8 0,1 8-3,-1-1 3,-5 5 3,5 0-3,1-4-2,-1 0 2,0 4 1,1-4-1,5 0 0,-6 0 0,1 0 1,4 4-1,1-5 0,0 1 0,-5 8-3,-6 9 3,-1-9 2,1-4-2,0 4 1,6 4-1,-1-3-1,0 3 1,6-4 0,0-4 0,0 4 1,5 0-1,1 0 0,5 1 0,0-5 0,0 4 0,0-4 2,11 0-2,-11 0-4,-6 0 4,6-4 1,0 4-1,0-5 2,-6-3-2,1 4-1,-1 0 1,1 8 0,-1-4 0,1-4-3,-1 4 3,0-4 1,1-5-1,-1 9 1,6-4-1,0 4 1,0-4-1,11 4 0,0 0 0,0 0-1,0 0 1,0 0 0,0 0 0,0 0-1,0 0 3,0 0-2,-11-4 0,11 4 0,0 0-1,0 0 1,0 0 2,0 0-3,-16 0 1,5-4 2,0 0-2,11 4 0,0 0 0,-12-4-1,1 4 1,11 0-1,0 0 1,0 0 2,-11 4-2,0 0 0,6-4 0,5 0-2,0 0 2,-6 4-1,6-4 1,0 0 3,0 0-3,0 0 0,0 0 0,0 0 0,0 0 0,0 0-2,0 0 2,0 0-2,0 0 2,0 0-21,0 0 21,-22 8-80,0-4 80,6-4-8</inkml:trace>
</inkml:ink>
</file>

<file path=ppt/ink/ink2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4:38.426"/>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514 227 0,'0'0'57,"0"0"-53,-17 29-4,1-4 4,-1 0-4,1-4 5,5-5-5,5-20 0,6 4-14,6-25 14,5-8-9,0 4 9,5 4 5,-5-4-5,0 0 14,-5 4-14,-6 9 17,5-5-17,-16 13 3,0-1-3,-11 1 1,-5 8-1,-7 8 5,-4 5-5,-1-9 1,0 0-1,6 0 0,0 0 0,6-4 0,-1 0 1,0 0-1,6-4 1,0 4-1,6-4 0,5 0 0,0 0 0,-1 4 0,1-8 1,0-1-1,0 9-1,11 0 1,0 0-2,-11 0 2,11 0 0,0 0 0,0 0-2,0 0 2,0 0-2,17-4 2,5 4-2,6-8 2,5-4 0,5-13 0,1 12 0,0 1 0,-1 8 0,-5-5 0,-5 9 2,0 5-2,-12 11 0,-5-8 0,-5 17 2,-6 0-2,-6-4 1,-10-1-1,-1 5-1,1 0 1,-7-4 1,1 4-1,6-9 2,-1-3-2,6-1-1,6 1 1,10-13 0,-5 0 0,28-17-1,10 0 1,7-3-1,10 3 1,11 1-7,0-18 7,12 10 2,-12-1-2,-5 4 0,-1-8 0,-4 17 1,-7-1-1,-10 9-1,-6 0 1,-27 21 0,-12 3 0,-16 5 0,-11 12 11,-11 9-11,-11 4 6,-6 16-6,-28 21 3,12-17-3,33-33-1,5 1 1,6-13 1,11-5-1,22-11 0,0-9-4,50-17 4,16-12-4,6-17 4,38-24-3,1 4 3,-6 12 0,-45 29 0,-4 4 0,-1 5 0,-11-1-1,-11 5 1,-16 12 0,-12 12 0,-21 13 0,-18 17 10,-15 11-10,-12 10 8,-49 57-8,-6 0 3,0-17-3,16-24 1,12-17-1,38-25-1,12-8 1,4-4 0,29-21-4,5-4 4,33-49-5,22-14 5,45-32-8,-1-12 8,-5 3-3,-6 1 3,1 28-5,-40 34 5,-4 12-3,-7 0 3,-5 8-4,-11 13 4,-16 20 1,-23 17-1,-21 21 7,-12 4-7,-22 20 6,-66 54-6,-22 9 11,5-33-11,28-30 3,23-12-3,43-24 0,6-9 0,10-9-1,7-7 1,38-30 0,16-16-11,28-21 11,17-4-1,50-37 1,5 16-1,5 9 1,-16 8 0,-6 8 0,-38 33-1,-6 5 1,-5 7-3,-11 9 3,-12 13-2,-21 3 2,-17 22 3,-6 15-3,-16 5 5,-17 5-5,-32 19 8,21-24-8,-28 17 2,45-30-2,6-11-2,10-5 2,6-13 1,11-16-1,11 0-4,28-16 4,16-13 1,16-17-1,1-12 1,50-41-1,5 20-7,-17 17 7,-44 33-2,-5 4 2,-11 13-2,-6 3 2,-17 13 0,-27 54 0,-16 5 10,-18-1-10,-4 8 3,-45 50-3,-6-8 2,-16-17-2,6-12-2,0 4 2,10-8 6,12-17-6,44-37 1,11 4-1,16-21-6,28-25 6,17-12-6,27 0 6,17-24-9,60-47 9,-5 1-5,11 16 5,-5 21 0,-6 8 0,-6-16 4,-10 28-4,-51 17 2,-4 9-2,-12 7-2,-17 18 2,-21 11 3,-28-3-3,-22 16 2,-23 21-2,-60 45 11,6 5-11,-17-13 6,-6-8-6,1 8 0,-1 4 0,12-12 1,21-33-1,56-25 1,5-1-1,12-11 1,16-13-1,5-25-4,28-8 4,28-13-2,10 1 2,23-1 2,50-16-2,5-4 0,-17 12 0,-38 17-2,5 12 2,-5 4-2,-11 9 2,-12 3-3,-10 18 3,-22 7-2,-23 13 2,-16 0 2,-11 25-2,-17-8 3,-16 20-3,-50 21 8,11-21-8,44-33 4,1 5-4,-1-9 1,11-5-1,11-7 1,6 0-1,17-13-2,16 0 2,0-4 0,33-13 0,22-16-2,11-8 2,6 0 1,-6 4-1,1-9-1,-7 9 1,-4 8 0,-12 9 0,-6 12-3,-10 12 3,-17-4-1,-16 21 1,-12 0 3,-16 12-3,-11-4-2,-17 0 2,-11 5 1,-5-1-1,0 4 2,-1-3-2,12-5 1,11-8-1,11-5 1,11-7-6,16-13 5,22-5 2,18-7-2,10-4-2,22-5 2,11 4 0,17 1 0,0-9-1,55-4 1,-17-8-2,-49 28 2,-11-3 0,-11 12 0,-12 0 1,-10 8-1,-17 0 1,-17 9-1,-16 12 1,-16 4-1,-1 4 0,-11 5 0,-10 7 0,-12-3 0,-6-5 3,7-7-3,-1-5 3,6-5-3,16-3 3,6 0-3,11-5-5,33-24 1,22-13 4,22-12-3,17-4 3,5-9 2,50-28-2,0 20-5,0 17 5,-56 12 3,7 8-3,-7 1 0,-4 8 0,-12-1 0,-11 1 0,-27 12 0,-6-4 0,-28 29 0,-11 4 0,-10 0 0,-1 5 1,0 3-1,6-4 1,-11 1-1,5-9 2,11-5-2,12-11 0,16-5-6,16-8 6,-5 0 0,22-16 0,12-5-1,4-4 1,12 4-2,0 5 2,-6-9-1,0 8 1,-5 1 1,-1 7-1,-5 1 0,-5 4 0,0 4 1,-6 0-1,-6 4 0,-5 4 0,0-3-3,6-10 3,-1 1 2,1 0-2,0 0 0,-1 0 0,1-4 3,-1-5-3,6-3-1,0-9 1,1 8 0,4-3 0,-5 3-2,6-12 2,-6 4 0,-11-20 2,0-9-2,-5 0 2,-12 0-2,-5 0 4,0-8-4,-6-4-2,6-13 2,-5-29 2,-1 26-2,6 24-1,0 8 1,0-8 2,0 0-2,0 17 2,0 3-2,-6 9 1,6-8-1,0 4-1,6 4 1,-1-4 0,6 8 0,-5-4 0,5 0 0,0 4 0,0 0 0,0 5 0,0-5-1,0 8 1,0-4-3,0 1 3,5 3 0,1 1 0,-6 3 0,5 5 0,-5-4 1,6-5-1,-1-4 0,1 5 0,-6-5 0,5-4-2,1 9 2,-6-1 0,0 9 0,0-9 2,0 13-2,0-8-3,0 3 3,0-3 1,0 8-1,0 4 0,0-9 0,0-3-2,0 4 2,0-1 2,-6 14-2,6-5 0,0 0 0,0 0-3,-11 0 3,11 0-3,0 0 3,0 0 0,0 0 0,0 0 3,0 0-3,0 0 2,-5-5-2,5 5 0,0 0 0,0 0-1,0 0 1,-11 13-3,0 3 3,-6-3 1,6 8-1,0-13-1,6 4 1,-1-8 2,6-4-2,-6 5 1,6-5-1,-5 4 0,5-4 0,-6 0 0,6 0 0,0 0 1,0 0-1,0 0-1,0 0 1,0 0 0,0 0 0,0 0-3,0 0 3,-5 12 0,-6 13-1,0 4 1,0 4 0,5 4 0,1 1-1,-1-9 1,1 12 0,-1 17 0,1 12 0,-6-3 1,0-1-1,0 17 0,-1 53 0,1-11-1,0-30 1,6-37 1,-1 0-1,6-8 1,0-17-1,0 12-1,0-12 1,0-4 1,0-8-1,0-4 2,6-1-2,-1-3-1,6-9 1,6 4 1,5 0-1,0 5-1,-5-1 1,-1 5 1,-5-5-1,0 1 0,0 3 0,-5-8-1,-1 17 1,1-12 1,0-5-1,-1 4-1,1 5 1,-1-5 1,1 1-1,-1-1 1,-5 1-1,0-5 0,0-8 0,0 17 1,0-1-1,0-3 0,0-9 0,0-4 2,0 0-2,0 8 4,0-8-4,0 0 0,0 0 0,0 0 0,0 0 0,0 0-1,0 0 1,0 0 0,0 0 0,0 0 2,0 0-2,0 0 3,-16-8-3,-1 8-2,0-4 2,-5 4 2,0-9-2,0 9-3,0 4 3,-6 1 1,-5-1-1,-5 4 0,-1 0 0,-5 5 0,0-1 0,5-8-1,0 9 1,-5-5 2,-5 0-2,-1 5-1,0-1 1,0 5 0,1-9 0,-1 4-6,6-3 6,5-5-20,12-4 20,16-9-90,5-11 90,12-38-5</inkml:trace>
</inkml:ink>
</file>

<file path=ppt/ink/ink2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7:40.033"/>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428 347 0,'0'0'50,"0"0"-50,0 0 9,0 0-9,0 0 1,0 0-1,0 0 2,-5-17-2,-1 0 0,1 1 0,-1 3 4,1 1-4,-6 4 1,5-1-1,1 9 3,5 0-3,-6-4 0,6 4 0,0 0 2,0 0-2,-6-4 1,6 4-1,0 4 5,0-4-5,0 0 0,0 0 0,12 0 3,-1 0-3,0 9-3,0-9 3,0 8 3,5-8-3,1 0 3,5 4-3,6 0 4,-1 0-4,1 0 4,-1 1-4,-5-1 0,1 0 0,-1 0 1,0 0-1,0 0 1,0 0-1,0 1 0,0 3 0,-5-4-2,5 4 2,-6-4 2,6 1-2,0-5 1,6 4-1,0-4 1,5 4-1,0-4 0,0 0 0,0 0-1,6 4 1,-6-12 0,0 8 0,6-4 0,5-5 0,6 1 1,5 4-1,6 0-1,-1 0 1,1 4 1,0 0-1,5 4 0,0 0 0,6-8 1,-11 0-1,5-5-1,0 1 1,6 0-1,0-1 1,5-3 1,-5 8-1,-6 0 2,6 0-2,0 4 0,0 8 0,-1-8-1,-4 0 1,4-4 1,1 0-1,6-1 2,-1 1-2,0-4 0,-5 4 0,0 4-1,-1 4 1,1-8 0,0 4 0,-6 0-1,-5-4 1,0 0 0,0 4 0,5-4 1,0 4-1,6 0 0,0 0 0,-6 0 0,6 0 0,-1 0 4,1 0-4,0-5-4,-6 1 4,1 0 0,-7 4 0,1 0 1,0 4-1,-1-4 0,1 4 0,0 1-2,-6 3 2,-5-8 1,0 8-1,5-4 1,0 9-1,6-9-1,-1 4 1,1-4 0,-11-8 0,5 4 4,6 0-4,0-4 1,5 4-1,0-4-5,0 4 5,1 0 5,4 0-5,7-4-4,-1-1 4,-11-3-1,6 4 1,-6-4 1,6 8-1,0-4 4,0 4-4,-6 0 0,0 4 0,-5-4-5,0 8 5,5-8 0,0 8 0,6-12 1,-11 8-1,-1-8 0,7 4 0,-1-4 4,6 4-4,0-8-5,-6 4 5,-5 0 1,-1 4-1,1-5 0,0 10 0,5-10-2,6 5 2,-6-8 2,0-4-2,12-1 3,-1 5-3,6 0-3,-6-1 3,0 1 4,6 0-4,0-5 0,0 1 0,-6-5 0,-5 9 0,5-4-4,6 8 4,0-9 4,0 5-4,0 0-4,-1 8 4,7-5-1,-1 10 1,0-14 5,-5 9-5,0-8 1,5 8-1,1-4-6,-12-4 6,6 3 1,5 10-1,1-10 4,4 5-4,34-8-4,-49 4 4,5 4 4,5 8-4,-5-16 0,0 12 0,-1-4 0,1 13 0,-5-9-5,-7 0 5,1-4 1,-6 4-1,-5 0-1,0 0 1,0-4-2,-1 9 2,1-5 6,0 4-6,-6-4-4,0 9 4,6-9 0,0 4 0,5-4 0,0 4 0,1-12 0,-7 4 0,1-4 0,0 8 0,-1-8 0,1 4 0,5 0 4,-5 0-4,5-4-4,1 12 4,5-4 5,-1 5-5,1-9-6,0 0 6,0 0 1,-1-4-1,12 4-1,0 0 1,-11-5 0,5 5 0,-5 0 0,5 0 0,1 0 0,-1 0 0,-5-4 0,-1 0 0,1-4 1,0 8-1,5 0 0,1 0 0,-7-4-1,1 4 1,0 0 1,0 8-1,5-8-1,-5 0 1,-6-4 1,-5 4-1,5-4-1,0 0 1,1-5 0,-1 5 0,-5 4 0,-6 0 0,-5-4 0,-1 4 0,6 4 0,1 4 0,-1-3 6,0-1-6,0 0-7,6-4 7,-11 0 1,16-4-1,0 0 0,1 4-1,-1-5 1,-5 5 2,-12 0-2,6-4 0,1 4-1,-1 4 1,-5-8 1,-1 4-1,1 0-1,0-4 1,-1 4 0,1-4 0,-11 4-2,-6-4 2,0 8 0,0 0 0,0-4 2,0 0-2,0 0 0,1 0 0,-1 0-1,0 0 1,0 4 0,-5 5 0,-1-5 1,1-4-1,-6 0-2,-6 0 2,1 4 1,5 4-1,0 0-1,0-3 1,0 3-1,6-4 1,0 4 0,-1-4 0,1-4 0,-1 9 0,-4-5 3,-1-8-3,5 8-3,1-8 3,-6 4 1,0-4-1,6 4-1,-6-9 1,0 9 1,-6 0-1,6 0-1,1-4 1,-1 4 3,0-8-3,-6 8-1,1-4 1,5 4 1,0 0-1,0 0-3,-5 0 3,5 4 0,0-8 0,0 4-1,0 0 1,0 4 1,6-4-1,-6 4 1,-6-8-1,6 8-1,1 0 1,-1-4 0,0 0 0,-6 4 1,6-4-1,0 4 1,1-4-1,-7 9 0,-5-13 0,0 12-2,11-8 2,0 4 2,0-4-2,1 8-2,-7-4 2,-5 1 1,0-5-1,0 4 1,0 12-1,-5-12-2,-1 1 2,1 3 0,5 0 0,0-4 0,0 0 0,-6 1-2,1 3 2,0-4 3,-6-4-3,0 0-2,0 0 2,5 4 1,-5-4-1,0 0 1,0 0-1,6 4-3,-6-4 3,5 4 0,1 5 0,-1-5 0,-5 0 0,0-4 1,0 0-1,0 0-1,11 8 1,0 0 2,0 1-4,0 3 2,-5-4 2,-1-3-2,-5-5-2,6 8 2,-1 0 1,6 5-1,0-5-1,1 0 1,-1 0-1,0 1 1,0-9 1,0 4-1,-6-4 2,-5 0-2,0 0 0,11 8 0,0 9 0,0-1-2,0 1 2,0 4 2,-5-1-2,5-7-1,0 3 1,-5 1 1,-1-5-1,1 1-1,5 3 1,0 1-1,-6-9 1,6 0 4,-5 13-4,5-4-2,0-5 2,-6 0 0,1 13 0,-1-4 0,1-4 1,-1 3-1,-5-3-1,0 4 1,0-9 0,0 0 0,0-12 0,0 0-1,0 0 1,0 0 0,0 17 0,0 4-3,0-5 3,-5 1 4,-1-5-4,6 5 0,0-5 0,-5 1 0,-1-1 0,1 5 0,-1-5 0,1 1 0,-1-5 0,6 0 1,0-8-1,0 0-2,-5 4 2,5-4 2,0 8-2,0-8-2,0 9 2,0-9 1,0 0-1,0 0 1,0 0-1,0 0-1,0 0 1,0 0 1,0 0-1,0 0 1,0 0-1,0 0 0,0 0 0,0 0 3,0 0-3,0 0-1,0 0 1,0 0 3,0 0-3,0 0-2,-17-4 2,1 4 3,-1-5-3,1 5-4,-7-4 4,1 4 5,0-4-5,6 4-4,-1-4 4,6 8 2,-5-8-2,4 8 2,-10-8-2,6 4-4,-1 0 4,1 0 0,-6-4 0,5 0 4,0 4-4,-5-4 0,0 0 0,0-1 0,0 1 0,0 0 1,0 0-1,0 4-3,-6 0 3,1-4 1,-1 4-1,6 0 1,0 0-1,5 0 0,-5-4 0,-5 4 0,-1-4 0,0 4-5,-5-5 5,0 10 6,0-10-6,0 10-1,0-5 1,0 4-5,5-4 5,0 4 5,1 0-5,-1 0 0,1-8 0,-1 8 2,0-4-2,1 0 0,-6-4 0,-1 4 0,1-4 0,0 4 0,0-8 0,0 8 2,0-5-2,5 5-2,-5-4 2,0 4 0,-6 0 0,1 0-1,-7 0 1,1 9 1,0-9-1,5 4 0,6-4 0,-5 8-1,-6 0 1,-1 1 1,1-5-1,0 4-1,0-4 1,5 4 1,-5-8-1,5 4 0,1-4 0,5 5 0,-1-10 0,1 10-1,0-5 1,0 4 1,-6-4-1,1 4 1,-6 0-1,5 4 0,0-8 0,1 9-2,-1-1 2,11 0 0,1-4 0,-1 5 1,-5-5-1,0 8 3,0-4-3,-6 5-3,-5-13 3,5 8 0,-5-4 0,0 5 0,5-9 0,1 4-1,-7-4 1,1 4 0,-5-4 0,-1 4 2,-5-4-2,5 8-1,0-8 1,1 4 1,-1-4-1,-5 9 0,-1-9 0,1 0-2,0 0 2,0 0 2,5-4-2,-5 4 0,0 0 0,-1 4-1,1-4 1,0 0 1,5 0-1,1 0-1,10 0 1,-11-4 0,1 4 1,-1-5-1,-5 1 0,-1 0 0,-4 4-2,-1-4 2,6 0 2,-6-4-2,-5 3-1,-1 5 1,-4 0 2,10 0-2,0 0-1,-5-4 1,0 4 0,-1 0 0,1-4 0,0-4 0,5 4-1,0 0 1,-5-5 0,0 5 0,-6-4 2,0 0-2,12-1-1,-1 5 1,-5 0 0,5 0 0,-5 0 1,-1 0-1,7-1-1,-1 1 1,6 0 0,-1 0 0,1 4 0,0 0 0,0 0 3,0 0-3,-1 0-1,7 0 1,-1-4 1,0 0-1,-5 4 0,0-4 0,-6 4-2,0-5 2,1 1 1,4 4-1,1-4 1,-6 0-1,1 0 1,-1 0-1,-5 0 0,10 0 0,1-5 0,-5 1 0,-1 0 0,0-1 0,0-3 1,-5-5-1,5 5-2,-5 4 2,0-5 1,-6 5-1,0 4 0,6 4 0,5-4-1,12 4 1,-1-9 1,0 1-1,0 4 0,1-4 0,-1 12 0,0-4 0,-5-8 1,5 12-1,6-13-1,-5 18 1,-1-5 0,0-4 0,0 0 0,-5-8 0,0 3 0,0 5 0,5-4 1,-5 4-1,0 4-2,-6-4 2,0 5 1,0-5-1,1 4 0,5 4 0,-1-4 1,1 9-1,-6-5-1,1 4 1,-1-3 0,0-1 0,11 0-1,1 0 1,-6 5 0,-1-5 0,1 5 0,5-5 0,-5-8 2,0 4-2,5-4-3,1 0 3,-7 0 1,1 8-1,0-4 1,-6 9-1,0-1-1,1-4 1,10 5 2,0 3-2,-5-3-1,0-1 1,0-8-1,-1 5 1,-4-9 0,4 4 0,-4-8 1,-1 8-1,-5-4-1,-1 4 1,-4-4 1,10 12-1,0-12-1,0 9 1,1-5 1,-1 4-1,0-8-1,1 4 1,-1-4-1,6-4 1,-1-4 1,1 4-1,-6 0 1,1-1-1,-7-3-1,1 4 1,11-4 0,-6 8 0,0-4 1,-32-1-1,-34-7 0,55 8 0,0-4-1,-5 3 1,5-3 1,0 4-1,0-4 0,12 8 0,-1-4 0,0-5 0,0 1 0,-5 4 0,0-4 0,5 8 0,0 0-1,1 0 1,-1 0 2,0 0-2,0 0-3,1 4 3,-1-4 1,11 4-1,-5-4 2,0 0-2,0 4-4,-1 0 4,1-4 4,-6 4-4,6 0-3,0 1 3,-6 3 0,-5 0 0,0 0 0,-1 5 0,1-9 2,11 4-2,0 1-1,0-1 1,-1 0-1,-4-4 1,-1 0 0,0 5 0,6-13 1,0 8-1,-1-4 0,-4 8 0,-1-4 0,0 0 0,1 0 1,-1 1-1,11-1 0,0 0 0,-5 4-1,0 0 1,0-3 1,0-5-1,-6 4-2,6-4 2,-1 4 1,1 0-1,0 0-1,0 0 1,5 5-1,0-5 1,1-4 2,4 0-2,1 0 0,11 0 0,0-4-1,0 4 1,0-5 1,0 1-1,5 0-1,-5-4 1,5-5 0,-5 1 0,0 8 0,0-4 0,0-1 2,0-3-2,-1 8-1,1 0 1,0 4-1,0-5 1,0 5 0,5-4 0,-5 0 1,0 0-1,0 0 0,0-4 0,0-1 1,0 5-1,-6-4 0,6 4 0,0 4-2,0 4 2,-6-4 2,0 0-2,1 4-2,-1-4 2,0-4 0,1 0 0,4 0 1,1-1-1,6 1 0,-1-4 0,6 4 1,0-4-1,5-1-1,1 1 1,5 0 1,0 4-1,5-5-1,-5 1 1,6 4 1,5 4-1,-6-4 0,6 4 0,-5-8 1,-1-1-1,6 5-1,0 4 1,0-8 0,0-5 0,0 1 0,0 0 0,0-5 0,0 5 0,0-1 3,0-3-3,0-5-1,0-4 1,6 0 0,-6-4 0,0 0 0,0 4 0,0 0-2,5 9 2,-5-9 2,0 4-2,0 9 2,6 4-2,-6 4 0,0-9 1,0 1-1,0 8-4,0 4 4,0-9-1,0 1 1,11 16 0,5-4 0,6 5 0,0 3 4,6 1-4,0-5-4,5 0 4,5-8 2,1 4-2,-6 0-1,22-4 1,6 0 0,5-4 0,6 0 0,0 4 1,5 0-1,1 0 0,4-4 0,1 4-1,0-8 1,11 8 0,55 0 0,-16 0 1,-56 0-1,6 8 1,5-4-1,6-4-2,33 0 2,-44 0 0,5 0 0,56-8 1,-23 8-1,-44 4 0,6 0 0,6 4 0,-7-3 0,7-1 1,10-4-1,61-4-1,-22-5 1,6 9 5,-6-20-5,-17-5-5,-43 8 5,10 5 0,56-13 0,-23 8 0,-44 17 0,12-8-1,54 4 1,-32 4 1,-39-4-1,10 0 1,12-1-1,39 1-1,-50 0 1,5 4 0,6-4 0,44 4-1,-28 8 1,-43-4 1,4 9-1,7-1 0,-1 9 0,-5-4 0,5 7 0,6 1-2,5-4 2,39 12 2,-55-16-2,5-1 0,6-3 0,0-5 0,0 4 0,0 1 0,-1-1 0,7-4-2,43 9 2,-21-5 2,-45-7-2,6 3 1,11-4-1,-1 4-2,1-4 2,0 5 1,5-9-1,1 0-2,-1-4 2,-11-5 4,1 18-4,5-14-2,-1 5 2,7 5-2,-6-1 2,5-4 3,6-4-3,55 8-3,-22 0 3,-44-8 1,5 4-1,6 0 2,33-4-2,-44-1-2,5 5 2,6-4 0,44 0 0,-17-4 1,-38 4-1,6-5-1,38-3 1,-45 12 1,7-4-1,5 4 0,49-13 0,-27 1 0,-38 8 0,4 0-2,7 0 2,38-13 1,-44 9-1,5-1 2,6 5-2,27-8-2,-38 12 2,5-13-1,6 5 1,39 0 1,-50 4-1,-1-4 2,1 3-2,0 1-2,0 0 2,-6 4 1,6-8-1,0 4-2,5 4 2,-10 0 3,10 4-3,0 0-3,1 0 3,-7 0 1,1-4-1,-11 0 0,5-4 0,1 8 0,-1-4 0,0 0 2,-11 4-2,6 1-2,0 3 2,5-12 0,1 4 0,4-4 0,-15-1 0,5-3-1,-1 4 1,7 4 0,-1-4 0,-5 4 1,-1 4-1,7 4-1,-6 1 1,5-5 0,0 0 0,-5 0-1,-6 0 1,6 4 2,0-8-2,0 0 0,-1 9 0,-4-5 0,-7 4 0,-4 4-1,4-3 1,7-1 1,4-4-1,1 0 0,-6 0 0,-5 1-1,0-5 1,5 8 1,0-4-1,1 4-3,-1-12 3,-5 0 2,5 4-2,0-4-1,6 8 1,-6 0 0,0-8 0,1 8 2,-12-4-2,11 0 0,0 0 0,-5-4 0,0 4-1,-6 0 1,-5 0 0,-6 0 0,-5 0-1,-1-4 1,1 8 0,0-12 0,-1 8 0,-5 0 0,1-4 0,-1-1 0,-6 5 1,1 5-1,-6-1 0,-5-8 0,5 4 0,0 0 0,0 0-1,5-9 1,1 5 0,0-4 0,-6 4 0,5 0 0,6-5 0,1 5 0,-1 0 0,5-4 0,1-1 1,-6 5-1,0 0-2,0 0 2,1 8 1,-12-8-1,0 0 0,-6 0 0,1 0 0,-1 4 0,-5 0 0,-5 4 0,0-8 0,-6 4 0,11 0-1,0-4 1,0 4 1,0 0-1,0-5-1,5 5 1,-5 5 1,0-10-1,0 1 0,0 0 0,-5 12 0,0-16 0,-1 8 1,-5 0-1,0 0 0,6-8-1,-1 4 1,-5 4 1,0 0-1,0 0 1,0 0-1,6 0 0,-6 0 0,0 0 2,0 0-2,0 0 0,5-9 0,1 1 0,-1 0 0,-5 0 0,6-1 0,-6 1 1,0 4-1,0 4 2,0-4-2,0 4-1,-6-4 1,6 4 0,-5-21 0,-1 13 2,1-5-2,-1 5-1,-5-5 1,-6 1-2,1 4 2,-1-1 2,1-7-2,-6 8 0,0-1 0,-12 1 0,-4 4 0,-1 0-2,-5 0 2,-6-1 0,6 1 0,0 8 2,-11-12-2,-12 8 1,1-8-1,-6 4-2,12-5 2,-7 5 2,-4 0-2,-7 0-1,1 4 1,5 4-1,-5-4 1,0 4 1,-6 5-1,0-5-1,11-4 1,0 0 1,-5 4-1,0-8-2,-6-5 2,6 5 1,10 8-1,-4-8 0,-7 4 0,-4-4-1,-1 4 1,5-4 1,1 0-1,-11 4-1,-1 4 1,-4-4-1,10 0 1,-11 4 3,-6 0-3,-43-4-2,21-4 2,40 4 0,-12-4 0,-6 0 1,-38 12-1,50-4 0,-6 5 0,-55-5 0,16-4 0,45 0-1,-11 0 1,-39 8 1,44-4-1,-11-4 1,-55-4-1,11-4-1,0-1 1,-1-3 1,18 20-1,38-4 0,-11 1 0,-49-1-2,-1 4 2,0 4 0,23 9 0,38-13 0,-5-8 0,-45 5 0,6-1 0,50 0 3,-6 0-3,5 0-3,-4-4 3,-62 0 1,11-8-1,17-5-2,39 9 2,-11-4 1,-45 16-1,0-12 0,6 8 0,45-4-1,4 4 1,-5-4 1,0 5-1,-55-1 2,33 12-2,45-20-2,-7 4 2,1-4 0,-6 0 0,6 4 0,5-4 0,-5 4 0,0 0 0,-6-4 0,5-1 0,7 1 0,-7 17 0,1-13 1,0 4-1,-1-4 1,1 0-1,5 0-2,1 0 2,-1 0 0,-6 4 0,1 0 0,11-4 0,0 4 2,-1 0-2,-4 1-2,-7-1 2,-5 0 0,12 0 0,-7-4-1,-4 12 1,-7-16 2,6 4-2,12 9 0,-7 3 0,1-8-1,-6 4 1,0 1 0,6-13 0,0 4 0,-1 4 0,-4-4 0,-7 8 0,6-12 0,12 12 0,-7-8 1,1 4-1,5-8-1,0 4 1,1 0 0,10-12 0,0 3 0,0 1 0,1 4 0,-7-4 0,-4 8 0,-1 4 0,11 4 1,0 0-1,-5-20-1,-6 20 1,1 1 1,-1-9-1,6 12-1,-6-4 1,-6-12 0,1 12 0,0-8 0,5 9 0,0-1-1,-5 0 1,0 1 1,-1-1-1,7 0 0,-7 0 0,1-3-1,-6 3 1,0 0 1,6 0-1,5 1 1,0 3-1,1 0-3,-7-7 3,1-1 0,0 8 0,5-4-1,-5 1 1,-6-5 1,0 8-1,0 1-2,11 3 2,-5 1 0,-6-13 0,6 4-5,0-4 5,5 1-1,-5 3 1,-1-8-2,1-4 2,0 8 0,-1 0 0,12 4-3,0-4 3,0 5-1,-1 3 1,7-4 2,4-3-2,7-1-2,-1 0 2,6-4 4,5 0-4,6 0-3,0-4 3,5-9 3,1 1-3,-1 4-3,6-1 3,0 5 3,0-8-3,5 3 1,1 1-1,-1 0-1,1-5 1,4 9 1,-4-8-1,-1-1 1,1 5-1,-6 0 2,0 4-2,0 0-1,-1 4 1,1-5-1,0 10 1,6-5 0,-1 0 0,1 0 0,5 0 0,-1 0 0,12 0 0,0 0 2,-11-5-2,0 5-1,11 0 1,0 0 1,0 0-1,-11-8-1,0 0 1,-5 8 0,-1-4 0,-5 0 1,6-1-1,-1 1 0,0 4 0,1-4-2,-1 0 2,1 0 1,5 0-1,-6 4 1,6-8-1,0 8 0,-6 4 0,1-13-2,5 1 2,0 8 2,0 0-2,0-4 0,0 0 0,0-4-1,0 8 1,11 0 2,-11-5-2,5 1 3,6 4-3,-6-4 0,1-4 0,-1 0 0,-5-9 0,0 5 0,6 7 0,-1-7 0,1 8 0,5 4 1,0 0 0,-6-13 0,1 5-1,-1 4-2,6 4 2,-5-8 2,-1 8-2,6 0 1,0 0-1,0 0 0,0 0 0,-5-9 2,-1 5-2,6 4 1,-5-8-1,-1 0 0,6 8 0,0 0 0,0 0 0,0 0 1,0 0-1,-5-9-2,5-7 4,0-1-2,-6 9 0,6 4 0,0-4 1,0-1-1,0 5-2,0 4 2,0 0 0,0-4 0,0 4 1,0 0-1,0-4 1,0 4-1,0 0-2,0 0 2,0 0-1,0 0 1,0 0 1,0 0-1,0 0 2,0 0-2,0 0-3,0 0 3,11-4 0,0-5 0,6 5-1,-6-4 1,5 8 1,-5-4-1,6 4 0,-1-4 0,7 4-1,-7 0 1,6 4 0,6-8 0,-1 8-1,7-4 1,-1 0 0,-6-8 0,1 3 1,0-3-1,-1 4-1,1 0 1,-1 4 2,6-8-2,1 8-2,-1-5 2,5 5 3,1-4-3,0 0-2,-1 0 2,-5 4 1,6-4-1,-6 4 1,0-13-1,1 13-2,4-8 2,1 4 0,-6-4 0,6 4 2,-1-9-2,1 5-1,5-9 1,0 9 1,0 0-1,-5 4-1,5-9 1,-5 9-1,0-4 1,-1 4 0,1 0 0,0-1 1,-1 1-1,1 4 1,-6-8-1,0 12 0,6-4 0,-1 0-1,1 4 1,0-4-1,-1 0 1,1 0 0,5-4 0,-11 4 1,0-4-1,1 4 1,-1-8-1,0 4-2,0-5 2,0 5 4,0 0-4,6 8-5,-6-8 5,0 4 1,0 0-1,0 0 1,1 0-1,-7 8 0,1-8 0,-1 9 0,1-1 0,5 0 0,0-4 0,6 5-2,0-1 2,-1 0 1,1-4-1,-1 5 2,-10-1-2,5-4 0,6-4 0,0 4-2,-1 0 2,6 0 0,1 1 0,4-1 0,1-4 0,-6 4 0,0 0 0,6-4-1,0 0 1,-1 0 3,7 0-3,-1 0 0,0-8 0,-5 8-1,-1-4 1,1-1-1,0-3 1,-1 4 1,1 0-1,5 0 0,-5 0 0,5 4 1,-5 0-1,0 0-2,-1 0 2,1 0 2,5-9-2,-5 9-2,0 0 2,-6-4-1,0 4 1,-5-4 1,-6 0-1,0 0 0,0 0 0,6 4-1,-1-5 1,7-3 1,-1 4-1,0-4 0,0 8 0,0-4 1,-5-1-1,0 5 0,5 5 0,0-5-2,6 0 2,-1 0 2,1-5-2,11-3-2,-12 4 2,1-4 1,5-1-1,6-3 0,-6 4 0,1 4 1,-1-1-1,-6-7 0,1 4 0,0 4-2,5 4 2,0 0 0,-5 4 0,5-8 1,0 4-1,1-9-1,-12 9 1,0 0 2,0 0-2,0-4-1,0 0 1,6 4 1,-6 0-1,6 0 1,0 0-1,-6-4-2,-5 4 2,-1-4-1,6 4 1,1 0 0,-1 4 0,5-4 2,1 4-2,0-12-2,0 12 2,-6 0 0,0 4 0,6-12 0,5 8 0,0-4 2,6 0-2,-1 4-1,-10-8 1,5 4-1,1 13 1,-1-13 0,0 8 0,0-4 1,6 0-1,-6-8-2,-11 12 2,1-8 1,4 5-1,1-5 0,0 0 0,5 0 1,0 0-1,0 0 0,-5 0 0,0-5-1,5 5 1,0 5 0,6-1 0,0-13 0,-1 14 0,-4-5 0,-1 4 0,6-8-1,-1 4 1,1-5 1,0 10-1,5-5 1,-11 4-1,0-13 1,6 18-1,0-9-2,0 8 2,-1-12 2,1 12-2,-6-8-3,-5 4 3,5-8 1,0 4-1,1 0-1,4 4 1,1-4 2,-6 0-2,1-4 1,4 8-1,7-4-1,-1 0 1,0-4-2,0 4 2,-10-4-5,4 8 5,1 0-18,0 0 18,0 1-49,-1 3 49,-10-8-41</inkml:trace>
</inkml:ink>
</file>

<file path=ppt/ink/ink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38:26.06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1567 1246 0,'-17'4'53,"-11"9"-53,-11 4-3,-18 21 3,-11 13 1,-5 8-1,-28 22-2,-1-5 2,45-25 0,1-5 0,11-4 0,5-3 0,12-10-13,11-8 13,17-12-11,0-9 11,34-26-1,17-7 1,11-10 3,6-8-3,39-42 10,-5-4-10,-18 25 12,-44 34-12,-6 0 8,-12 8-8,-5 5 10,-6 4-10,-16 8 0,-18 4 0,-11 9 0,-22 13 0,-23 25 1,0 17-1,-62 43-1,0-43 1,16 12 0,24-3 0,44-26 0,12-8 0,17-1-7,11-8 7,23-12-6,22-18 6,28-16-5,12-5 5,11-29 0,62-34 0,-5-9 2,-12 22-2,-11-13 3,-12 8-3,-27 9 8,-40 38-8,-12 12 14,-11 1-14,-22 21 3,-23 16-3,-22 22-2,-23 4 2,-6 17 1,-45 47-1,1-5-2,16-8 2,11-25 1,51-35-1,6 1-7,6-5 7,10-8-15,7-4 15,10-4-14,24-5 14,16 0-2,17-17 2,6-25 0,-6-17 0,6 0 0,0 4 0,-6-8 10,11-26-10,-33 39 20,-6 8-20,-12 8 7,-10 5-7,-12 16 2,-6 22-2,-16 4-2,-12 0 2,-5 21 0,-1 4 0,6 5 0,6-1 0,11 1-3,6 0 3,5-18-9,7 9 9,4-25-6,1 0 6,5-5-5,6-8 5,12-4-2,-1 0 2,6-22 2,0 5-2,0-25 0,-6 3 8,-5 5-8,-6 0 6,-6 4-6,-5-8 5,-6 12-5,5 1 9,-4 3-9,-1 1-1,5 8 1,7 0-1,-1 4 1,0 5-3,1 3 3,5 5-4,0 0 2,0 0 2,-12 17-1,1 13 1,0-5 0,0 14 0,-1-1 3,1 17-3,0 0-2,5 4 2,0-8 0,6-5 0,0 5-1,6-4 1,0-1-1,-1-3 1,1-1 0,0-8 0,-1-5 2,-5-3-2,6-1 0,0-4 0,-6-8-1,0 0 1,0 0 3,0-5-3,0-8 1,0 0-1,0 0 4,-12-17-4,-5 0 0,0-13 0,-5 1 1,-1 3-1,1-3 1,-7-5-1,1-21 2,0 8-2,0-12-2,0 0 2,-1 8 1,7 17-1,-1 0 4,12 5-4,-6 3 0,6 5 0,5 4 0,0 9 0,-5-5 1,11 17-1,0-4-3,0-8 3,-6 4-3,6 4 3,0 0 2,0 38-2,-5 4-2,-1 21 2,6-12 1,0-4-1,0 4-2,0 4 2,6 4-1,-1-4 1,1 0 0,5 0 0,1-8-1,-1-5 1,0-4 0,1-8 0,5 4 2,-6-9-2,0-4-1,0 4 1,1 1-1,-1-5 1,0 9 0,1-9 0,-7 0 0,1 4 0,-1-3 1,1-1-1,0 4-1,-1 5 1,-5 4 0,6-9 0,-6-4 3,6 0-3,-6 1-3,0-10 3,0 1 1,0 0-1,5-13 0,-5 0 0,0 0 1,6 4-1,-6-4-2,0 0 2,0 4 1,0-4-1,0 0 0,6 13 0,-1-5 2,1 5-2,-6-5 0,0 1 0,0-9-1,0 0 1,0 0 0,6 8 0,-6-3 0,0-5 0,0 0 3,0 0-3,0 0 7,0 0-7,0 0 7,0 0-7,0 0 1,0 0-1,0-9 1,0 5-1,0 4-1,0-4 1,0-9-3,0-4 3,0-8 3,0-13-3,5-1 1,-5-7-1,6-5 0,-1 5 0,1 7 2,-6-16-5,-6 5 3,1-1 1,-1 4-1,1 5 3,5 0-3,-6-1-2,0 1 2,1 8 0,-1 0 0,0 5 2,1 3-2,-1 1 0,-5 12 0,-1 0 2,1 1-2,0-1 1,0-4-1,-1 13-3,1-13 3,0 0 2,-1-4-2,1 8-2,6-8 5,-1-5-3,0 1-2,-5-5 1,0 1 1,5 8 2,0 4-2,1-4-2,-1-5 2,0 5 1,1 4-1,-1-4 0,0 4 1,1-13-1,-1 1 0,6-1-1,0-4 1,0 5 0,-5-5 0,5 0 0,-6-4 0,6 4 0,-6 0 0,1 9 0,-1-1 0,0-8 0,1 17 3,-1 0-3,0 9-3,1-1 3,5 1-1,-6 0 1,6-1 1,-6-4-1,1 1 2,-1-1-2,6 5-3,0-1 3,0 1 1,0 8-1,0 0 0,0 0 0,0 0 0,0-9 0,0 1 1,0 3-3,0 5 2,0 0-1,0 0 1,0 0 1,0 0-1,0 0-1,0 0 1,0 0-1,0 0 1,0 0 1,0 0-1,0 0 0,0 0 0,0 0-2,17-4 2,-6-4 0,6-5 0,6 0 3,-1 5-3,7-5 0,5-4 0,5 0 0,6 0 0,6 0-3,5 9 3,7-5 2,4 1-2,7-5 0,-1-9 0,-11 9 0,6 9 0,0-5 0,-1 0 0,7 1 1,-1 7-1,-5 1 0,-6-4 0,6 12 0,-1 4 0,1-3-1,6 3 1,-7-4 0,-10 5 0,-1 4-1,1-9 1,-1 9 2,6-5-2,-5 5-1,5-1 1,-6 1-1,1 4 1,-7-4 2,7-1-2,-1-3-1,1-5 1,-1 0-2,1-4 2,-1 0 0,-11-8 0,0 8 1,6-4-1,-6-1 1,6-3-1,0-1-1,5 1 1,1 4 5,-1-9-5,1 5-4,5 8 4,0-13-1,6 13 1,-1-9 0,1 1 0,-12-9 1,7 9-1,-1-5 0,0 4 0,5 9-2,1 0 2,-6 0 1,-5 5-1,-1 3 1,6-4-1,0 5 0,0-5 0,1 9-1,-1-5 1,-12 5 0,1-5 0,0 1 0,5-1 0,7-3 0,4-1 0,1-4 2,0 4-2,-1-4-2,7 4 2,-1-4 1,6 0-1,-11 0 0,-6-4 0,6 4-1,0-17 1,5 9 0,0-9 0,-5 12-1,-6 1 1,0 8 0,-5-4 0,-1 5 3,1 3-3,-1-4-1,0-4 1,1 0 0,-6 0 0,-6-4 0,0 4 0,0 4 0,0 5 0,0-5-2,6-8 2,0 8 2,0-4-2,0 0-1,-6 4 1,0-8 1,6-4-1,0 3-1,5 10 1,0-14 1,7 5-1,-7-9-1,-5 5 1,5-13 1,6 8-1,6-4 1,0 0-1,0 0-1,-1 9 1,7 3 1,-1-7-1,0-1-2,1 9 2,-1 4 1,-16-13-1,-1 5 0,6-1 0,-5 1 3,-1-1-3,0 5-3,1-5 3,-1 9-1,-5 5 1,0 3 2,-6-4-2,0 9-1,6-9 1,-6 5 0,0-9 0,-5 4 0,5-8 0,-5 4 0,-1-4 0,1 4 4,-12 12-4,-6-16-4,1 0 4,0 0 1,-7 4-1,1 0 0,0 0 0,0 0-2,-5 0 2,-1 0 1,-6 0-1,1 8 1,0-8-1,-6 0 3,0 0-1,0 0-2,-12 0 0,12 0 0,-11-8 0,-6-1 0,-5 1-1,-7-1 1,-4 5 1,-13-5-1,-4 5-1,-7 4 1,-5-4 1,-6 4-1,-11 4 0,0 5 0,6-5 2,-6 0-2,-6 5-2,-11 3 2,6-7 0,-6-1 0,-6 13-2,-56 17 2,23-5 0,56-12 0,-6 4 1,-5-4-1,0 9 1,-40-9-1,51 4-2,-6-9 2,0 1 1,1 0-1,16 0 0,-5-9 0,-1 4-1,-5-3 1,0-5 0,6 4 0,5-8 1,0-5-1,1 1 0,5 3 0,-1 1 1,1-4-1,0 3-1,0 5 1,11-4 1,-5 8-1,0-4-1,-1 0 1,-5 5-1,-6-5 1,1 4 0,4-4 0,-4 4 1,-1 5-1,0-5 0,6 4 0,6-3 1,5-1-1,0-4-2,6-9 2,11 9 2,6 0-2,5-4-5,1-9 5,5 1 4,0 7-4,6-3-1,-1-9 1,1 9 1,5-1-1,1 5 0,5-9 0,0 5-5,5-5 5,7 0 1,10-12-1,18 4 3,11 4-3,11 0-3,5 8 3,18-8 3,0 1-3,5-6 0,45-7 0,-5-5-4,-45 17 4,5 4 0,1-4 0,-1 9 4,51-5-4,-11 5 0,-62-5 0,-1 9 0,1-5 0,5 5 1,1 4-1,-1 0-1,-5 4 1,0 9 0,-6 4 0,0 0-3,0 8 3,0-8 3,0-8-3,-6 3-4,-5-3 4,-11-5 1,-6 0-1,0 5 4,-1-1-4,-4-8-5,-1 4 5,0 1 1,0-5-1,-5 12-1,-1-7 1,7-5 4,-1 0-4,6 4 1,0-4-1,-1 0 0,24 8 0,-6-12-3,0 4 3,-1 0 1,-5 0-1,6 0-1,-6 0 1,1 0 1,-7 4-1,-5-8 0,-6 0 0,6 0-1,0-1 1,5 1 0,7 8 0,-1-8 0,6 4 0,-1-4 1,1 8-1,-6-4 0,6 0 0,0 0-2,0 9 2,0-14 1,5 1-1,-5 0 1,0 4-1,-6 0-1,0 4 1,0-4 0,0-4 0,0 4-1,6-4 1,-6 4 1,0 4-1,1 0 1,-1 5-1,-6-14-1,1 14 1,-1-9-1,1 0 1,5-4 2,0 4-2,0-5-1,-5 10 1,-1-14 0,1 5 0,-1 4 2,1-4-2,-12 4-4,0-5 4,6 1 1,0 0-1,-6 4 1,6 0-1,-6-4-1,6 8 1,0-4 2,0 4-2,0-4-1,0 0 1,0-4 0,-6 8 0,6-4 2,-1 4-2,1-8 0,0 4 0,11-8-1,-5 3 1,5 1 0,0 0 0,6-4 2,-12-1-2,12 1 0,6-1-3,-1 1 3,6-1 0,0 5 0,-5 0 0,-1 4 0,-5 0 3,5 0-3,1 0-2,-1 0 2,-5 4 0,0-8 0,0 4 1,0 4-1,-12-8-2,1 0 2,5-1 0,0 1 0,6 0 2,0 0-2,5-1 1,0 1-1,-5 0 0,0-5 0,5 5-1,-5 4 1,6-8 0,-7 8 0,7-5-1,-1 5 1,-5-4 0,-6 0 0,6 0 2,0 0-2,0-1-4,5 5 4,1 0 3,-1-4-3,-5 0 1,0 4-1,-1 0-2,1 0 2,0 4 0,-6 0 0,0-4 0,1 5 0,-7-1 1,1 0-1,-7 0 0,1 5 0,-5-5 0,-7 0 0,-5 0 0,0 5 0,6-5 0,-1-4 0,1 4-1,-1-4 1,6 0 1,1 5-1,-1-5 0,6 0 0,5 0 2,1-5-2,-1 1-1,1 4 1,-1 4-1,7-8 1,-1 4 1,0 0-1,6 0 0,-1-4 0,1 0 0,-6-1 0,1-3 1,4-1-1,1 5 0,6 0 0,-1 0 0,0 0 0,-5 4-3,-6-9 3,1 9 3,4-4-3,-4 4-2,4 4 2,-5 0 1,1-4-1,-7 5 1,1-5-1,-1 8 0,-5-4 0,0 0-2,0-4 2,-6 0 1,-5 0-1,-1 0-1,1 0 1,5 5 0,0-1 0,6 0 1,0 0-1,5 1 0,1-1 0,-1 0 1,1 0-1,-6 5 0,0 4 0,0-9-1,5 4 1,-5 1 1,5-5-1,1 4-1,-1-8 1,7 9-5,-7-5 5,6 0 6,-5-4-6,-12 0-1,6 0 1,0 0 0,0-4 0,-1 4 2,7 0-2,5-4 0,0 0 0,0-1 0,1 5 0,4 0-1,1-4 1,6 8-1,-1-4 1,1 0 2,-1 5-2,0-1 1,-5-4-1,-6 0-2,6-4 2,6 4 0,5-5 0,0 1 1,0 0-1,0 0 0,6-5 0,-1 5 1,1-4-1,0-1 0,-6 5 0,0-5-1,-11-3 1,-6 7 1,0-3-1,0-1 0,6 1 0,0 4-2,0-5 2,0 9-1,-6-4 1,0 0 2,-11 0-2,5 4-2,1 0 2,-1 0 3,-5 0-3,6 4-1,-1 0 1,1 0 1,5-8-1,0 4-1,0-4 1,0 0 0,-11-5 0,0 5-1,6-5 1,-1 5 1,1-4-1,5 4 0,0-5 0,6 5 0,-6 0 0,-6 4 0,7-5 0,-1 14 1,0-9-1,6 4 0,-1-4 0,1 4-2,6-8 2,-7 8 1,1-4-1,0-4 0,6 4 0,-1 0 0,6-4 0,0 4-1,-5 0 1,-12 0 0,0 0 0,0 4 2,0-4-2,-5 4 1,-1-8-1,-5 8 0,0-8 0,0 4-1,0 0 1,-6 4 0,6-8 0,0 4 1,0-4-1,-6 4-1,-6-4 1,1 4-1,5-5 1,0 5 2,6-4-2,0 0-1,6 0 1,-1-1 0,6 1 0,0 4 1,1 0-1,4 4-1,7-4 1,5 9 0,0-9 0,6 4-4,-6-8 4,-6 4 6,6-4-6,0-1-2,6-3 2,0 4 1,-6-1-1,-11 1 1,5 0-1,-5 0 1,5 0-1,-5 4-3,0 0 3,0 4 3,0-8-3,-6 4-2,0-5 2,-6 5 1,1 0-1,-12 5 1,6-5-1,0 0-3,0-5 3,5 5 3,1-4-3,-1 4 0,1-4 0,-1 4-1,1-4 1,-12 4 1,0 0-1,1 0-1,-1-5 1,6 10 1,0-5-1,-1 4 0,1-8 0,-6 8 2,1-4-2,-7 0-3,1 0 3,-1 4 1,1-4-1,-6 4 0,0-4 0,-6 0 0,6-8 0,-6 12 1,1-4-1,-1 0-1,0-4 1,-5 4 0,-6 0 0,0 0 0,0 0 0,0 0 0,0 0 0,6 4 0,-6-4 0,0 0 0,0 0 0,5 0-2,-5 0 2,0 0 3,6 0-3,-6 0-1,11 4 1,0-4 0,1-4 0,-1 13-1,0-5 1,1 0 2,-1 0-2,-6 0-2,1 1 2,-6-5 1,0 0-1,0 0-1,0 0 1,0 0 1,0 0-1,0 0-1,0 0 1,6 8 0,-1 1 0,1-5-1,0 4 1,-1 1 1,1-1-1,0 1 1,-1-1-1,1-4 0,-6-4 0,0 0-1,0 0 1,0 0 1,0 0-1,0 0 0,0 0 0,0 0 0,0 0 0,11 9-4,1 4 7,-1 4-3,0-5-2,0 1 2,1-5 0,-1 5 0,0-4 2,-5 3-2,0-7 0,-6-5 0,0 0 0,11 8 0,0 5 0,0-9 0,1 13 0,-1-9 0,0-3 0,1 3-2,-1 5 2,-6-9 2,-5-4-2,0 0-1,12 4 1,-7 5 1,1 3-1,0-7-1,-1-1 1,7 9 0,-7 3 0,7 10 0,-1-1 0,0 5 0,0 0 1,1 3-1,-7 5-1,1 1 1,0-10-1,5-3 1,0-5-1,1-9 1,-1 5 2,0-4-2,-5 8 1,5-4-1,-5 4-2,-1-4 2,1 9 2,0-9-2,-1 8-1,1-4 1,0 5-1,-1-1 1,1 5 0,-1-5 0,1 0 1,0-8-1,-1 5 1,-5-10-1,6 9-2,-6-8 2,0 0-1,0 0 1,0 3 0,0 1 1,0-4-1,0 0 1,0-5-1,0-8-1,0 13 1,0 8 0,-6 17 0,6 0 2,0 5-2,-5-14-2,5 5 2,0-4 0,0-5 0,0 9 3,0-9-3,0-3-1,-6-1 1,6-13 0,-6 5 0,6 4-1,-5 0 1,5 4 1,-6 4-1,1 1 0,-1 3 0,0-3 1,1-1-1,-1 1-3,0-1 3,1 0 3,-1 5-3,0 0-2,-5-1 2,5-8 0,1 9 0,-1-9 1,1 0-1,5-4 0,-6 5 1,6-6-1,0 10 0,0-1-1,0 9 1,0-13-1,0 5 1,0-5 1,0-4-1,-6 4 0,6 0 0,0 5 0,-5-14 0,5 5 2,0 0-2,0-4-3,-6-5 3,6-8 1,0 30-1,0-17 0,0-5 0,0-8 0,0 9 2,0 7-2,0-11 2,0-5-2,0 0-4,0 0 4,0 0 2,0 0-2,0 0 1,0 4-1,0-4-1,0 0 1,0 0-1,0 8 1,0-8 0,0 0 0,0 0 3,0 0-3,0 0 2,0 0-2,0 0-1,0 5 1,0-5 3,0 0-3,0 0 3,0 0-3,0 0 7,0 0-7,0 0 0,0 0 2,0 0-3,0 0 1,0 0 0,-11 0 0,11 0 2,0 0-2,-17-9 1,5 13-1,-4-8-1,-1 0 1,0 4 1,0 8-1,0-12 1,-6 0-1,1 0-1,-7-1 1,1-3-2,0-5 2,5 9 2,1 0-2,-6 0-1,-12-1 1,1 5 2,-7-12-2,1 12-1,0 0 1,0-5 0,0 1 0,0 4 0,11-4 0,0 4 0,0 0 0,0-4 0,-5 0 0,-1 4 1,1-5-1,-1-3 0,1 16 0,-7-12 0,13-4 0,-7-1-1,-5 13 1,0-16 0,0 7 0,-6 1 1,0-9-1,0 13-2,-5-8 2,11 0 2,-6-5-2,-6 9 0,-5-1 0,-5 5-2,4-8 2,7 4 2,0-1-2,-1 1 0,1-4 0,-1-1 1,1 5-1,-1-4-1,1-1 1,-1 1 0,12-9 0,-6 8-1,1-8 1,-7 0 1,-5 9-1,0-5 0,0 1 0,6 3 2,-7 5-2,-4 0-3,-1 4 3,-5-9 1,-1 5-1,1-5-1,-1 1 1,7 8 2,10-4-2,6-1-1,12 5 1,5 0-1,12 0 1,-1 0-3,12 0 3,11 0-8,0 0 8,34 0 1,11 0-1,17-4 0,6 4 0,11 0-1,0-8 1,11-1 0,6 1 0,51-1 0,-12-3 0,-5 7 0,-45 5 0,-1-4 1,7 0-1,10-4 1,63-1-1,-6 1 0,-6-5 0,1-8-2,-24 0 2,-44 12 1,11-4-1,40-8-3,-1 9 3,-50 7 0,-1-3 0,7-1 2,-12 1-2,-6-1 0,-5-3 0,-6-1 1,-6 0-1,-5 5-1,-11-1 1,-6 5 1,-6-4-1,-6 3-1,-5 1 1,-5 0 2,-1 4-2,0 0 0,-5 0 0,-1 0 0,-5 0 0,0 0 0,0 0 0,0 0 1,0 0-1,0 0-1,0 0 1,0 0 0,0 0 0,0 0 2,0 0-2,0 0 0,0 0 0,0 0 0,6 0 0,-6 0-1,6 0 1,-6 0-1,0 0 1,5-8 3,-5-1-3,6 1-1,-6 3 1,6-7 0,-1-5 0,1 8 0,0-12-2,-1 13 2,1-1 2,-1-8-2,1 5 1,0-10-2,-1-20 1,1 4 0,0-9 0,-1 5 0,1 0 0,-6 4 0,0 4 0,0 13 1,0-5-1,0 5 0,0 0 0,0 8 0,0-4 0,0 4 0,0-3 0,0 3 1,0 0-1,-6 5 0,1-9 0,-1 8-1,0-8 1,6 5 0,-5-10 0,-1 6 1,0-10-1,1 1 0,-6 8-1,5-4 1,-5 4 0,-1 0 0,1 8-1,5-3 1,1 7 0,-1-3 0,0 4 0,6 4 0,-5-5-2,5 5 2,-11 0 0,11 0 0,0 0-1,-17 13 1,-6 8 1,6 0-1,0 9 1,-11 0-1,0 12 0,-12-4 0,-5-4 1,-6-4-1,0 12-1,-11-4 1,6 21-1,-1-4 1,-10 9 1,-35 8-1,40-42-1,11 8 1,0-9 1,-11 9-1,0 0-1,-5 5 1,-12-1 0,5 0 0,1-3 2,-1-1-2,1 0 0,-6-4 0,6-5-1,-18 1 1,-39 8-1,63-17 1,5 5 1,5-18-1,12 5 1,11-9-1,6 4-2,5-8 2,6 0 1,1 5-1,10-10-5,6 5 5,28-21-4,12-13 4,5-8-1,11-5 1,18-8-3,44-33 3,1 28-4,5 1 4,6 12 0,-12-16 0,-5 12-1,-34 5 1,51-35 1,-23 43-1,-39 13 0,0-13 0,-6 8 1,0-8-1,-11 0 0,-6-5 0,-6 1 2,-11 0-2,1-1 0,-12 1 0,-6 8 0,-5 0 0,-1 5 0,-5-1 0,-5 0 0,-1-8 0,-5 0 0,-1 9 0,-5-1 0,6 5-1,-6-1 1,6 1-4,0 8 4,-6 4-3,-6 0 3,1 18-4,-12 16 4,-11 8-2,-18-3 2,-4 25 3,-12 25-3,-68 51-1,-39 34 1,28 8-2,-12-38 2,52-29 0,-1-13 0,1-13 0,-1-13 0,1-16 1,33-22-1,-5 1 1,-6-5-1,-40 4 0,57-16 0,6-9 6,5-4-6,0-5-5,12-8 5,11-4 1,11-4-1,17-1-4,23-12 4,11-17-5,16 0 5,18-17-1,56-29 1,6-1-3,17 9 3,11-9 0,-11 22 0,6-1 1,5 14-1,-12 16-2,1 21 2,-45 9 1,0-9-1,33-12-1,-50 12 1,-12-3 1,-11 3-1,-11 13 2,-5-4-2,-7 12 5,-5 5-5,-17 8-2,0-4 2,-56 30 0,-18-5 0,-22 18 0,-67 67 0,-41 38 2,-4 4-2,16 18-2,0-5 2,34 13 0,34-30 0,45-64-1,45-41 1,11-9-2,12-9 2,22-21-3,34-21 3,34-25 2,91-34-2,5-34-2,62-30 2,-12 13-2,7-42 2,-18-1-7,1 31 7,-35 7 1,-33 31-1,-51 20 3,-34 26-3,-34 34 14,-5 4-14,-34 9 0,-17 16 5,-23 22-5,-17 8-1,6-13 1,-6 5-1,0 12 1,1-8 0,-7 9 0,7-10 0,10 6 0,6-10-1,6 1 1,6-9-11,16 0 11,12-4-11,16 0 11,24-13 1,21-8-1,7-13-1,11-8 1,16-9-2,52-30 2,-6 43 0,-46-9 0,1 5 0,-6-9 0,-6 0 4,-11 9-4,-11 4 3,-6 0-3,-11-1 2,-6 18-2,-11 0 0,0-4 0,-11 8 0,-6 4 0,0-4-2,0 0 2,-11 12 2,-1-7-2,12-5 0,-11 0 0,11 0 0,-11 4 0,5 4 0,1-3-1,5-5 1,-6 8 0,6-8 0,0 0 0,-6 13 0,6-1-1,6-3 1,-6-9-2,6 17 2,5-21 0,0-1 0,0 1 2,1 0-2,-1 0 3,0-9-3,-5 0 4,0 1-4,5-14 5,-6-3-5,1 3 0,0-8 0,-1 5-2,-5 3 2,0 9 6,-5-4-6,-7 4 4,1 0-4,0 13 0,-6 4 0,-6-17 0,-5 4 0,-6 9 0,-5 0 0,-1 4 0,-5 0 0,6-4 0,5 4 0,0 4 0,0-8 0,0 4 4,-5 0-4,5 0-3,-6 0 3,1 0-1,-6-4 1,5 4 1,1 0-1,-12-5 3,-6 1-3,-10 8 0,-7-8 0,1 8 0,5 1 0,-11-1 1,0 4-1,-6-4-1,12 1 1,0 3 1,-1 5-1,-5 0 0,0-13 0,-5 8 0,5 0 0,0 5 0,-6-4 0,6 3 0,0 1 0,5 0 1,7-1-1,-1 5 0,0 0 0,-5-8-1,-1 3 1,1 1 2,5 0-2,1-5 1,-7 1-1,1-5 0,-6 0 0,5 5 0,1-5 0,0-8 2,-12 4-2,-5 4-2,-1 0 2,-5 0 1,1 5-1,-58-5 2,35 0-2,39 1 0,-12-5 0,-5-5-2,-50-7 2,-7 12 1,1 4-1,11-4-2,39 0 2,-67 0 3,5 13-3,0-1 0,6 5 0,23-17 0,44 0 0,-10 4 0,-57-8 0,17 0-1,45 0 1,-6 0 1,-45 8-1,1-13 1,5 9-1,50-4 0,-5 0 0,-67 8 3,10-8-3,23 12-3,40-16 3,-12 4 1,-56-1-1,0 5 0,-5-8 0,16 8-1,-5 4 1,-12-4 2,6 0-2,-6 13 0,17-5 0,-5-12 0,0 4 0,5-8 3,0-1-3,-5 13-3,11 1 3,50-10 1,-10 5-1,-69-4 0,18 0 0,5-5 1,6 1-1,62 8-1,-17 4 1,-6-12 2,-56-5-2,17 0 0,0-12 0,51 21 2,5-5-2,-5 1-2,-12-9 2,-50-4 2,11 0-2,5-1 1,46 18-1,-6 4-1,6-4 1,-12 8-1,-56-17 1,17 30 1,45-12-1,-11 3 1,-63 22-1,24 12 1,-7-29-1,7 8 0,10 4 0,40-8-2,-56 0 2,28 9 0,39-5 0,-11-4 1,-68 8-1,23-12 2,40-9-2,-58 9-3,30-5 3,44-8 1,-11 4-1,-6-8 2,-50 13-2,11 3-3,51 5 3,-6-4 0,11 0 0,0-1 1,1-7-1,-7-1-3,-5 0 3,6 0 2,-6 1-2,0-1 0,-51 8 0,29 1 0,44-4 0,-5-5 1,-5 9-1,-1-5-1,6-4 1,-6 0 0,1 1 0,-1 3-2,0-4 2,6 5 2,12-1-2,-1 5 0,-5-9 0,-1 5 0,1-5 0,-1 0-2,12-4 2,-5 0 2,-1-4-2,0 4 0,0 0 0,-5 4 0,5 0 0,12 1-1,-6 3 1,0-8 1,-34-8-1,-34-1-1,57 1 1,-1 4-1,1-5 1,-1 5 2,1 0-2,5 8-1,1 0 1,-7 9-1,-5-5 1,0 5-1,0-5 1,0 5 0,-6-4 0,1 7 1,-1-3-1,6 0 1,11 0-1,6-5-2,0 1 2,0-1 2,-6-4-2,6-4-1,0-4 1,0 4 4,6-13-4,-1 9-5,6-13 5,1 13 0,-1-5 0,6 5 2,-1-4-2,7-1 0,5 1 0,0 8 0,6-4 0,5 4 0,6-9 0,1 9-1,4-4 1,1 8 1,11-4-1,-6-4 0,6 4 0,-5 0 0,5 0 0,-12-4-1,1-5 1,0 5 1,0-5-1,-6 5-2,5-4 2,1 8 2,11 0-2,-11-4-2,-1-5 2,-4 1 2,-1-1-2,0 5-1,0-5 1,-6 5-1,6-9 1,-5 5 3,-1 0-3,0 3-3,1-7 3,-1 3 1,-5 1-1,0-1 0,0 1 0,5 4 1,0-5-1,7 5-1,-1 0 1,0 4 1,5 0-1,1-5 0,11 5 0,-11 0-1,11 0 1,0 0 0,0 0 0,0 0 0,0 0 0,0 0 0,0 0 0,-11-4-2,5 4 2,6 0 0,0 0 0,0 0-1,0 0 1,0 0-1,0 0 1,0 0 0,0 0 0,0 0-2,0 0 2,0 0 2,0 0-2,0 0-1,0 0 1,0 0 1,0 0-1,0 0-2,0 0 2,-6 4 2,6-4-2,0 0-3,0 0 5,0 0-2,-5 9-3,5-9 3,0 0 2,-12 17-2,1 4 1,0 0-1,-1 0-1,1 0 1,0 5 0,0-1 0,-1 1-3,1-1 3,5 0 0,1 1 0,-1-5-1,0-4 1,1 0-1,5 0 1,0-5-1,0 14 0,5 4 1,1-9-5,0 4 3,-1 9 2,1-17 0,0 4 0,-1-12-1,1 3 1,0-3 0,-6-9 0,5 12 0,1 1 1,0 0-1,-1-9 0,1 13 0,-1-17 0,7 13 0,-1-9-1,-5 13 1,-1-13-1,-5-4 1,6 9 0,5 16 0,-5-21 0,0 9 0,5-5 1,-6 13-1,1-12 0,5 8 0,-5-13 1,5-4-1,1 13-2,-1-9 2,-5-4 1,-6 0-1,0 0 0,11 4 0,-6-4-1,-5 0 1,0 0 0,0 0 0,6 5 0,0-1 2,5 0-2,-5-4-1,-1 4 1,-5-4 1,0 0-1,0 0 0,0 0 0,0 0 2,0 0-2,6-4 1,5 0-1,-5 4 4,-6 0-4,6-9 0,5-12 0,0-9 0,0-3 0,1-5 0,-7-5 0,1-3 0,0 8 0,-6 12 0,-6-8 1,0 0-1,1-4 1,-1 9-1,0 3 0,1 1 5,-1 12-5,6-8-1,0 8 1,0 1-1,6 3 1,-1 1-1,7 3 1,5-3-1,0-1 1,5 1-1,-5 0 1,6 3 0,-1 1 0,1 0 2,-6 0-2,5-5-2,7 1 2,16-9-6,11-4 6,18-5 8,5-3-8,11-1 0,57 5 0,-23-1-2,-45 13 2,11 1 0,63-18 0,-18 13 1,-50 0-1,11 5 1,45-22-1,-34 29 1,-45 5-1,0 5-1,0 3 1,-5-4-2,-6 5 2,-12-1 1,-5 5-1,-6-13 0,-5 4 0,-6 5-1,-6 3 1,-5 1 1,-6 0-1,-6 4-1,-11 4 1,-6 0 2,-5 4-2,0 1 0,-6 3 0,-5-3-2,-12 8 2,-11 0 0,-6-5 0,0-3 5,-11-1-5,-5 5-4,-7-5 4,-33 22 0,39-13 0,-5-1 1,-62 18-1,16 4 0,12-4 0,45-21-1,0-1 1,0 1 1,17-13-1,0 0 1,0-5-1,11 1 0,6-4 0,5 3-1,6-3 1,6-9 0,11 4-3,0 0 3,6 1-4,0-5 4,11 0-4,0 0 4,0 0 1,0 0-1,0 0 0,0 0 0,11 4 0,0 4 2,1 5-2,-1 0-1,0-1 1,6 5 0,-6 0 0,1 0-1,-7 4 1,1 5-1,0-1 1,-1 0 2,1-3-2,0-5-2,-1 0 2,1 4-1,-1-4 1,1 4-1,-6-4 1,0-5 2,0 1-2,-6 0 0,6 0 0,-5 3 3,-1-3-3,-16-9 0,-1 5-1,-5-5 1,0 5-1,-1-1 1,1-4-2,11 0 2,-5 5 0,-1-1 0,0 1 0,7-5 0,4 5 0,1-9 0,0-5 0,-1 5-1,12 0 1,-5 17-1,-1-12 1,6-5-2,0 0 2,-6 16 1,6-7-1,0-9-2,0 0 2,0 0 0,-5 13 0,5-1 1,0 1-1,0 0 1,0-5-1,0 5-1,0 0 1,0-1 0,0 1 0,0 0 0,0-1 0,0 1 0,0 0 0,0 4 0,0-9 0,0 9 0,0 0 0,0 0 0,0-4 0,0-1 0,5 1 0,-5 4-1,6 0 1,0-13 0,-6-4 0,0 0 1,5 9-1,7-5 0,-7 0-1,1 0 1,-6-4 1,6 5-1,5-1-1,0-8 1,-5-1 3,-1 1-5,7 8 2,-1 1 1,-5 3-1,5-12-2,0 0 2,-5 4 1,5 4-1,0 0 0,-5 0 0,5-4 0,6 5 0,0-5 2,0 4-2,0-4-1,0 0 1,-6 4 1,1-4-1,-1 0 1,6-4-1,0 4-2,0 0 2,5-4 1,1 4-1,-1-5 0,7 1 0,-1 4 0,0-4 0,0 0 2,1 4-2,-7 0-1,6 0 1,1 8 0,-7-4 0,1 1 1,11-14-2,-1 13 1,1 1 2,0-14-2,0 1 0,0 12 0,0 0-2,0-4 2,5 4 3,1-4-3,-6 0-2,16 0 3,1-12-1,6 7 1,-1-3-1,1-5 0,-1 9 0,-5-5-2,5 5 2,1 0 1,-1 12-1,1-16 1,-1 0-1,6 8 1,-11 0-1,0-5-1,-1 1 1,7 0 0,-1 0 0,1 4 0,5 0 0,0-5 0,0 1 0,0-4 1,6-5-1,0 9-1,-1-5 1,1 1 1,-6-1-1,0-8 1,6 0-1,0 1 2,5 3-2,6-4-1,-5-4 1,5 8 0,0 0 0,5-4 0,-5 5 0,-5-5 0,-1 8 0,0-3 0,-5-1 0,5 4-2,-5-3 2,0 3 2,-12 5-2,-5-4 0,0 3 0,-6 5 0,-5 0 0,-6 0-1,-6 0 1,0 0-1,-5 0 1,-7-4 2,-4 4-2,-1 0-2,-5-4 2,-1 4 2,-5 0-2,0 0 3,0 0-3,0 0-2,0 0 2,0 0 1,0 0-1,0 0 0,0 0 0,-5 0-3,5 0 3,-17 4 3,-6-4-3,1 0-1,-7-8 1,1 3-1,-6 5 1,-5 0 0,-6-4 0,-6 0 0,0-5 0,6 14 1,-12-1-1,1-4-2,-6 4 2,-11-4 0,-1 0 0,-5 4 1,-6 1-1,-5 7 0,0 1 0,11 8-1,0 0 1,-12-12 2,-4 8-2,4-5-1,1 5 1,0-8-1,-1-1 1,1 1 1,0 4-1,11-1 1,5-12-1,1 4 1,0 5-1,-1-1-1,6 5 1,1-4 2,5-1-2,11-4-3,0 5 3,6-5 3,5 0-3,1 5 0,-1-5 0,6 4-3,1 1 3,-1 4-1,0-13 1,6 8 0,-1 5 0,1-5 2,6 13-2,-1-12-1,6-1 1,6-4 1,-1 1-1,1-5 1,11 0-1,0 0-1,0 0 1,0 0 1,-17 4-1,12-4-1,5 0 1,0 0-1,0 0 1,0 0 3,-23 8-3,6-8-3,0-4 3,0 4 0,0 0 0,0 4 0,0 1 0,1-5 0,-1 0 0,0 0-3,0 4 3,-6-4 3,1 0-3,-1-4 0,0 4 0,-5-5 0,6 5 0,-1 0 3,0-4-3,1 4-2,-1-4 2,6 8-2,-5-8 2,5 4 1,-6 4-1,1-4 2,-1 4-2,1-4-3,-1 5 3,0-10 2,1 10-2,-1 3-3,1-8 3,5 4 2,0 1-2,0-5 1,6 4-1,11-4 0,-12 0 0,12 0-1,-5-4 1,5 4 0,0 0 0,0 0 0,0 0 0,0 0 2,0 0-2,-12-5 0,1-3 0,0 4 1,-1 4-1,12 0-2,0 0 2,0 0 0,-16-5 1,4-7-1,1 7-1,5-3 1,-5 8-1,11 0 1,0 0 1,0 0-1,-11 4 0,-1-4 0,1 0 0,0 0 0,0 0 1,-1-4-1,1 0-1,0 12 1,-1-8 0,12 0 0,0 0 3,-17-8-3,6 4-2,-6 4 2,0-5 0,0 10 0,0-1-1,1-4 1,-1 0 1,0-4-1,0 4-2,0 0 2,0-5 2,-6-3-2,6 12 0,0-4 0,6-4-1,0 12 1,0-12 0,5 0 0,0 4 1,6 0-1,0 0 0,0 0 0,0 0-1,0 0 1,0 0 0,0 0 0,0 0 1,0 0-1,0 0-2,0 0 2,0 0 0,0 0 0,0 0-1,0 0 1,0 0-1,0 0 1,0 0-1,0 0 1,0 0 0,0 0-1,0 0 1,-5 13 1,-1-1-1,6-3-1,0-1 1,0-8 0,0 0 1,0 0-1,0 0-2,0 0 2,0 0 1,0 0-1,0 0-1,0 0 1,6 9 2,-1-1-2,1 1-1,-6-9 1,0 0 1,6 4-1,-6-4-1,0 0 1,5-4 1,1 12-1,-1-12-2,-5 0 2,0 4 0,6 0 0,-6 0 0,0 0 0,0 0 1,0 0-1,0 0-1,0 0 1,0 0 0,0 0 0,6-5 1,-1 5-1,-5 0 0,0 0 0,0 0-1,0 0 1,12 9 0,-1-1 0,0 1 0,1-5 0,-1 4 2,0-3-2,0-1-2,1 4 2,-7-8 0,7 5 0,-1-5-1,0 4 1,1 0-1,-1 0 1,0 5 2,0-5-2,1 0-1,-1-4 1,0 0 1,1 4-1,-1-4 2,0 0-2,0 0-3,1-4 3,-1 4 1,0 0-1,-5 4 1,-6-4-1,11-4-1,6 0 1,0-9 0,6 5 0,-1-5 0,1 9 0,5 0 1,0-5-1,0 1-1,-5 8 1,5 0-1,1-9 1,-1-3 2,0-5-2,0 4-1,0-8 1,6 0 0,0-1 0,0 1 0,0 0 0,-6 0 0,0 0 0,-5 4 0,-1 4 0,-5 9 0,-5 0 0,-1-1 0,-5 1 2,-1 0-2,1 0-1,-6 0 1,0 4 1,0 0-1,0 0 0,0 0 0,0 0 0,0-5 0,0-3-1,0 4 1,0 4 0,-11-17 3,-6-9-3,0 9-2,-6 5 2,1-1 0,-1 4 0,-5 1 0,0 0 0,-1 3-1,-5 1 1,1 0 1,-1 0-1,0 4 3,0 4-3,6-8-3,0-1 3,5-3 0,6 4 0,6-1 2,-1 1-2,12 4-2,0 0 2,0 0-1,0 0 1,0 0 0,0 0 0,17-8 0,6-5 0,5-4 1,6 0-1,0-8 0,11-1 0,6 1 0,5 0 0,1-5-1,5-4 1,-6 9 1,1-5-1,11 0 0,5 9 0,6-4 1,0 8-1,0 0-1,11-4 1,46-9 1,-12 5-1,-62 16-1,6 1 1,-1-5 1,7 0-1,5 1 1,-6 7-1,6-3-2,0 0 2,0 8 0,0-9 0,6 5 1,-12 0-1,1-5-1,5 9 1,0-4 1,5 4-1,-5 0 1,1 4-1,4-4 0,1 17 0,5-17-1,-11 0 1,0 4 2,0-4-2,6 0-2,5 9 2,-5-5 0,5-4 0,6 4 2,45 5-2,-11-9 0,-62 4 0,5 4-1,1 5 1,5-4-1,0-5 1,-6-4 1,6 4-1,6 5-1,5-5 1,0-4 1,1 0-1,5 4 1,56-4-1,-17 4-1,-44-12 1,5 4 1,62 4-1,-34-5 0,-39 1 0,11 0-5,62-5 5,-12 5 4,1-9-4,0 13 1,-29 9-1,-33-13-2,11-5 2,56 13 1,-5-4-1,-11 5-1,-46-14 1,40 5 2,-46-5-2,7 5-2,5-4 2,45 4 1,-11-1-1,-51 5 1,5-4-1,1 8 0,-12-8 0,6 4-1,6-4 1,5 0 1,1 4-1,-1 0 0,0-9 0,51-12 2,-16-4-2,-58 20 2,-5-7-2,0-1-7,1-4 7,-7 0 2,-5 0-2,-6 4 0,-11-3 0,-6 3 2,-5-8-2,-6-1 1,-6 6-1,-5-6 1,-12 5-1,-11-4 1,-11-4-1,-6 4-4,-23 0 4,-16 8 0,-17-4 0,-18 0 0,-67 4 0,23 9 0,-6-4 0,-11 8 3,-12-5-3,-11 18-2,12 0 2,-12 12 1,-6-16-1,-11-1-1,23 22 1,-12-22-1,1 1 1,-6 12 1,16 4-1,1 1-1,-6-5 1,6 8 0,-12 1 0,12 21 1,-11-13-1,5 0 2,0 9-2,0-18-6,23-12 6,-6 0 6,0 4-6,0-21-5,5 13 5,29-5 2,51 1-2,-6-9-1,0-4 1,6-1 1,5-3-1,6 0-1,6 8 1,10 0 2,13 0-2,10 0-1,6-13 1,12 0 1,10 0-1,12-4-3,6 1 3,11 3 1,6-4-1,10 8-1,13-7 1,16 11-1,5-12 1,1 13-1,17-13 1,22 4 0,62-3 0,6 7 0,-17-21 0,6 5 2,11-5-2,0 22-1,6-9 1,-12 4 4,12-8-4,5 13-3,-5-1 3,5 13-1,-23-12 1,7 0 0,-1 3 0,-5 1 1,5 4-1,-11-4 0,-22-5 0,-46 14 0,12-14 0,50 13-1,0 1 1,-11 3 0,1-8 0,-24-4 3,-39 4-3,11 4-2,6-8 2,46 12 1,-7 1-1,-45-1 5,-5-4-5,11 5-5,62-13 5,-6-1-2,-16 1 2,-40 4 2,56 0-2,-16-12-1,-46 7 1,6 5 0,56-8 0,-16 12 1,-46-8-1,6 4-1,51-9 1,-23 5 0,-39 0 0,16 4 0,52-4 0,-1-5 1,0 5-1,-22-5 0,-45 1 0,11 4-2,56-9 2,-22 13 0,-45 0 0,5 4 2,57 1-2,-29-10-1,-44 5 1,5 5 6,5-5-6,1 4-6,0 0 6,-1 0 1,1-4-1,0 0-1,-6 4 1,-6-4-1,-11 5 1,-11-5 2,0 8-2,-6-8-1,-11 0 1,-6 4 1,-5-4-1,-6 0-1,-6 9 1,-11-9 1,0 0-1,0 0 1,-45-9-1,-17 5-3,-12-9 3,-16 1-2,-17-1 2,-63-12-2,-5-1 2,-16-3-2,-13 7 2,12 10 0,-11 3 0,6-8 1,-1 0-1,1 9 0,10 8 0,1 0 3,0 0-3,-12 0-1,18 13 1,-7-1-1,1 1 1,5 0 0,-5 4 0,22 8 0,1-16 0,5 3-1,5 1 1,1-9 0,0 9 0,16-5 0,57 1 0,-6-5 1,-5 5-1,-6-1 1,-45-8-1,51 8-1,-6-3 1,0 3-1,-28 13 1,50-4-1,1 13 1,-1 0 0,7 20 0,-1-3 1,6-5-1,5 5-1,7-1 1,5 5 2,-1 8-2,1 5-2,6-1 2,5-8 0,11-8 0,1 0 0,5-9 0,5-13-2,1-4 2,0 0 0,0-4 2,-1-4-2,1-4 2,0-5-2,-6 4-1,0-8 1,-6 4 0,1-8 0,-7 4-1,-4-8 1,4 4-2,1-1 2,-6-3 1,-11 4-1,-6 4 0,-5-5 0,-6 5 1,5-4-1,7 0 0,-1 0 0,0 4 2,0-5-2,6 5-2,0-4 2,0 4 0,0 0 0,-1 0-2,7 4 2,5 1 1,6 3-1,0-4 0,-1-8 0,1 4-1,0 0 1,0-4 2,-1 4-2,1-4 2,0-5-2,0 5-2,5 0 2,-5-5 0,5 1 0,1-1 0,-1-3 0,-5-1-1,5 0 1,1 5 1,-1-1-1,1 5 0,-7 4 0,1-4 2,0 0-2,0 4-1,-6 0 1,0-5 0,0 5 0,0-4 1,-11 8-1,0 5-1,-6-1 1,0 1 0,1-5 0,-7 4 0,6-3 0,-5-1 1,0-4-1,5 0 0,-6 0 0,1 0-4,-6-4 4,0-1 5,0 1-5,11 8-3,-6 1 3,-5-1 1,0 0-1,-6-4 1,1 9-1,5-14 0,-6 5 0,0 0 0,0-8 0,1 8 0,-1-4 0,0 4-2,12-9 2,5 5 1,0-4-1,-5-1 0,-1 1 0,1-5 1,-1 0-1,1 1 0,-1-1 0,1 0 0,0 0 0,-1 5-1,1-1 1,-1 1 2,1 4-2,-1 4-1,1-4 1,16 4 0,-5-5 0,0 5 0,0 0 0,0-4-1,0 4 1,-1 4 1,1-4-1,0 0 0,0 5 0,5-1 0,1 0 0,-1 0 1,1 5-1,5-5-2,0 0 2,0 5 1,0-1-1,-5 5-1,5 0 1,0-1 0,0 5 0,6-4 0,0 4 0,5-5-1,6-3 1,0-5 2,6 0-2,0 1 0,0-1 0,11-4 0,0 0 0,0 0-1,0 0 2,0 0-1,0 0 0,0 0 0,-17 4 0,0 13 0,0-13-4,6 5 4,-6-1 0,0 1 0,0-1 1,0-4-1,6 5-1,-1-5 1,-5 5 1,0-1-1,6-4-1,-6 5 1,6-1 1,0-4-1,11-4-1,0 0 1,0 0-3,0 0 3,0 0-4,0 0 4,0 0-2,5 5 2,-5-5-1,23 4 1,11 0 1,-6-8-1,6 0 1,17-5-1,11 5-2,11-5 2,0 1 1,6 0-1,6 3 1,5-3-1,-5-5 0,0 0 0,5-3-2,57-10 2,-12 13 4,-50 5-4,5-1-5,1 9 5,4-4 1,35-13-1,-51 9 2,12 4-2,-1-5-1,-5 9 1,-1 4 1,-5 5-1,0 4-2,-5-5 2,-1 5 2,-5-1-2,-6 5 0,-11-8 0,0-1-2,-6 1 2,0 3 2,0-3-2,0-1-1,-5-3 1,-6-1 1,-1 4-1,1 1-2,-6-1 2,1 5 1,-7 0-1,1-5 0,-6 5 0,0-9-1,-6 9 1,0-5 0,-5 9 1,0-13-1,-6-4 0,5 9 0,7-1-1,-7 5 1,6-5 2,1 5-2,-1-9 0,-5 5 0,5-1 2,0 5-2,1-9-2,4 1 2,1 3-1,0-8 1,0 0 2,0 0-2,0 4 1,6 0-1,-1 1-2,1-1 2,-1 0-1,1-4 1,0 4 2,-1 1-2,12-1 1,-11 0-1,-6-4 0,5 9 0,1-9-2,5-9 2,0 9 0,6 0 0,6 0 1,-1-17-1,6 17 1,0 0-1,-5 0 2,5 0-2,-5 4-2,5-12 2,5 8 0,-4-4 0,4-5 0,7 1 0,-1-1 0,-11 1 0,12-5 0,5-4 1,0 4-1,-5 9 1,-1-8-1,-5 7 0,0 1 0,-6 4-2,-6 0 2,6-8 2,-5 3-2,-1 1 1,1 8-1,-6 1-2,0-1 2,0 4 3,-1 9-3,1-21-1,0 17 1,-6-9-1,1-8 1,-7 12 0,1-4 0,-6 1 1,5 12-1,6-22 2,1 1-2,5 0-1,5 4 1,1 0-1,5-9 1,0 5 0,-6 8 0,-5-12 2,6 4-2,5 4 0,0-9 0,6 9 0,5 0 0,1-4-1,-1 0 1,1 8 2,5-8-2,0-9 0,0 5 0,0 3 2,0-3-2,0 8-2,0 8 2,6 1 0,0-5 0,0-4 0,-1 0 0,-5-8 1,-5 3-1,-1 1-2,6-4 2,0 8 2,6 0-2,0 0-1,-6 4 1,0 4 0,0-3 0,0 7 0,-5 1 0,-1 8 0,1-4 0,-1 0 1,-5 0-1,-6 0-1,-11-4 1,-6 4 0,-5-5 1,-6 1-1,-1-5-2,-4 1 2,-7-5 1,7 0-1,-7-4 2,-5 0-2,0 0 1,0 0-1,-22-4-3,-6-4 3,-1 8 2,-5-5-2,-5 10 0,-12-14 0,6 9 0,-11 0 0,-7 13-2,-4-5 2,-1 5 0,0-4 0,12-5 0,-6 0 0,0-4 0,0 8 0,-1-3 1,-4-5-1,-1 0 0,6-5 0,0 1 0,-6 4 0,0 0 1,6 4-1,0-8-2,6-4 2,5 12 1,6-12-1,11 8-1,0-5 1,0-3 1,-5 4-1,-1-1-1,6 1 1,0-4 2,-5-9-2,-1 0-1,1 4 1,-1 0-1,7 5 1,-1-1 2,5 1-2,1 0-2,0 3 2,0-3 0,0 4 0,-1-1 1,1 1-1,6-4-1,-1 3 1,0 1 0,1 4 0,5 0 0,0 0 0,6 4 2,-1-4-2,1 0-1,11 0 1,-6-8-1,1 8 1,5 0 0,-6 0 0,6 0 0,0 0 0,0 0 1,-6 0-1,6 0 0,-11-4 0,-6-1 1,6 5-1,-6 5 0,0-5 0,0 4-3,0-4 3,6 4 1,11-4-1,-17 4 2,0-4-2,-6 9-2,1 12 2,-1-17 0,1 1 0,5-1 2,0-4-2,0 4 0,0-12 0,0 3-1,0 14 1,0-13-1,0 4 1,0 0 1,0-9-1,6 9 1,-6-8-1,0 3-2,6 5 2,-6-4 3,0 4-3,6 4-1,-6-12 1,6 4-2,-1-5 2,1 1 1,-6-5-1,6 9 1,-6 12-1,0-12-1,0 0 1,-6 0 1,-5-1-1,0 5 1,-12 0-1,1 5-3,5-5 3,6-9 1,0 18-1,5-14 3,0-3-3,1-1-2,11-3 2,-1 7 0,1-3 0,0 0 1,-1-1-1,-4 5 0,-1 0 0,-6-1-1,0 14 1,1-13 0,-6-1 0,-1 1 1,1 0-1,6 4-1,-7-4 1,7-1 1,-1 10-1,1-10-1,5 5 1,-6 0 0,6-4 0,0 0 0,0 0 0,0 4 2,0-5-2,1 5 0,-1-4 0,0 4 0,0 4 0,0-4 0,0 5 0,0-10 0,0 1 0,0 13-1,0-9 1,0-5 1,0 5-1,0 5 0,6-5 0,0 0 0,-1 4 0,1-8 0,-6-1 0,0 1 0,0 8 0,-5 1 1,-1-1-1,6-4-1,-5 8 1,-1-3 0,1-5 0,-1 8 0,-5 1 0,0-1 0,5-4 0,0 1 0,1 3 0,-1-8 1,6-8-1,0-1-1,0 13 1,1-8 1,-1 0-1,5 0-1,-5-1 1,0 5-1,0 0 1,6-4-1,0 4 1,0-4 2,-1 0-2,7-1 0,5 5 0,0 0 0,0 0 0,0 0 0,0 0 0,0 0 1,-12-4-1,1 0 0,11 4-1,0 0 1,-11 0 0,0-4 0,-1 4 0,1 4 0,0-4 0,-1 0 0,1 0 0,0 0 0,0 4 0,-1-4 0,-5 4 1,0 1-1,0-5-2,0 4 2,6 0-1,0 0 1,0 1 0,11-5 0,0 0 0,0 0 0,0 0 0,0 0 0,-12 0 1,1 0-1,0-5 1,-1 10-1,1-1 0,11-4 0,-11 4-1,0-8 1,-1 8 0,-5 0 0,0 1 0,1 3 0,-7-8 0,0 0 0,12 13-1,-6-5 1,0 1 1,0 3-1,0 1 0,0-13 0,6 8 1,-6 5-1,6-4-2,0-1 2,-1 1 1,1-5-1,0 0-1,11-4 1,-12 4 0,12-4 0,-5 9 1,5-9-1,0 0-1,0 0 1,0 0-1,0 0 1,0 0 0,0 0 0,0 0-1,0 0 1,0 0 0,0 0 0,5 4 1,-5-4-1,0 0 0,12 4 0,5 9 0,0 4 0,-6-13-2,0 0 2,6-4 0,6 5 3,-1-5-3,6 0 0,1-9 0,5 13-3,-1-4 3,1 0 1,6-4-1,-1 4 0,1-13 0,-1 13 0,1-8 0,-6 8 1,5-4-1,1-1-1,-6 1 1,-1 4 1,1 4-1,-5 5-1,-1-9 1,0 0 0,-5 4 0,5-4-1,-6 4 1,1-4 0,-6-4 0,0 4 1,0-4-1,-6 0 0,0-5 0,1 9-2,5 0 2,-6 9 2,6-9-2,-6 4-1,6 0 1,0 0 2,0-4-2,5 0-1,1-4 1,0 4-1,-1-4 1,6-5 2,1 5-2,-1-8 1,0 7-1,0 1-3,1 0 3,4 0 3,1-1-3,6 5-2,-1 0 2,6 0 2,1-8-2,-1 4-4,0-5 4,-6 1 2,1-1-2,-1 1 1,7-9-1,4 4 0,1 0 0,6 5 0,-1 0 0,-5-1 1,0 5-1,-1 0-1,1 8 1,-6-13-1,1 9 1,-1 5 1,0-5-1,-6-5-1,-5 10 1,0-5 1,-6 4-1,1-8-1,-7 8 1,-5-4 1,0 4-1,-6 0 1,6-4-2,-5 0 1,-1 0-1,0 0 1,0 9 1,1-9-1,-1 4-1,0-8 1,-5 8-1,0-4 1,-1 8 1,7 1-1,-1-1 0,0-3 0,6-5 3,0 8-3,0-8-1,5 0 1,1 4-1,0 1 1,-1 7 1,-5-8-1,0 5-2,0 8 2,-6-4 1,1-5-2,-1 1 1,0-1 2,-5-8-2,-1 4 0,1 5 0,0-1-3,-1-4 3,-5-4 0,0 0 0,6 5 1,-6-5-1,0 0-1,0 0 1,0 0 2,0 4-2,0-4 0,0 8 0,0-8 0,0 0 0,0 0 2,0 0-2,-17 5-1,-5-14 1,-1 13 0,-5-4 0,-1-4 2,-4 0-2,-1 0-4,0 4 4,6 0 2,-1 4-2,1 0-2,0 0 2,0-12 1,0 4-1,-1 4 3,1 0-3,0-5-4,5 1 4,1 0 0,5 8 0,0-8 1,0 4-1,0-4 3,0-5-3,0 5-4,0 0 5,6 0-1,0-1 2,-1 1-2,1-4-1,0-1 1,-1-4-1,7 9 1,-6-9-1,5 13 1,6 0 0,-6 0 0,6 0 1,-11-4-1,5-8 1,1 16-1,5-4-3,-12-13 3,7 5 1,-7 16-1,1-12 1,0 0-1,11 4-1,0 0 1,-11-5-1,-1 5 1,1 0 0,11 0 1,0 0-1,0 0 0,0 0 0,0 0 0,0 0 0,0 0 0,-6 0 0,6 0 2,0 0-2,0 0-2,0 0 2,-5-4 0,5 4 0,0 0-2,0 0 2,0 0 2,0 0-2,0 0-1,-6-4 1,6 4-1,0 0 1,0 0 2,0 0-2,0 0 1,0 0-1,0 0-1,0 0 1,0 0 0,0 0 0,0 0-2,0 0 2,0 0 2,0 0-2,0 0-1,0 0 1,0 0 1,0 0-1,0 0 0,0 0 0,-11 0 0,11 0 0,0 0 0,0 0 0,0 0 0,0 0 0,-17 4-3,-6 5 3,1-5 2,-7 9-2,1-5 0,0-4 0,0 5 0,0 3 0,-1-7 1,1-1-1,6 0-1,5 0 1,5 5 0,1-1 0,5-8 0,6 0 2,0 0-2,0 0 0,0 0-1,0 0 1,0 0 0,0 0 0,0 0 0,0 0 0,0 0-1,0 0 1,0 0-1,0 0 1,0 0 0,0 0-1,0 0 1,0 0 1,0 0-1,12 0 0,-1 0 0,6-4 2,0 8-2,5-4 0,7 0 0,-1 0 0,6-4 0,0 0-1,-6 0 1,6-1-1,-6 10 1,0-5 1,0 0-1,1 0 0,4 4 0,1-8 1,0 4-1,6-5-2,-1 5 2,-5 5 2,0-5-2,0 4-1,0-4 1,-12 0 1,1 0-1,-6-4 0,0 12 0,-6-8 0,0 4 0,1 1-1,-1-1 1,0 4 0,0 1 0,1-1 3,-1 1-3,0-1-1,1 1 1,-1-5-2,0 0 2,0 4 2,1 1-2,-1-1 0,0 1 0,1-9-1,-1 0 1,0 4 1,0 5-1,1-5-2,-1-8 2,0 12 1,6-4-1,0 1 1,0 3-1,0-8-1,0 0 1,6 4 0,-1 0 0,-5-4 1,6 5-1,-1-10-1,6 5 1,1 9 1,-1-18-1,6 1 1,0 8-1,0-4-1,-1-9 1,1 0 0,0 5 0,0-1 2,-6 5-2,-5-9-2,-1 5 2,1 4 1,5-5-1,0 9-2,1-8 2,-7-1 2,1 5-2,-1 0-1,1 4 1,-1-4 0,1 8 0,0-8 0,-1 8 0,1 0 0,-1-4 0,1 0 0,0 0 0,-1 0-1,1 4 1,-6-4 2,0 0-2,5 0-1,1 9 1,5-1-1,0-3 1,6-5 0,6 0 0,-7 0 3,7-5-3,-1 5-3,1 5 3,-12-5 0,0 0 0,6 4 0,0 0 0,0-4 0,5 0 0,7 0 2,-1-4-2,0 4-2,0-4 2,0-1 0,0 10 0,6-5 0,-6-5 0,12 1-1,-1 0 1,1 4 2,-1 0-2,-11-4-1,6-5 1,6-4 2,5 18-2,5-14-2,1 1 2,0-5-1,5 9 1,1 0 3,5-9-3,0 9-2,-6-18 2,0 10 0,6 8 0,6-13 0,5 0 0,40-4 0,-45 16 0,0-7-1,5-1 1,40-21 1,-63 13-1,1-5-1,0-7 1,0-1 1,-6-9-1,-6 5 0,-11 0 0,-5 9 0,-18-5 0,-16 8 0,-17-3 0,-12 3 0,-11 1 0,-11 12 0,-23-12 0,-22 16 0,-6-3-1,-68-1 1,12-4 1,5 25-1,-11-12 2,0 17-2,-5 0 0,-1-9 0,23 0 0,45 5 0,-74-5 0,7-8 0,-7 16-3,1-3 3,17 3 3,-18 1-3,1 12-2,-12-3 2,6 7 0,23-8 0,-6 1 0,6-5 0,16-1 1,51-7-1,1-1 0,5-3 0,5-1 0,12-4 0,11 0 0,12 0 0,11 0-1,16-4 1,12 4 0,40-13 0,16-4 0,23 9 0,23-1 0,62-8 0,22 0-1,6-4 1,11 17-1,-22 0 1,16-5 0,-5 1 0,11 8 1,-11 0-1,-5-5-1,4 1 1,-4 0 1,-7-9-1,-10 9 0,-18-4 0,-5 3-2,-17 5 2,-57-4 0,0-4 0,-10 8-1,-1 4 1,-12-4-3,-10 13 3,-6-1-2,-12 1 2,1-5-3,-6 1 3,-6-5 2,-5 5-2,-6-9 2,0 0-2,0 0 1,0 0-1,0 0-1,0 0 1,0 0-1,0 0 1,-11-5-2,-1-3 2,-5 4-1,-11-5 1,-11 1 2,-12-1-2,-6 1 0,1 4 0,-12-5 0,-11 5 0,-17-5 2,-5 14-2,-69-10-1,18 10 1,16-1 0,63-13 0,5 5 1,1 4-1,-1-4 1,6 0-1,5 4 1,6-26-1,6 5 0,6-13 0,11-12 1,5 8-1,6-1 1,6 6-1,11-5 0,11 8 0,12-8 2,11 8-2,5-4-2,1 0 2,5-4-1,17 0 1,17-4 2,45-22-2,6 18-2,-6 8 2,-45 8 1,-6 5-1,-5 4-1,0 4 1,-6 4-1,-11 0 1,-6 5 0,-11-5 0,-6 5 0,-22 16 0,-6-8 0,-17 21 1,-12 5-1,-16-5 1,-5 4-1,-13 1-1,1 3 1,-11-3 1,-6 3-1,-6 1-4,1-5 4,10 1-5,6-1 5,1-4 3,-1 0-3,6-16 0,5-1 0,12 9 2,11-5-2,6-8-2,11 4 2,12-4-3,5 0 3,28 4 2,0 1-2,12-1-1,10 9 1,13-1-1,10 10 1,-5 7 1,5 5-1,0 13 0,35 20 0,-18-16-2,-45-21 2,-5-5 1,-12-4-1,-6 0 1,-16-4-1,-17 0 0,-12-4 0,-11-4 1,-11 7-1,-17 6 3,-17-5-3,-6 4-1,-11 8 1,-67 9 1,10 1-1,7-1 0,16 0 0,56-13-2,7 1 2,10-5 0,12 0 0,11-4 0,12-4 0,16-1-3,23-8 3,22 1 3,18-5-3,22-9-1,17-8 1,62-25-2,11-5 2,-5-3 1,5 7-1,1 5 0,-18 4 0,6 9-1,0-1 1,-11 5 3,5 13-3,-5-18-2,-17 14 2,-51-1 2,5 5-2,7-9 0,-12 12 0,-6-12 0,1 13 0,-1 4-2,-11 9 2,0-14 0,-11 18 0,0-9-3,-12-4 3,-5-4 1,-17 17-1,-11-5-3,-6-8 3,-34 5-4,-6 3 4,-11-8-1,-11 0 1,-11 0 0,0-8 0,-12-5 0,-11 4 0,-73-24 2,11-1-2,-6-9 1,17 9-1,0-4 0,-11-4 0,12 12-1,-7 1 1,6 3 1,18 1-1,61 12 6,-5 1-6,5-14 5,0 1-5,0-1 4,6-7-4,0 7 0,6-8 0,5 9 0,-6 4 0,-5 0-2,-11 12 2,0 9 0,5 13 0,0-1-1,0 14 1,1-5 1,-7 9-1,7-5-2,5-4 2,11-8 1,11 0-1,18-1 0,10-7-1,12-5 1,29 12 0,16-8 0,11-8 0,23-4 0,17-5 0,68-12 0,5-1 0,-11-3 0,12 3 0,-1 9 0,-5 9-2,5 16 2,-11-3 0,6 7 0,5 1 2,-5 21-2,5 4 0,-5-21 0,-6 0 0,5 0 0,-10 4-2,-1-4 2,-5 12 1,-12-7-1,-67-5-1,0 8 1,0 5 1,-12 3-1,-11 10-4,-17-5 4,-22-4 0,-12 4 0,-27 4-3,-30 5 3,-16 4-2,-73 29 2,-6-12 2,11-5-2,-5-12 2,-1-13-2,1-4-1,0-9 1,11-3 2,5-18-2,51 17-3,-11-13 3,6 1 2,5 8-2,1-4-1,-1-1 1,6 5-1,0 4 1,6-12 0,11-5 0,5 9 0,1-5 0,-1-8 2,7 13-2,-1-17-2,0 4 2,0 0 1,0-5-1,1 1 0,4 0 0,1 0 0,-6 4 0,1 0 0,-1 4 0,0 4-1,0-3 1,6-1 0,0-4 0,5 8-2,7 1 2,4-1 0,1 1 0,0-9-1,-6 8 1,6-8 0,-6 0 0,6 0 2,-1 0-2,1-4-2,-6 4 2,6 0 0,-11 0 1,-1-4-1,6 4-1,6 8 1,-6-4-4,0-4 4,6 5 1,0-1-1,0 4 0,-1 1 0,7-5 0,-1 0 0,6 1-1,0-5 1,0 4-4,1 4 4,-1-8 0,0 4 0,5-4 2,12 0-2,0 0 0,-11-4 0,0 4-2,11 0 2,0 0 1,0 0-1,-12 0 1,12 0-1,0 0-1,0 0 1,-5 0-1,5 0 1,0 0 0,0 0 0,22 4 0,12-12 0,6 0 0,-1 3 0,12-3 0,0 4 0,5-5 0,1 1 0,-1 8 0,1-5 0,-7 5 0,-10 0 0,0 5 1,-1-5-1,1 4 4,-7-4-4,1 4 0,0-4 0,6 4 2,-6-4-2,-1 5-1,1 3 1,0-12 4,0 12-4,-6-8-1,0 5 1,1-1 1,-1 0-1,0 0 1,0 5-1,6-1-1,-6 1 1,6-1 1,0 1-1,0-9-3,6 4 3,-1-4 4,1 4-4,-7-8 2,1 8-2,0 0 0,6-4 0,-1 0 0,1-4 0,-1 0 1,1 4-1,5-9 1,0 5-1,0-4 0,0 12 0,0-13-2,1 5 2,4-4 1,7-1-1,-1-3 2,-11 3-2,6-8 2,-11 4-2,-6 5-2,0 4 2,-1-5 2,1-3-2,0-1-2,0 4 2,0 1 0,5-1 0,1 1 1,-1 4-1,1-9-1,-1-4 1,1 13 0,5-5 0,0-3 4,0 3-4,1 5-4,-1 0 4,-6 0 0,-5-1 0,11 1 1,-5 4-1,-6-4-1,-6 4 1,0 0 3,0 0-3,0-4-1,1-1 1,-7 1 1,1 8-1,-1-4-1,1 0 1,0 0 1,-1 5-1,6-1 1,1-8-1,-1 8 0,6-4 0,-6-4 0,0 4 0,6 4 0,6 0 0,-1-4 2,1 17-2,5-17 0,0-4 0,0 4-1,0-4 1,-5-1 1,-1 1-1,6 4 0,1 0 0,4-4 0,7 0 0,-1 4-1,1-5 1,5 1 1,0 0-1,6 0 0,-1-1 0,7 5 1,-7-4-1,7-4-3,5-1 3,11 1 1,-5-1-1,5 1 1,12-1-1,50 5-2,-11-8 2,-17-5 2,-39 4-2,17-4 0,50 4 0,-5-12-1,-12 4 1,-5-5 2,-51 14-2,6-10-2,11 5 2,39-8 1,-16 12-1,-40 1-1,0 3 1,5 1 1,1-9-1,-12 0-1,1 4 1,5-4 1,6 5-1,-6 7 0,0-3 0,0 4 0,0-5 0,0 9-1,0 0 1,5-8 0,-10 3 0,5-11-2,5 3 2,7 9 1,-7-9-1,7 9 1,50-13-1,-6 8-1,-56 1 1,-5-9 1,-1-4-1,0 12 1,-5-12-1,-6 13-1,-5-9 1,-1 8 0,-11-12 0,-5 13 0,-6-1 0,-12 5 2,1-9-2,-12 0 8,-5-3-8,-6-6 3,-6 1-3,-11 0-1,-11 0 1,-17 4 0,0 4 0,-17-4-2,-17 0 2,-23 0 0,-56-21 0,0 9-2,11 3 2,12 1 2,39 12-2,-12 0 0,-55-12 0,-1 8 2,6 13-2,0 4-2,-17 13 2,-6-5 1,-22 9-1,17 8-1,-17 9 1,0-4 0,-18-9 0,-10 9 0,33-5 0,6 13 0,1-12 0,4-5 0,7 17 0,-7 4 1,1-16-1,-11 7-1,16 6 1,-17 7-1,1-20 1,-12 7-1,-17-7 1,34-5 0,0-4 0,6 4 1,6 4-1,21-8-1,13 5 1,10-5 0,52-9 0,-1-8 0,12 4 0,10-4 0,13 0 0,10 4-1,12 1 1,11-5-3,28 0 3,23 4-2,96-17 2,90-4 2,40 0-2,-18-8-1,18 4 1,0 0 1,-12 21-1,29-26 1,-1 26-1,-5-4 1,17-9-1,-6 5-1,-11-22 1,6 9 1,-12-4-1,6 3 0,-17 1 0,-11 9-1,5-10 1,-11 18 0,-51-21 0,1 12 1,-7 5-1,1 12-1,-12 0 1,-16 0 1,5 9-1,-17 0-1,0-5 1,0 13 0,-11 1 0,-57-10 0,6-8 0,0 5-2,6-9 2,-6 8 1,-6-12-1,-11 4-1,-11 4 1,0 1-2,-6-5 2,-5 0 2,-6-9-2,-12 9-1,1-8 1,-6 16 1,-6-8-1,0 0 3,-11-4-3,0 4-1,0 0 1,-17-21-4,-11 4 4,-6-4-1,-11 4 1,-11 8 1,-1-8-1,-11 5 2,-11-1-2,-11 0-1,-11 1 1,-74-14 0,0 18 0,0-5 0,-12 13 0,1-9-1,-6 5 1,28 0 1,1 21-1,5-21-1,11 12 1,11 1 2,52 3-2,-6-3 1,-1-5-1,18-8-3,-6 8 3,-6-4-5,-11-4 5,0 4-5,-67-9 5,-7 5-8,18-17 8,-18 21-1,-5-17 1,1 0-3,-13 0 3,12 4 3,-11 9-3,0-8 1,-6 3-1,17 1 1,-11 8-1,-1 4 1,12-13-1,-5 5 3,22 4-3,5-4-2,1 0 2,-1 8-1,24 0 1,44-8 1,0 0-1,-5 4-1,11 8 1,6-8 2,-6-4-2,0 8-1,-6-8 1,0 0-1,1-1 1,-1 5 1,0-4-1,-5 0 1,5-9-1,12 5 3,-1-9-3,7 0-3,-7-8 3,1-1 2,0-8-2,5 9 2,-5-5-2,-1 5-1,1-1 1,-1 9 1,1 1-1,5 7-2,12-4 2,11 5 2,11-1-2,6 5-1,5 0 1,17 0 0,6 4 0,46-9 1,16-12-1,17 17 0,17-9 0,56 9-3,-17-5 3,-44 5 2,10-4-2,46-1-1,-11 9 1,-52-4-1,-5 0 1,0 0 0,-5-1 0,-18 5 0,-5-4 0,-17 8-2,-6-4 2,-5 5 2,-6-5-2,-1-5-1,-10-3 1,-17 12 3,-17 0-3,-6 5 0,-11-5 0,-1 5-2,7-1 2,-1 5 0,12-1 0,6 10-1,-1-5 1,12 8-1,16 9 1,24 0 0,21 8 0,7-12-1,22 8 1,79 21-1,6-4 1,11-4-4,-6 0 4,28-22 4,7-3-4,55-18-1,-22-21 1,-22-12 0,44 4 0,-5 0 1,-11 8-1,-6 0 2,-28 22-2,17 12-1,-29-4 1,-5 0 1,6 21-1,-1-4-1,-27 8 1,5-8-2,-6 13 2,12-14 1,5 1-1,-11-25 0,11-1 0,-5 1 0,-1-18 0,1-8 0,-17 5 0,5-5-1,-16 12 1,-7-7 0,-5 24 0,1-20 2,-30-1-2,-38 5 0,10 0 0,7 0 0,-7 0 0,1-5 1,5 5-1,1-5 0,50-16 0,-23 0 2,-56 16-2,1-8-2,4-4 2,-5 4-1,-5 9 1,-1-14 3,-5 1-3,-6 9 1,-5-1-1,-1 0 1,1 0-1,-1 5 0,6 0 0,1-5-2,4 4 2,1 5 0,0 0 0,0 4 2,-6-9-2,6 5-1,5 0 1,6 0 1,12 4-1,-7 0 0,7-5 0,5 1-2,5 4 2,7-4 2,-12 4-2,0-8-2,0-1 2,5 1 2,-5-1-2,-5 1-2,-6-1 2,-1 5 1,-5 0-1,-5-5 0,-6 9 0,-6-4 1,-11 4-1,-6-8 0,-6 8 0,-5-5 11,-5 1-11,-1-4 4,-5 3-4,-6-3 3,0 4-3,-12-9 0,-5 5-1,-5-1 1,-1-4-2,1 1 2,-12-5 0,-6 4 0,1-4 0,-6 0 0,-6 4 1,0 5-1,6-13 0,-12 8 0,-5-4 2,-5 5-2,-7-5-3,7-5 3,-1 10 2,-11 7-2,-12-7 0,1 3 0,0 5 0,-12 8 0,-56-4 0,6 9 0,11-1 0,45 5 0,-51 4 0,6 4 0,51-8 1,-12-5-1,-45 13-1,6-8 1,45 0 1,-51 21-1,6-5 1,0 9-1,0-8 0,11-5 0,40-8-2,-6 5 2,-40 3 1,46-8-1,0 0 0,0-9 0,5 13-1,6 1 1,11-10-1,17 5 1,12-8-3,5-1 3,23 13 0,16-4-12,18 13 12,22-17-2,6 8 2,28-21 1,17 12-1,79-7-2,5 7 2,-10-20 2,10 8-2,1-13 0,11 17 0,-6-12-1,-17 8 1,6-4 1,-5 12-1,5-8 0,-6 13 0,-28-26 0,0 13 0,6 9 1,-17 3-1,-51-16-1,0 13 1,0-9 3,0 12-3,-6-7-2,1 3 2,-12-4 1,-6 9-1,-5-9 0,-6 5 0,0-1 0,1 5 0,-1 0 0,0-1 0,0-3-1,0 8 1,-5-5 1,-1 5-1,1-4 0,5 0 0,0-1-1,0 5 1,0 0 0,0-8 0,1-5 0,-1 0 0,0 5 0,-6-1 0,-5 1 1,-5-1-1,-7 5 0,-5-1 0,-6-3 0,1-1 0,-7-3 0,1 3 0,0 1 0,-6-9 0,0 0-1,5 8 1,1 0 1,-6 1-1,0-9 2,0 13-2,-6-1-1,-5 1 1,-6 0 2,-6 4-2,-10-5 4,-7 1-4,-11 0 0,-5-5 0,-1 1 3,-10-1-3,-7-4-2,-5 1 2,0 3 0,-5 5 0,-7-5 0,-27-4 0,-52 9 1,24-4-1,16-5 0,51-4 0,11 0 1,-17 0-2,-5-4 1,0-1 1,-1 1-1,1-4 1,-6 3-1,-5 5-1,-35 5 1,46-1 0,-6 4 0,-6 1 0,-45 4 0,23-5 0,40 1 0,-7 3-1,1 1 1,11 0 0,0-5 0,0 1 0,-6-1 0,1-4 0,-1 5 0,0-5-2,1 0 2,-7 5 2,7-1-2,10 1 0,7-1 0,-1 5 0,6-5 0,5 1 2,1-1-2,11-12-2,-1 4 2,1-4-2,6 4 2,-1 0 1,1-5-1,11 14 1,-1-9-1,7 0-1,5 0 1,0-4-2,6 12 2,11-8-9,0 0 9,0 0-2,22 0 2,18 4 0,5 1 0,11-5 3,1-5-3,10 1-1,13-4 1,-1 8 1,5 0-1,12 0-1,45 0 1,-5 0 2,-69-5-2,12-3 0,6 12 0,11-8 2,40-4-2,-52 8 0,1 4 0,0-8-1,-1 8 1,-5-8 2,-5-1-2,5 5 0,0 0 0,0 0-1,-6 0 1,0 9-1,1-5 1,-1 0 2,-5 0-2,-6-4 0,0-4 0,-5 0 0,-7 8 0,1-8 2,0 8-2,-12-4-1,1 4 1,0-4 1,-1 0-1,1-4 1,-1 8-1,1-4-1,5 0 1,-6-4 0,1 13 0,-6-5 2,-1-8-2,7 4 0,-1 4 0,7-4-1,4 8 1,-4 5 1,4-9-1,-4-4 0,4 0 0,-4 0 0,-7 0 0,1-4 1,-1-4-1,-5 3 0,0 5 0,0-4-1,0 4 1,-6 9 0,0-5 0,0 0 0,0-4 0,6 0 1,-6 0-1,1-4-1,5 4 1,-1 8 1,7-3-1,5 3-1,-5-4 1,-1 0 1,-5 1-1,6-5 0,-7 12 0,7-12-2,-6 5 2,0-5 2,-1-5-2,1 1 0,0 4 0,0 0-1,-6 4 1,1-8 1,-7 0-1,-5 4 0,0-9 0,-6 9 0,1 0 0,-1 0 0,-6 0-2,7 5 2,-1-1 1,-5 0-1,-6-4-1,5 4 1,-5-4 2,0 0-2,0 0-2,0 0 2,0 0 2,0 0-2,0 0 1,6 5-1,-6-5 1,0 0-1,6 0 0,-6 0 0,0 0-2,0 0 2,0 4 2,0-4-2,0 0 2,0 0-2,0 0 8,0 0-8,0 0 2,0 0-2,-17-4-1,-6-1 1,1-3 1,-1 4-1,0-5-1,1 9 1,5-4 1,6 0-1,-1 4 0,-5 4 0,6-12-1,-6-1 1,6 5 1,-6 0-1,0-5 0,6 5 0,-6-9 0,0 13 3,0 0-3,0 0-3,0 0 3,0 0 0,0 0 0,-5 0 0,5 9 0,-6-9 0,1 4 0,-1-8 0,6 12 0,0-8 0,0 13 0,-5-22 0,5 5 0,0 4 1,0-8-1,0 8-1,6 0 1,-6 12 0,0-12 0,-6 5 0,1-5 0,-1 4 0,-5-4 1,-1-4-1,1 4-2,0 0 2,0 0 1,0 4-1,-1 0 1,1 0-1,6 1 0,5-1 1,0 0-1,0 0 0,0 9 0,-6-9-2,1-4 2,5 9 1,0-5-1,0 0 0,-6 0 0,1-4 0,5-4 0,0 8 1,0 1-1,6-5 0,-1 0 0,1 0 1,0 0-1,11 0 0,-17 4-1,0-8 1,0 12 0,0 1 0,-6-5 0,1 4 0,-6-4 0,5 1 0,1-5 1,-1 4-1,-5 0 0,-1 0 0,1 1 0,-6-5 0,1 4 4,-1 4-4,0-3-1,0-1 1,6-4 1,-1 4-1,1-4 1,0-4-1,0 12-2,0-4 2,-1 1 0,1-10 0,0 5 2,0 5-2,5-5-1,-5 0 1,5-5 1,1 1-1,-1-4-1,1 4 1,5 8-1,0-8 1,0-1 2,0 1-2,0 8-1,-6-8 1,1-4 1,5 8-1,-6 0-2,1-5 2,-7 5 2,1 0-2,-6 0-1,1 0 1,-1 5 0,0-1 0,-6-4 0,1 4 0,11-8-1,-6 8 1,0-4 1,0 0-1,0 0 1,0 9-1,0-18-1,0 13 1,6 1 0,0-1 0,0-4-1,5 0 1,1 0 1,5 4-1,0-4 0,0 0 0,0 0 0,6-4 0,-1 4 0,-5 0 0,0 0 2,1 0-2,-1-4-1,0-1 1,5 5 0,1-4 0,-6 0 0,0 0 0,0 4 0,-5 0 0,-1-9-1,1 5 1,-1-5 0,-5 5 0,5 0 1,-5 4-1,5-8 0,1 3 0,-1 1-1,1-4 1,-1 8-1,6-5 1,0-3 2,6 12-2,-6-12 1,6-1-1,-1 5 0,-5 0 0,6 4-2,-6-5 2,0 5 2,0 0-2,0 5 0,-5 7 0,-1-7 0,1-10 0,-1 10-2,1-5 2,-1-5 0,0 10 0,1-10-5,-6 10 5,5-10 6,0 5-6,1-4 1,-1 0-1,6 4-1,0 8 1,0-3 1,1-10-1,-1 1-1,0 4 1,-6 0 1,1 0-1,-1-4-1,-5 0 1,0 4 1,-1-5-1,1 1-2,0-4 2,0 4 2,-1 4-2,12 0 0,1 0 0,-7 0 0,0 0 0,-5-5-1,0 5 1,0 0-1,-1 0 1,1-8 2,0 4-2,5-5 0,1-4 0,-1 9-2,-5-4 2,0 4 0,-17-5 0,0 1 0,-6 3 0,-6-3 0,-5-1 0,0 5-2,6 0 2,-6 0-1,0-1 1,-12 5 2,1 0-2,-1 0-2,1-4 2,0 0 1,-6-4-1,-6 3 0,6-3 0,11 12 0,-5-4 0,11 0 1,0-8-1,5 8-2,6 0 2,6 0 2,11 0-2,6 4-6,11 0 6,6 0 0,11-4 0,0 0-1,34 0 1,11-4-1,23-4 1,11-1 2,11-4-2,12 1-1,67-5 1,-17-13 2,12 1-2,-6 3-1,0 5 1,6 4 0,-12 0 0,-5-4-2,5 0 2,-5 8 2,0-8-2,0 8-1,-6-12 1,-11 4 1,-40 8-1,11 0 0,46 5 0,-6-18-2,-5 26 2,-46-8 2,-11 8-2,11-4 0,6-1 0,51 5 0,-11-4 0,-52 4 0,12 4 0,51 1-1,-28-1 1,-40-4 1,11-9-1,0 5-1,51 4 1,-11 9 1,-45-9-1,-1 0-1,-5 4 1,-5-4 1,-6 0-1,-6-4-1,0 4 1,-6-5 0,-5 10 0,0-5 0,-6-5 0,0 1 1,-11 8-1,0-8-3,0 8 3,-6-4 1,0 5-1,6-5 0,-6 0 0,0 0-1,-5 0 1,-6 0 2,-6 0-2,1 0 1,-1 0-1,-6 0-1,-5 0 1,0 0 1,0 0-1,-33-9-2,-13 5 2,-16-4-4,-5 3 4,5 1 0,-6 8 0,-6-8-1,-5 4 1,-5 0 1,-1 4-1,6-8 0,0 8 0,0-8-2,0 4 2,0 0 3,17 4-3,0 1-1,5 3 1,1 0-4,5 1 4,12-5-11,5 5 11,11 3-9,6 5 9,17-4-7,17-5 7,6 5 0,16 0 0,12 0 0,17-1 0,-6 1 2,6 4-2,5 0-1,0 4 1,1-8 1,-1 4-1,-5-5 2,-12-3-2,1-1-1,-6 1 1,-1-1-1,-5 1 1,-5-1 2,-6 1-2,0-1 1,0 0-1,-6 1-1,0 4 1,0-5 0,-5 1 0,-6 3 0,0-3 0,-6-5 0,0 0 0,1-4 7,-7 4-7,-5-4 5,0 0-5,0 0 0,0 0 0,0 0-2,0 0 2,0 0 1,0 0-1,0 0 1,0 0-1,0 0-2,0 0 2,6 9-2,5-1 2,0 5 1,1-4-1,5-5 2,5 0-2,-5 4-1,6-3 1,-6-1 0,5-4 0,1 0 2,-6 4-2,5 5-2,-5-5 2,6-4 2,-6 0-2,-6 8 0,0-8 0,1 0 0,-7 5 1,-5-5-1,0 0 0,0 0 2,0 0-2,0 0 1,0 0-1,0 0-1,0 0 1,0 0 0,0 0 0,0 0 0,0 0 0,0 0-1,0 0 1,6 8 1,-6-8-1,0 0-2,0 9 2,0-9 1,0 0-1,0 0 1,0 0-1,0 0 2,0 0-2,0 0-1,0 0 1,0 0-1,0 0 1,0 0 0,0 0 0,0 0 0,0 0 0,0 0 0,0 0 0,0 0 2,0 0-2,0 0 2,0 0-2,-6 8-1,-5 0 1,5-3 0,6-5 0,0 0 2,0 0-2,-17 4 0,1-13 2,-1 9-2,-6-4 1,0 8-1,1-4 3,-1-8-3,1 4 1,5 8-1,0-8-2,0 4 2,6 0 0,-6 4 0,0-4 0,0 4 0,6-4 1,-1 0-1,-5 0-1,0 9 1,0-5 1,0 0-1,1-4-1,-1 4 1,0 5 2,0-1-2,0-3-1,0-10 1,0 5 1,0 5-1,0-10-1,0 5 1,0 0 2,0 9-2,6-13-1,0 4 1,11 0-1,-23 8 1,1-4 1,-1-4-1,0 4 1,-5-4-1,6 5 1,-1-5-1,0 8 0,-5-8 0,0 9-1,0 3 1,0-7 0,-1-5 0,-5 4 1,1 0-1,10 0 0,0-4 0,-5 9 0,0-9 0,0 4 1,-6 0-1,0-4 0,0-4 0,-5 4 0,-1 4 0,1-8 0,-1 0 0,1 4 2,-7 4-2,1 0-2,-5-4 2,-1 0 2,0-8-2,0 12 0,0-12 0,6 8 0,0 0 0,0-5 1,0 1-1,0 4 1,-1-4-1,-4 0 0,4-1 0,1 1 0,6-4 0,-1 3 0,-5-3 0,-6 8 1,-5 4-1,5-8-1,-5 4 1,-6 4 1,5 0-1,6-4-1,0 5 1,1-1 1,-1-4-1,0-4 4,0 8-4,0-4 1,6-4-1,6 16-6,5 1 6,6-4 6,-6-5-6,6 0 0,-6 0 0,6 5 1,-1-5-1,7 0-1,-1 0 1,1 1-5,-1 3 5,0-8 5,1 4-5,-1-4 0,1 0 0,-1 0 0,1 0 0,5 5 0,0-1 0,-6-4 0,1 4 0,-1-8 1,6 4-1,0 0-1,0 0 1,-5 0 0,-1 0 0,0 0 1,1 0-1,-1 4-1,1-4 1,-1 4 2,1-8-2,-1 0 0,0 4 0,1 0 2,-1 0-2,1 0 1,-1 0-1,0 0-2,7-9 2,-1 9 1,-6 0-1,-5 0 1,0-4-1,-6 8-1,0 1 1,-6-1 1,1-4-1,-6 0 1,5 0-1,1 0-1,5 0 1,-6 0 0,1 0-1,5-9 1,6 9 0,-1 0 0,1-4 2,0 4-2,5 0 0,1-4 0,5 8-1,0-8 1,0 0 2,0 4-2,0 0 0,0-5 0,-5 1 0,-7 0 0,1 0-1,-6 4 1,-5 0-1,-1-5 1,-5 1 0,-6 0 0,1 4 0,-7 4 0,6 0 0,1 1 0,-1 3 1,0-4-1,-6 5-1,1-1 1,5 1 0,0-5 0,12-4 0,-1 0 0,7 0 0,-7 4 0,1 5 2,-1-1-2,1-12-1,-1 12 1,0 1 0,1-5 0,-1-4 1,1 0-1,5 4-1,0-4 1,6 0 0,-6-4 2,0 0-2,0-5-2,1 9 2,-1-4-1,0-4 1,0 3 2,0 5-2,0 0-1,0 9 1,0-9-3,12 8 3,-1-8 3,-5 0-3,0 5 0,0-5 0,-1-5-1,1 1 1,-6 4 0,0-8 0,1 3 1,-1 1-1,-6 4 0,6-8 0,-5 4-2,5-5 2,0 5 3,0 4-3,0-4 0,1 4 0,-1-9-2,-6 5 2,6 4 2,0 4-2,1-4 0,-1-4 0,0 8-1,6 0 1,5 1 1,-5-5-1,0 0 0,-1 0 0,-5 4-1,1-4 1,-7 4 0,6 0 0,-5-4 0,-1 5 0,6-5 0,0 4 0,1-4 1,4 0-1,1 0 0,-6 8 0,0-12 0,6 4 0,-6 0-1,0 8 1,1-8 2,-7-4-2,1 0-2,-1 8 2,6 0 0,6 5 0,-6-1-1,0 1 1,0-5 3,-5-4-3,-1 13-2,1-13 2,-1 4 0,1 5 0,-1-1 1,1-4-1,-1 0-1,6-4 1,1 5 1,-1-1-1,0 0 0,-6-4 0,1 4 0,-1-8 0,1 4 0,-1 0 0,1 0-1,-1 4 1,12 1 1,0-1-1,0 4-1,-1-3 1,1-5 2,0 0-2,-6 0-1,0 4 1,-5-8 1,5-1-1,-6-3-2,-5 4 2,6-1 0,-1 5 0,1 5 1,-1-1-1,1-8 1,-1 4-1,1 4-2,-1-13 2,1 14 0,-1-5 0,6-5 0,0 10 0,6-5 1,0-5-1,0 5 0,-1-4 0,1 0 0,-6 4 0,0-4 0,1-9 0,-1 9 0,-6 0 0,1-5 0,-6 5 0,-1 4-1,1-9 1,-6 9 0,1-4 0,-7 0 0,1 8 0,-1-4 0,12-4 0,0 4 0,-6 4 0,0-4 1,1 0-1,-7-4-1,1 0 1,-1-1 2,1-3-2,-1 4-3,1-5 3,-6 9 0,0-8 0,-6 8 2,6-4-2,5 4 0,1 0 0,0 4 0,-1 0 0,-5 0 0,0 5 0,0-5-1,0-4 1,0 4 0,0-4 0,5 0-1,1 0 1,-1 0 2,6-4-2,1 4 0,5 4 0,-1-8-1,12 0 1,6-1-1,-6 5 1,1-8 0,-1 8 1,5-8-1,-4 3 1,4-3-1,1-5-1,-6-4 1,0-4-1,-5-4 1,-1 3 1,1 1-1,-1 4 0,-5 5 0,-6 3-1,1-3 1,-7 3-1,1-4 1,-1 1 0,12 7 0,-6-3 1,1-5-1,-1 5-1,-6-9 1,1 8 1,-6 1-1,5-5-1,1 5 1,-6-1-2,-12 5 2,1 4 0,0 0 0,11 9-2,-1-9 2,1 0 1,-5 0-1,-1-5-1,0-3 1,0-1-1,6-3 1,0-1 2,0 4-2,6 5-2,-1 0 2,6-4-4,12 3 4,5 1-3,12 0 3,5 4-10,17 8 10,0-8 0,33 9 0,13-1-3,16 1 3,17 3 2,5-7-2,18-5-1,84-9 1,6 5-1,11-5 1,-16-7 0,27-1 0,57-5 0,-17 1 0,23-4 0,10 16 0,-16 5 0,23 4 0,5 17 0,-22 0 0,16 13-1,6-1 1,-11-3 1,11-1-1,23-8 0,-17-4 0,0-1-1,22-16 1,-16-8 1,5-1-1,-17-4 0,17-13 0,-6 18-2,-22-10 2,11 1-4,0 4 4,-22 0 1,11-12-1,-12-1-1,-16 5 1,11-18-1,-6 22 1,6 0 0,-28 0 0,5 0 0,6 12 0,-17-29-1,0 0 1,-16 0-1,-29 8 1,-1-12 2,-4 4-2,5 0 0,-12 12 0,-5 1 2,-5 4-2,-24 4-2,-10 0 2,-6 4 0,-51 9 0,-12 4 1,1-8-1,5 3-2,-5 5 2,0 0 3,-6 9-3,0-5-2,-5 4 2,-7-3 0,-4-1 0,-7 17 0,1-8-1,-1-1 1,1 5 1,-7 5-1,1-1 0,0 8 0,0 1-1,0 0 1,-6 4-1,0-9 1,-5-4 1,-6 0-1,0-4-1,-6-4 1,-5-5 3,-6 1-3,-6-9-1,6 0 1,-23 8 0,-5 1 0,-6-1 0,1 9 0,-1-4 1,5 0-1,-10 12 0,-1-4-1,1 9 1,-1-9 0,1 0 0,-1-8 1,-5 4-1,-6-5-1,1 1 1,-1 0-1,-6-5 1,-10 9 2,-7 0-2,7 0 0,-12 0 0,-6-4 0,-5 8 0,-1-4 1,7-4-1,-1-1 1,-5 1-1,-6 0 0,11-5 0,0 1 0,-11-1 0,0 9 0,-50 0 0,21 0 0,41 0 0,-7 4 0,1 0 0,11 4-1,0-3 1,0-1 0,0 0 0,6 4 1,-1-8-1,7 0 2,4 0-2,7-4-2,5-5 2,6 1-1,6-5 1,-1 0 1,6 1-1,6-5 0,5 12 0,6-20 0,1 12 0,4-8-1,1 8 1,11-4-6,0 0 6,0 0 1,23 0-1,16-8-1,12-1 1,11-8 1,28-4-1,46 0-1,-6-5 1,-51 14 0,0-1 0,0-4 0,5 4 0,7 1-1,55-5 1,-27 0 3,-40 4-3,6 0-3,-1 1 3,7 3-1,55-12 1,-10 13 2,-52-1-2,-5-4-1,0 9 1,12-4 0,5-1 0,39-3 0,-50 3 0,0-4 1,-1 5-1,1-1 2,0-3-2,-12-1 0,0 5 0,1-1-1,-1 1 1,0-1 0,-5 5 0,-6 0-1,6 4 1,-6-5 1,6 5-1,-6 0 0,0-4 0,0 0 2,0 0-2,-11 4 0,-6 0 0,0-4 0,0 4 0,-5 4-2,-1-4 2,-5 0 1,-5 4-1,-1 0 2,-6 0-2,-5-4-2,-5 0 2,-1 5 1,-6-5-1,1 0 0,-6 0 0,0 0 1,0 0-1,0 0-3,0 0 3,0 0 0,0 12 0,0 1 1,0-9-1,0-4-2,0 0 2,0 13 2,0-4-2,0-9 0,0 0 0,0 0 0,-11 8 0,-6 0 1,0 1-1,0 4 0,-6-9 0,1-4 0,5 8 0,6 1-1,-12-5 4,-5 0-3,0 5-2,-6-5 2,0-4 3,0 4-3,0 0-3,6 1 3,-6-1 4,6 0-4,0 0-1,5-4 1,0 9 0,7-13 0,4 4 2,1 0-2,0 8-3,5-12 3,6 4-1,0 0 1,0 0-1,0 0 1,0 0 1,0 0-1,0 0 0,0 0 0,0 0 0,0 0 0,0 0 1,0 0-1,0 0 2,0 0-2,0 0 2,0 0-2,0 0-1,-17 4 1,6 0 3,-6-4-5,-6 5 2,1-1 1,-1-4-1,1 0 0,-7 12 0,1-7 2,0 3-2,0-8 0,-1 9 0,7-1-2,-1 1 2,1 3-2,5-12 2,0 4 1,6-4-1,-1 9 0,7-5 0,5-4 2,0 0-2,0 0 0,-12 9 0,12-9 2,-22 0-2,-1 4-1,1-4 1,-1 0 2,0 4-2,1-4 0,-1 0 0,1 0 1,-1 0-1,6-13-3,-5 13 3,-1 5 3,0-5-3,-5 0 0,0 0 0,-6-5 0,0 14 0,0-13-1,-11 4 1,-6-5 3,-5 5-3,-6-4-3,0 13 3,-6-5 2,-5 0-2,-6 13-2,0-8 2,0-5 2,-6 4-2,-5-4-2,-6 5 2,11-9 0,0 8 0,-5-3 0,-6 7 0,0-7 0,12-1 0,-7 0 0,1 9 0,0-5 2,-1-4-2,18 5 1,0-1-1,5 1-3,0-5 3,6 5 2,0-5-2,5 0 1,1 9-1,5-13 0,0 4 0,6-4-1,11 4 1,1 0-1,4 1 1,1-5 0,5 0 0,1 4 0,-1-4 0,6 0 2,6-4-2,0 12-3,5-8 3,6 0-2,0 0 2,0 0 0,0 0-5,11 9 5,1 3 1,16-8-1,0 5 2,12-1-2,5-3-1,6 3 1,-1-8 0,7 0 0,-6 4 0,11-4 0,6 0 0,11 5 0,-6-10 0,6 5 0,11 0 0,1-4 0,5 0-1,22 12 1,-45-12 0,6 0 0,0 0 2,1 12-2,-1-12 1,-6-5-1,6 1-2,0-5 2,-6 5 2,6 4-2,-5-9 0,-12 0 0,0 5 0,0-1 0,0 1-1,0-5 1,0 13-1,-5-4 1,-6 0 2,5-1-2,0 1 2,6-9-2,1 1-2,-1-1 2,0 0 0,0 1 0,-11 3 0,-1 1 0,1-1 0,0 1 0,0 4 0,0-1 0,-1-12 0,1 13 0,-6-9 0,1 9 0,-1 4 2,0-8-2,-6 8-2,1-9 2,-1 5 0,1 4 0,-1-8-2,1 8 2,-1-9 4,1 9-4,-1-17 0,-5 17 0,-5-8-2,-1-1 2,6-3 0,0 3 0,5 5 0,1 0 0,5 4 0,0-5 0,-6 1 0,7 4 0,-1 4 2,0-12-2,0 4-3,0-9 3,0 4 3,0 5-3,-5-4-5,5 8 5,0 0 4,-5-9-4,-1 1 0,-5-1 0,0 1-3,-6 4 3,-5-1 1,-1 5-1,-5 0-2,-5-4 2,-1 4 2,-5 0-2,-1 0 4,1 0-4,-6 0 0,0 0 0,0 0 0,-17 4 0,-11 9 3,-6-9-3,-6 9-3,-5-13 3,-11 9 2,-1-1-2,6-8 2,-5 4-2,0 0-2,-7 1 2,1 7 0,0-3 0,0-5 2,17 9-2,0 0-1,5-5 1,1 9 0,-1-4 0,7-1 2,10-16-2,0 21-2,1-4 2,5-1 2,0-16-2,0 4-2,6 4 2,-1 1 0,12-5 0,0 0 2,0 0-2,0 0 0,-28 8 0,0-8 0,0 0-2,0 9 2,-6-14 0,0 10 0,0 7 0,0-12 0,0 5-1,0-1 1,-5 0 2,-1 4-2,1-3-1,5-1 1,0-4 0,6 8 0,0 1 1,5-5-1,0 0-2,7-4 2,-1 5 1,5-10-1,1 10 2,11-5-2,-17-5-4,-6 1 4,1 0 2,-6 8-2,-6-8 1,0-13-1,0 4 0,0 9 0,0-9 1,0 1-1,-5 3-2,-1-4 2,7 5 0,4 8 0,1-9 0,6 1 0,-1 4-1,0 4 1,6 4 1,6-8-1,0 8-2,11-4 2,-6 0-2,6 0 2,0 0-2,0 0 2,0 0-4,0 0 4,0 0-1,0 0 1,23 4 3,-1 0-3,12-4-3,40 5 3,5-1 1,-6 0-1,6-4-1,6-4 1,-1 4 1,7-9-1,50 5-3,-6-4 3,-56-1 0,0 9 0,0-8 1,0-9-1,12 8 1,-7 1-1,1 0-2,-6-1 2,0 1-1,0-1 1,-6 1 1,-5-1-1,-11 9 3,-7 0-3,-10-4-3,-12 4 3,-5-4 5,-1-1-5,-10 5 1,-12-4-1,0 4-2,-29-8 2,-16-1-3,-11 1 3,-1-5-3,-22 0 3,-11 5 2,0 4-2,-18 0 3,-78-9-3,0-4-3,-12 13 3,18-1 0,-6-3 0,11-5 0,-12 1 0,12 3 0,0-4 0,-11 1 0,11-9 0,-6-5 2,12 1-2,11 8 0,-11 4 0,5-8 4,0 8-4,-5 1-2,17-1 2,-6 13 3,-12-4-3,7-9-4,-18 9 4,12 4 1,-12-5-1,-5 1 1,-17 4-1,5 9 0,-11-1 0,-34 1 0,29-5 0,-18 9 2,29 3-2,0 6-3,-6-10 3,-17 18 1,40-9-1,-6 5 0,0-1 0,-5-4-2,16 13 2,-5-4 2,5-18-2,1 5 0,-1 9 0,17 7-1,12-7 1,-6-22 1,17 26-1,5 4 0,1 4 0,56-17 0,5 0 0,-5 4-1,0 1 1,-5-13-1,-1 12 1,6-17 0,0 9 0,0-12 2,0 7-2,0-3-1,6-1 1,11 1 1,-6-5-1,0 0-2,6 0 2,6 5 2,-1-18-2,1 9-2,5 0 2,0 0 2,6-4-2,0 4-2,0 0 2,-1 4 2,1 1-2,0-5-2,0 4 2,5 0 2,-5 0-2,6 1-2,-1-5 2,12 4 1,0-8-1,5 8 1,-5-8-1,-6-1 0,6 10 0,0-1 0,-1 4 0,-4-8-2,4 0 2,1 0 1,-6 0-1,6-4 1,-6 0-1,0 0 0,0 4 0,6-5 0,0 1 0,0 4 1,-6 4-1,6-8-1,-6 4 1,0-4 1,-6 4-1,1 4-1,-1 9 1,1-9 0,-1-8 0,12 4 2,0-4-2,-6 8 0,6-4 0,-6 4-1,-5-8 1,-1 8-1,1 0 1,-1 0 0,0-4 0,1-8 0,-1 4 0,-5 4 2,6 4-2,-6-4 0,5-4 0,-5 0 2,5-5-2,1 9-2,-1-4 2,1 12 2,-1-16-2,12 8-3,0-4 3,-6-1 1,0 5-1,0 0 0,-5-4 0,-6 4 1,0-8-1,-1 3 1,1 10-1,6-10 1,-1 10-1,1-5-2,5-9 2,0 1 1,0 4-1,0-5 1,0 5-1,1-5 1,-1-3-1,0 3 0,0 1 0,0 3 1,0-11-1,6-1-1,0 0 1,5 0 2,6 8-2,0-3 0,-5 3 0,-7-8-1,1 9 1,0-9 2,-6 0-2,6 0-1,0 4 1,0 9 2,-1-4-2,-5-5 0,1 4 0,-1 1-1,0 4 1,-6-1 2,1-3-2,-6 8 0,-1 0 0,1-9 1,6 5-1,-1 0-1,1 4 1,5 0 0,6 0 0,5 4-1,1 0 1,10-4 0,1 0 0,11 0 0,0 0 2,0 0-2,0 0 0,-11-12 0,5-1 0,0 5 1,1-1-1,-1-4-1,0 1 1,1-1 0,5 0 0,0 1 0,0 3 0,-6-4 0,6 5 0,0 4 1,0-5-1,0 5-1,0 4 1,0-8 0,0-1 0,0 1 1,0 3-1,0 5-1,0 0 1,0-4 0,0 4 0,0-4-1,0 4 1,0 0-1,0 0 1,0 0-2,0 0 2,0 0-7,0 0 7,0 0 0,0 0 0,0 0-2,0 0 2,0-4 0,0 4 0,0 0-2,0 0 2,0 0 0,23 0 0,5 4 1,6 4-1,5 1 1,7 8-1,-1 0-2,0 8 2,0-4 0,6-8 0,5 0 1,1 4-1,-1-5 1,1 5-1,-1-12 1,-11 11-1,-11 1-1,0-4 1,0 13 0,-6 3 0,0-3 2,0-1-2,-5 0-3,0 1 3,-1-1 1,1 5-1,-6-9 0,5 4 0,-5 5 0,0-13 0,-6 0 0,1 0-2,-1-5 2,-5-3 0,-1-5 0,1 0 0,-6-4 0,0 0 0,-6 5 0,6-5 0,-17 12 0,-5-7 0,-1-5 1,-5 8-1,0-8 1,11 9-1,-6-5 0,1 0 0,-7-4 1,1-4-1,0 0-1,0 4 1,0-5 0,-1 1 0,1-4 0,-6-1 0,0 5 0,0-5 0,1-3 1,4 3-1,1 5-1,0-4 1,0-5-4,0 9 4,5-5 4,0 1-4,1-1 1,-1 1-1,6 4 0,0-9 0,0 4 0,6-3 0,0 3 0,0 9 0,-1 0 0,12 0 0,-11-8 0,5-1 0,1 5 0,5 4 0,-6-4 0,6 4 0,0 0 0,-11-4 0,-1-1 0,-4-3 0,-1-5 0,0 9 0,0-5 0,-6-7 1,1-1-1,5 0-1,0 8 1,0-8 1,-6 9-1,1-5 0,-7 5 0,1 3-1,-6-7 1,0-1 2,1 5-2,-1-1-2,5 9 2,1-4 0,11 4 0,6 0-3,0-4 3,11-5-20,17 9 20,22-4-23,12 4 23,17-9-34</inkml:trace>
</inkml:ink>
</file>

<file path=ppt/ink/ink2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7:42.767"/>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 97 0,'0'0'38,"0"0"-38,23 4 1,-1-4-1,5 0 3,1 8-3,5-12 3,0 8-3,0 4 8,0-8-8,6 9 3,0-5-3,-6 4 3,5-8-3,-4 8 2,-7-4-2,1 5 0,5-5 0,0 4-2,-5-4 2,-1 0 1,1-4-1,-6 9-1,0-5 1,-5 4 2,-1-8-2,1 4 1,-1 0-1,1 0 0,-1 1 0,1 3 3,0-8-3,5 4 0,-6-4 0,6 4 3,-5 0-3,-1 0-5,1 1 5,5 3 0,0-8 0,0 4 4,0 0-4,6 0-4,0-4 4,5 4 4,-6-4-4,6 0 1,1 0-1,-7 5-1,1-10 1,-1 5 2,-5-4-2,1 8-1,-1-4 1,0 0-1,5-4 1,6 4 1,2-4-1,3 0 1,1 4-1,0 0 1,-1-4-1,1 4 2,-6-4-2,-5 0 0,-1-5 0,1 5-2,-1 0 2,1 0-1,0 0 1,5 4 0,0 0 0,0 4 0,0-8 0,0 4 1,0-9-1,1 9 1,-1-8-1,-6 8 0,-5-4 0,0 4 0,1-4 0,4 4 0,1 0 0,-1 0 0,7-4 0,-1 4 0,5-4 0,-5 4 0,1-4 0,-7 8 1,1-4-1,-1 0 1,1-9-1,0 5 1,-1-4-1,1 8-2,5 0 2,-5 0 0,-1-8 0,1 8-1,-1-9 1,1 14 1,0-5-1,-1 0 2,6 0-2,0-5-3,1-3 3,-7 8 1,6-4-1,0 0 2,1 4-2,-1-8-1,0 3 1,0 1 1,6 0-1,5 4-2,-6-4 2,1 0 1,0 0-1,5 0 1,0 4-1,6 0 0,0-5 0,-1 1 0,1-8 0,0 12 1,-6-4-1,5-5-2,7 1 2,4 12 1,7-4-1,-7-8-1,1-4 1,5 20 1,7-4-1,5 0-1,-1-4 1,-11 0 0,11-4 0,6 4 1,6-8-1,-7 8-1,7-4 1,5 4-1,60-9 1,-16 5-5,-22-4 5,-38 4-50,10 0 50,-5-9-16</inkml:trace>
</inkml:ink>
</file>

<file path=ppt/ink/ink2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8:03.74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139 965 0,'0'4'43,"0"-4"-43,0 0 0,0 0 0,0 0 3,5-4-3,1 0 5,-1 8-5,-5-4 3,0 0-3,0 0 4,0 0-4,0 0 3,0 0-3,0 8 1,6 1-1,-6-9 5,0 0-5,0 0 1,0 0-1,5 4 3,-5-4-3,11-4 6,0-5-6,0 9 3,-5 0-3,16-4 0,6-4 1,5-13-1,5 9 0,7-1 0,4 5-2,1 0 2,-6-5 0,0 1 0,6 12 2,0 0-2,-1-4 0,1 4 0,0-4-1,-1 4 1,-4 0 6,-1 4-6,0 0-2,6 4 2,-1-12-1,1 8 1,0 9 1,-1-22-1,1 18-1,0-5 1,0 0 1,-1-4-1,1 4 0,0 4 0,-1-12 0,1 4 0,0 0 3,-1 0-3,-4-8-2,-1 8 2,5-4-1,1 8 1,5-8 0,6 0 0,0 4 0,-6 4 0,0 4 1,6 0-1,0 1-1,5-1 1,0-4 1,-5 0-1,0 5 1,0-18-1,5 9-1,0-4 1,6-12-3,0 11 3,-1 1 2,1 4-2,5-4 1,1 0-1,-1 0 1,-5 4-1,0-4-1,-1 0 1,7-5 0,-6 9 0,-1 0 1,-10 4-1,-6 1 0,0-1 0,1 4 2,4-8-2,1 8-1,5-4 1,-5 5 1,-6-5-1,1 0-1,-1 4 1,0 1-1,6-1 1,0 8 1,-1-7-1,1 7 1,5-12-1,6 5-2,0-1 2,5 0 2,-5-4-2,5-4-2,6 5 2,5-10 2,1 5-2,-1 0-2,56-20 2,-12 24 3,-49-12-3,0 8 0,5-9 0,6 5 2,55-8-2,-27 3-3,-40 5 3,7-4 1,-1-4-1,-5 7-1,5-3 1,6-4 1,55-13-1,-27 8 1,-45 9-1,6 4-1,5 0 1,-5 0 0,-6-1 0,6-3 0,6 4 0,-1-4 0,-5 4 0,0-1 1,5 5-1,0-4 1,6-4-1,28-13 0,-45 17 0,6-4 1,5 0-1,0 8 2,39 0-2,-44-5-1,0 1 1,5 0 1,-5 0-1,-5 0-3,4 0 3,1 0 1,6 4-1,-7 4 0,-4-8 0,-1 12 0,0 0 0,12-8 0,-1 8 0,-11-3 0,6-14 0,5 5-1,1 4 1,43-8 2,-60 12-2,5-8-2,6 4 2,-5 0 1,-1-4-1,-5 4 0,-6 0 0,0 0-1,0 0 1,6-4 1,5 0-1,-10-1-1,5 1 1,-1 0 0,1 4 0,0-4 2,0 4-2,-6-4-2,-5-4 2,-1 3 0,7 5 0,4 0 1,7 0-1,-12 5 0,11-5 0,1 0 0,4 0 0,1 4 1,-5-8-1,-1-5-1,0 5 1,6 0 1,0 0-1,-6 0-2,-5 0 2,0 4 0,-6 0 0,0 0 0,0 4 0,1 0 0,-12-4 0,0 0 0,-5-4 0,-6 4-1,0 4 1,0-4 1,1 4-1,-1-4 1,0 0-1,6 0 0,-1-4 0,-5 8-1,1-4 1,-1 0 1,0 0-1,0-4-1,0 0 1,-5 0 0,0-1 0,-1 5 2,1 0-2,0-4-2,-1 0 2,-5 0 2,-5 0-2,11 0 0,-6 0-1,0-1 1,0 1 1,-5 0-1,5 0-2,-6 0 2,7 0 0,-7 0 0,6-1 0,-5 1 0,-1 0 3,1 0-3,0 0-2,-1 4 2,1-4-1,5 0 1,0-1 0,0 1 0,0 8 1,1-8-1,-1 4-1,-6-4 1,1 4 0,0 0 0,-1-4 0,1 4 0,-1 0 0,-5 0 0,1 0 0,-7 0 0,1 0 0,-1 4 0,1-8 0,-1 4 0,1-4 0,5 0 0,-5 4 0,-1 0 0,1 4-2,-1 0 2,1-4 2,-6 4-2,5-4 0,-5 4 0,1 0 1,4-4-1,1 5-2,-1-1 2,1 0 1,-1 0-1,1 0 0,-6 4 0,0-3-2,0-1 2,0 0 1,0 0-1,-5 0-1,-6-4 1,0 0 1,11 8-1,0-3 1,5-1-1,6 0-1,0-4 1,1 0 0,4-4 0,1 4 1,-6-4-1,0 8-1,0-8 1,0 4 0,0 4 0,0-4 1,-5-4-1,-1-1 0,1 5 0,0-4 0,-1 0 0,1 0-1,-6 4 1,0 0 0,0 0 0,0-4 2,-6 4-2,6 0-1,-5-8 1,5 3 0,-5 5 0,-6 0 0,0 0 0,0 0 0,0 0 0,0 0 0,11-4 0,0 0 1,0 0-1,-6 0 0,6 0 0,0 0 0,0 4 0,-5-5 0,5 1 0,0 0-1,0 4 1,0-4 0,0 0 0,0 4 1,-5 0-1,-1 0 0,-5 0 0,0 0 2,0 0-2,0 0-2,0 0 2,6 8 0,-1 0 0,1 1 2,-1-1-2,1-4-1,-6-4 1,5 8 0,1-3 0,-1 3 1,1 0-1,-1 5 1,1-1-1,-1 5 0,-5-5 0,0 0 0,0-3 0,6 7 0,-6 5 1,0 0-1,5-1 2,-5-3-2,6 12 0,-1 12 0,-5 1 1,0-1-1,0-8 1,0-4-1,0-8-1,0 0 1,0-5 0,0 5 0,0-9 4,0-3-4,0-9-3,0 8 3,0-8 0,6 8 0,0 0 1,-1-8-4,-5 0 3,0 0 2,0 0-2,0 0 4,0 0-4,0 0 0,0 9 0,6-1 0,-6-8-2,0 0 2,0 0-2,0 0 2,0 0 0,0 0 0,0 0 3,0 0-3,0 0-5,0 0 5,5 8 2,-5 1-2,0-9 0,0 0 0,0 8 0,0-8 0,0 4 3,0-4-3,0 0 0,0 0 0,0 0-3,0 0 3,0 0 3,0 0-3,0 0 0,0 0 0,0 0-4,0 0 4,0 0 0,0 0 0,0 0 1,0 0-1,0 0 1,0 0-1,0 0-1,0 0 1,0 0 0,0 0 0,6 8 1,-6-8-1,0 0 1,0 0-1,0 0 3,0 0-3,0 0 7,0 0-7,0 0 7,0 0-7,0 0-1,0 0 1,0 0 1,-17 0-1,0 0 2,-5 0-2,0-4-3,0 8 3,0-4 2,0 4-2,0 1-2,5-1 2,-5-4 2,0 0-2,0 4-2,0 0 2,0 0 1,-6 0-1,6 0 1,0 1-1,0-1 0,-6-4 0,6 0 0,-5 0 0,-1 0 0,1 0 0,-1-4-1,0-1 1,1 5 1,5 0-1,0 0-1,11 5 1,-1-5 1,-4 0-1,-1-5-1,-5 1 1,-5 4 1,-6-4-1,-6 0-1,0 4 1,1 0 0,-1 4 0,6 0 1,0-4-1,-6 9 0,0-9 0,-5 4 0,0 0 0,-6 0 0,-5-4 0,0 4-2,5 0 2,-11 0 0,-5-4 2,0 5-2,-6-1-2,11 0 2,1 4 2,-1-4-2,-11 5 0,0-5 0,-5 0 0,5 0 0,0 0-2,-5-4 2,-6 0 2,1 4-2,10-4 0,0 4 0,0 1 0,0-5 0,1 0 0,-1 4 0,-5-8-1,10 4 1,1-5-2,-6 1 2,0 0 4,-5 0-4,11 0-1,-6 8 1,-5 0 0,-1-4 0,-4-4 0,-1 0 0,6 0 0,-6 0 0,-6-1 1,1 1-1,5 0-1,-5 4 1,-6-4 0,-55-8 0,22-1 0,50 13 0,-6-4-2,-11 0 2,6 4 2,-6 4-2,-6 4 0,-54-4 0,21 1-1,50-1 1,-11 0 1,-5 0-1,-39 4-1,50 1 1,-1-5 1,-5-4-1,-44-9 1,50 5-1,-6 0-2,-49 0 2,27-4 2,38 4-2,1-1-1,-6 1 1,0 0-2,1-4 2,-1 4 2,0-5-2,-5 5-2,-6 4 2,5 4 2,-5 1-2,1-1-1,-1-4 1,-39 8 0,56-4 0,0-4 2,-6 0-2,0 4 0,6 0 0,10 1 1,1 3-1,-6-8-1,1 0 1,-1-4 1,0 4-1,6-4-2,-1-5 2,-4 5-1,-1 0 1,-5 4 3,-1 0-3,12 0-2,-6 0 2,-5 0 1,0 8-1,-1-12 2,1 8-2,0-4-3,-1 0 3,1 0 0,0 0 0,0 0 0,10 0 0,12-4 1,-6 0-1,1 0-1,-1 4 1,0 0 1,0-4-1,-5-5 0,11 5 0,0 0-1,-1 4 1,-4-4-1,-7-4 1,1 8 1,5-4-1,1-1-1,-1 14 1,-5-9 2,-1 0-2,1 0-1,0-4 1,11-1 0,-1 10 0,-4-10 1,-1 5-1,-5-4 0,-1 4 0,1 0-1,11-4 1,-6 4-1,1 0 1,-1 0 0,-5 0 0,5-4 1,-5 4-1,5 0 1,-5 0-1,-1 4-3,-5 0 3,1 9 3,-1-5-3,6-4-1,-6 4 1,0 9-2,0-5 2,-5-3 0,5 3 0,0-4 1,1 1-1,-7-1-1,1 0 1,5-4 2,6 5-2,0-1 0,-1-4 0,-4-4 0,-1 0 0,0-8 0,6 0 0,0 3 0,-6-3 0,0 4 0,-5 0 0,5 0-1,6 4 1,5 4 0,-5-4 0,5 0-1,0 4 1,0 4-1,1-8 1,-1 0 3,6 0-3,0 0-2,-1 0 2,1 0 1,0 4-1,0-4-1,5 0 1,0 5-1,1-1 1,4 4 3,1 0-3,6 5-1,-7-9 1,1 0 0,0 0 0,0 0 0,0-4 0,-6-4 1,11 4-1,1 0-1,-1 0 1,0-4 1,6 0-1,0-4-2,0 3 2,0 1 1,0 4-1,0-4-1,0 0 1,-1 4 0,7-4 0,-1 4 2,1 0-2,4 4-3,1 0 3,6-8 1,-1 0-1,1 0 0,-1 0 0,1-1 1,5 5-1,-1-4 1,1-4-1,0 4-2,0 0 2,6-5 1,-6 1-1,0 4 1,11 4-1,-11-12-2,0 3 2,0 5 1,0 0-1,11 4-2,0 0 2,-11-8 3,5-1-3,0 1 0,1 0 0,-6 0 0,5-5 0,1 9 0,-1-4 0,1-1 0,-1 1 0,1 8 0,5 0 0,-6-4 0,6 4 1,-5-8-1,-1-5 0,1 5 0,-6-4 0,5 3 0,6-3-1,-5 0 1,5 3 1,0-11 0,0 3-1,0 5-2,0-5 2,0-8 2,0 13-2,0-5 0,0 9 0,0-9 0,0 9 0,0 4 0,0-4 0,0 3-3,0 5 3,5-24 4,1-1-4,-1 8 0,1 5 0,-1-1-1,6-3 1,-5 3 3,-1 1-3,1 8-1,-6 0 1,0 4 0,0 0 0,5-9-1,1 5 1,-1-4 0,-5 0 0,0 8 1,0 0-1,6-4-2,-6 4 2,5-5 0,1 5 0,-6 0 0,5-8 0,1 4 0,0 0 0,-6 4-1,5-4 1,1 0 2,-1-1-2,-5 5-1,0 0 1,0 0 1,6-4-1,-6 4-3,11-4 3,5 0 2,1-4-2,-6-1-2,0-3 2,5 0 1,1 3-1,5-3 0,6 4 0,-1-9 0,6 9 0,6-1 1,0 1-1,-1 4 1,1 0-1,0 8-2,-1-4 2,1 8 0,0-4 0,-1 5-1,6 3 1,1-4 1,-7 5-1,6-5-1,1-4 1,-12 0 1,5 5-1,1-5 1,5 4-1,0 0 0,6 1 0,5-9-1,1 0 1,-7 8-1,6-4 1,6-4 1,5 8-1,6-8-1,0 5 1,-6-5 0,1 4 0,4-4 1,7 4-1,4-4 1,-4 4-1,-1 0-1,6-8 1,0 4 0,5-4 0,-11-4 1,1-1-1,5 1 0,5 0 0,0-5-2,-5 13 2,5-8 3,61-9-3,-16-7-3,-17 7 3,-44 5 0,11-1 0,5 5 2,-5-5-2,0 5-1,5 0 1,0 4 1,6-5-1,28-7 0,-45 3 0,11 1 0,1 0 0,-7 3 0,-4-3 0,-1 4-1,0 3 1,6 1 0,-6 0 0,-5 0 1,-5 0-1,-1-4 0,0 8 0,0 0 0,1 0 0,-1 0-2,-5 4 2,-6-4-1,-6 4 1,7 4 2,-1-4-2,0 9 1,0-5-1,1-4-2,-1 0 2,-6 0 5,7-4-5,4 0-4,7 0 4,4-4-1,1 4 1,-5-4 2,4 4-2,1-4-2,5 0 2,1 0 1,-12 0-1,6-5 0,5 5 0,11 0-1,-5 4 1,0-4 2,-6 0-2,1 8-1,4-4 1,1 4-1,-5-8 1,-12 4 0,6 0 0,5-4 2,0-5-2,6 1 0,-6 0 0,1 8-1,-1 0 1,0 0-1,1-4 1,-1 0 1,-5-1-1,-1 1 0,7-4 0,5 0 0,-1 4 0,-10 0 3,6-5-3,4 5-2,-4 0 2,-1-4-1,-5 4 1,-6-1 0,-5 5 0,5 0 0,0 0 0,1 5 1,-1-5-1,-5 0-2,-6 0 2,0-5 1,11 5-1,-5 0 0,0 5 0,5-10 0,-5-3 0,-1 12-1,-4-4 1,4-8 1,1 8-1,5 0 0,1-4 0,-7 0 1,1 0-1,5 4-2,1 0 2,-1-5 1,0 5-1,0 0-1,-5 5 1,-6-10 1,6-3-1,0 8 0,0 0 0,-1 4-1,1-4 1,-6 0 1,1-8-1,-1 12 0,0-4 0,6 4-1,-6-4 1,6 0 0,-6 4 0,0-8 0,-5 4 0,-6-4 0,0 8 0,6-4 0,0 0 0,-1 0 0,1 4 0,0 1 0,-6-1 0,0-4 1,0 0-1,0 4-1,0-4 1,1 8 0,-1-4 0,6 0-1,-1-8 1,1 0 2,0 4-2,-12 4-1,1 0 1,0-4-1,5 5 1,0-5 1,0 4-1,0-4 3,0 4-3,1 0-3,-7-4 3,-5 0-1,6 4 1,0 0 0,-1 5 0,1-5 1,0 0-1,-1 0-1,1 0 1,0-4 0,-1 0 0,1-4-1,0 0 1,-6 0 2,5 0-2,1 4-1,5-5 1,0 1 1,6-4-1,-6 4 0,0 4 0,-5 4 0,0-12 0,-1 12-1,1-4 1,5 8 1,0-8-1,1 0-1,4-4 1,6-4 1,1 8-1,-12 0-2,11 0 2,-5-9 0,-1 9 1,1-4-1,0 0 0,0 0 0,-1 4 1,-5-8-1,1 8-1,-1 0 1,0 0 0,6-9 0,-1 14 1,-5-5-1,1 4-1,-7-4 1,-5 0-1,1 4 1,-1-8 0,-6 8 0,-5 0 0,0 0 0,6-4 0,0 0-1,-1-4 1,1 0 0,0 4 0,-1-4 2,1 4-2,-1-4-2,1 4 2,0-9 0,-1 9 0,1-4 2,-6 8-2,0-8-1,0 0 1,6-4 0,5 12 0,0-12 0,0 12 0,-5-13-3,-1 9 3,-5-12 4,0 12-4,-5-17-2,5 26 2,-5-18 0,5 18 0,0-9 0,0 4 0,0-12 0,0 3 0,-5-3 0,-1 12 0,6-12-1,-5 8 1,-6-12 1,0 12-1,0-5-1,-5 10 1,5-5-2,-6 4 2,6-13 0,0 9 0,0-8 1,0 12-1,-5-12-2,-1 12 2,1-4 2,-1 4-2,1-8-1,-1 8 1,1-4-1,-6 0 1,5-4 2,1 8-2,-6-4-3,0 0 3,0 0 0,5 0 0,7 0-1,-1 0 1,0-4 0,0 0-1,0 0 1,-6-4 0,1-1 0,-1 9 1,-5 0-1,0 0 0,0 0-1,0 0 1,6 0 2,-6 0-2,0 0-1,0 0 1,0 0 1,0 0-1,0 0 0,0-4 0,0 4 0,0 0 0,-6-12 0,1 3 0,-1-7 0,1 8 0,-1-5 0,1 13 0,5 0-1,-11 4 1,-6-12 0,0 0 0,1 8 1,-1 0-1,6-4-2,-5-1 2,-6-3 1,0 12-1,-1-12 0,1 0 0,0 8 0,-5-9 0,5 5 1,0 8-1,-6-12 0,0 0 0,1 4 0,-12 0 0,6 12-2,5-4 2,1 0 1,10-8-1,1 8 0,5-4 0,-1 8 2,1-24-2,-5 16 2,-1-8-2,1 3-2,-1-7 2,1 0 0,-1 3 0,0 9 0,-5-8 0,0 12 0,0-4 0,0 8 1,6-12-1,-1 8-1,0-8 1,1 8 2,-1-8-2,1 13-3,5 7 3,0-8 1,0-3-1,-6 3-2,6-12 2,11 4 2,-11 0-2,0 12 0,5-8 0,6-4 1,-5 0-1,5 0-1,-6 0 1,6 0-2,0 0 2,-16 17 3,-1-17-3,1 4-1,5-4 1,-6 12 0,0-3 0,-5-1 0,0-4 0,6 0 1,-6-8-1,5 17-1,-5-18 1,0 14 0,0-5 0,-11-4 0,0 4 0,5-4 0,6 12 0,0-7 0,5-1 0,-5-8 0,6 4 0,-1 0 0,-5 4-1,0-8 1,5 12 1,-5-8-1,0 8 0,0-8 0,0 8 2,0-12-2,0 13-2,0-14 2,0 5 0,-1-4 0,1 17 0,0-17 0,6 8 0,-1-4 0,1 4 0,-1-12 0,-5 12 0,0-4 0,0 4 0,0-4 0,0 4 2,0-8-2,-1 8-1,-4-4 1,-1 8 2,1-12-2,-7 12-3,1-16 3,0 12 1,0-8-1,5 8 0,1-4 0,-6 4 0,0-8 0,-1 8 0,1-4 0,0 5 2,0-1-2,0 4-2,5-12 2,-5 0-1,6-5 1,5 9 1,-1 0-1,1 5 1,0-10-1,0 14 0,-5-9 0,4 8-2,-4-12 2,-1 8 1,1-8-1,-1 8 1,-5-8-1,0 0 0,0 4 0,0 0 0,-1-9 0,7 14-1,-6-14 1,0 18 0,-1-9 0,1 4-1,0-8 1,0 12 2,0-8-2,-6 4 0,1-8 0,-1 8 2,6-8-2,11 4-2,-6 0 2,0 4 0,-5-4 0,0 0-1,6 0 1,-18 8 0,7-12 2,-1 8-2,0-4 0,1-4 0,-1 12 1,6-12-1,5 8 0,1-8 0,-1 4-1,-5-4 1,0-4-1,0 4 1,0 0 1,0 4-1,-1 4 1,1-4-1,0 0-2,0 0 2,5-4 1,6 12-1,-5-8 1,-1 4-1,-5 0-1,0 0 1,-6 5-1,-5-18 1,5 13 2,1 1-2,-6-5 1,-1 4-1,12-4-2,0 0 2,0-9 0,-6 9 0,6 0 2,0-4-2,0 0 0,0 8 0,0-4-2,0 0 2,-1 0 2,1-4-2,0 0 0,6 0 0,4 0-2,-4 4 2,-1-4 1,1 4-1,-6 0-1,5-5 1,-5 10 0,0-1 0,0-4 0,-1 4 0,-4-4 2,-1 0-2,6 8 0,0 0 0,0-3-2,0-1 2,-6-8-1,6 12 1,0 4 2,0-3-2,-1-5 0,-4-4 0,-1 0 0,6 4 0,0 0 0,5-4 0,1 4 1,-7-4-1,7 4-2,-1-4 2,1 0 2,-1 0-2,0-4-2,1 4 2,-1-4 0,1 8 0,-7-8 0,1 0 0,-5-4-1,10 8 1,-5 0 1,0 0-1,0 0 1,0 4-1,-1-8-1,1 8 1,0-8 0,-5 8 0,4-4 1,1 4-1,0-12 0,6 12 0,-1-13-2,0 5 2,1-4 1,-1 8-1,6-17-4,-6 9 4,1-4 5,-1 8-5,-5-13-1,0 13 1,-6-4 1,1-1-1,-1-3-2,0 12 2,1-8 1,-7 8-1,1-9-1,0-3 1,-6 4 2,1 8-2,5-9-2,-1 9 2,12-4 2,-5 12-2,-1-12 0,0 8 0,1-20 0,-1 16 0,0-8-1,6 3 1,-5 5 0,-1 5 0,0-14 0,1 18 0,4-5-2,7 8 2,-6-16 3,0 4-3,-1 0-1,-4 8 1,5-4 1,0 5-1,-1-13-2,1 8 2,0 0 1,0 4-1,0-12 0,11 12 0,0-12 1,0 12-1,-6-12 0,0 13 0,1-9 1,-6 8-1,0-8-1,-1 4 1,1-4-1,-5 4 1,-1-4 0,6 13 0,0-18 1,-6 22-1,-5-17-1,0 12 1,-6-16 2,0 13-2,1-9-3,4 8 3,1-8 2,6 8-2,10-8 0,6 13 0,-6-9 1,1 4-1,-1-16-2,6 12 2,0-8 0,-6 16 0,1-12 2,-1 0-2,1 4-4,-1 5 4,0-22 4,1 17-4,-6-8-3,-1 12 3,7-12 3,-1 8-3,1-4-1,-7 9 1,1-9-1,0 4 1,-5 0 1,-1 0-1,0 0 0,1-4 0,-1 4 0,6 1 0,0-5 1,0 4-1,-1-4-2,1 0 2,0 4 1,-5-4-1,-1 0-1,0 0 1,-5 0 1,-6-4-1,12 4-1,-6 0 0,-6 4 1,0-8 1,0 0-1,6-1 0,0 5 0,0 0 1,0 0-1,5 0 1,6 5-1,5-1-2,-5-4 2,0 0 2,-6 0-2,1 0-2,-1 0 2,6 0 0,0 0 0,0 0 1,0-4-1,5 4 0,0-5 0,1 1-1,-1 0 1,6 8 2,0-8-2,0 0-1,0 4 1,-6-4 0,1 8 0,-7-8 0,1 4 0,0 0-1,0 4 1,0-4 0,-6 4 0,6-4 0,6 0 0,-12 4 0,0-4 1,1 4-1,-7 1 0,1-1 0,0-4 1,5 0-1,1 4-2,-1-8 2,6 4 1,0 0-1,-6 4-2,-10 0 2,-1-8 0,0 4 0,0-4 1,6 4-1,0 0 0,0 0 0,11-9-1,0 18 1,-6-9 1,6 0-1,-6 0-1,1 8 1,4-8 0,1 0 0,-5 0 2,5-4-2,-6 4-2,6-4 2,5 8 2,-5 0-2,0-4-2,0 0 2,0 4 0,-6 0 0,0-4 0,1 4 0,-1 1 2,6-1-2,-6 0-2,6 0 2,0-8 2,5 4-2,6-4-1,0 0 1,0-1 1,-6 1-1,1 4-1,-6 9 1,0-14-1,-1 1 1,1 0 1,0 8-1,0-12 1,0 4-1,0 0-2,5 8 2,1-4 0,-7 0 0,1 0 2,-5-4-2,-1 12-2,-5-4 2,0 4 0,0 1 0,5-1 1,0 0-1,12-4 1,-1-4-1,0 0-1,1 0 1,-1 5 0,1-5 0,-7 0-1,-4 0 1,-1-9 0,-5 5 0,0-4 1,5 12-1,0-4 0,-5 0 0,0 0 0,0 4 0,-6 0 1,1 0-1,-1 1-2,6-1 2,0 0 1,5 0-1,0 0 0,1 0 0,-7 0-1,1-4 1,0 0 2,0 0-2,0 0-1,0 0 1,5-4-1,6 4 1,0-4 0,5 0 0,0-4 2,1 8-2,-1-4 0,1-1 0,4 1-1,1 4 1,0-4-1,0 4 1,0-4 2,6 4-2,-1 0-1,-5 0 1,5 0 0,1 0 0,-1 4 1,1 0-1,-1-4-2,1 4 2,-1-4 2,0 5-2,1-5-2,-1 4 2,6-4 1,11 0-1,0 0 2,0 0-2,0 0-3,0 0 3,0 0 1,-16 0-1,5 4 0,0-4 0,0 0 0,11 0 0,0 0 0,0 0 0,-12 0 1,1 0-1,0 0 0,11 0 0,0 0 1,0 0-1,0 0-2,0 0 2,0 0 0,0 0 0,-22 0 0,6 4 0,-1 0 0,6-4 0,0 0 0,11 0 0,0 0 0,0 0 0,0 0 0,-11 0 0,0 4 0,11-4 0,0 0 0,0 0-1,0 0 1,0 0 1,0 0-1,0 0-2,0 0 2,0 0 0,0 0 0,0 0 0,0 0 0,0 0 2,0 0-2,0 0 2,0 0-2,0 0-3,0 0 3,0 0 0,0 0 0,0 0 0,0 0 1,0 0-1,0 0-1,0 0 1,0 0-1,0 0 1,0 0 0,0 0 0,0 0 2,0 0-2,0 0-1,-17 0 1,1 4-1,-1 0 1,1-4 1,-1 5-1,6-5 1,0 4-1,0-4 0,11 0 0,0 0 0,0 0 0,0 0 0,0 0 0,0 0 1,0 0-1,0 0-2,0 0 2,0 0 1,0 0-1,0 0-1,0 0 1,0 0 0,0 0-1,0 0 1,0 0 2,0 0-2,0 0 0,0 0 0,0 0 0,0 0 0,0 0 0,0 0 0,0 0 0,0 0 0,0 0 2,0 0-4,0 0 2,0 0-1,0 0 1,0 0 1,0 0-1,0 0 0,0 0 0,0 0 2,0 0-2,0 0 0,0 0 0,0 0 1,0 0-1,0 0-1,0 0 1,0 0 3,0 0-3,0 0-1,0 0 1,0 0-1,0 0 1,0 0-2,0 0 2,0 0 3,0 0-3,0 0-1,0 0 1,6-9-1,-6 9 1,0 0 1,0 0-1,0 0-2,0 0 2,0 0 0,11 0 0,5 0 3,6-4-3,0 4-3,0-4 3,6 0 3,0 0-3,-6 0-3,-6 0 3,6 4 1,0-4-1,1-1-1,4 1 1,1 4 1,5-4-1,0 0 2,0 0-2,0 4-1,0-8 1,1 8 1,-7 0-1,1-5 0,-1-3 0,-5 4 0,1 8 0,-1-8-3,0 4 3,-6 0 1,1-4-1,-1 4-1,7 8 1,-7-4 1,6-8-1,0 8-1,0-8 1,6 4 3,0 4-3,-1-8 0,1 8 0,-1-12 2,-5 12-2,-5-4-3,0-4 3,5 4-1,0 0 1,5-4 2,1 8-2,0-8-1,5 0 1,-6 4 0,6 0 0,1 0 0,-7 0 0,1 0 1,-1 4-1,1-12 0,0 12 0,-6-4-1,5 4 1,6-4 0,1 4 0,-1-4 1,5 0-1,1-4-1,0 0 1,-1 4 0,-5 4 0,1-8 0,-7 4 0,1-9 1,5 9-1,0-8 0,0 12 0,0-4-2,6 4 2,-6-8 2,0 4-2,0-4 0,1 8 0,-7-4-1,1 4 1,-1-12 2,-5 12-2,1-16 0,-1 16 0,0-12-2,0-1 2,5-3 1,1 4-1,-6-1 1,0 9-1,0-12-2,6 12 2,-6-12 2,0 12-2,0-9-3,0 9 3,6-4 2,-1 0-2,1-4 0,-6 4 0,-5-1 0,-1 10 0,-5-14-1,0 5 1,0 0-2,0 4 2,6 0 4,0 4-4,-1-4-2,1 4 2,5-8 0,0 25 0,0-29 0,6 3 0,-6 1 1,5 13-1,1-9 0,-1 8 0,1-12-3,0 4 3,-6-4 1,0 4-1,0 0 0,6 12 0,-1-12 3,1 4-3,5 0-2,-5 0 2,-1-4-1,1 0 1,-1 5 0,1-5 0,-6 0 2,0 8-2,0-4 0,0 0 0,6 4 0,-6-16 0,-5 8 0,-1 4 0,1-16-1,-1 12 1,6 4 0,0 0 0,6-4 0,0 4 0,5 0 2,16-8-2,1 4-3,-6-4 3,-11 12 0,1-8 0,-1 9 2,0-9-2,6 4 0,-6-17 0,0 30-1,5-17 1,1 4-2,0-12 2,-6 12 0,6-8 0,-12 12 2,1-8-2,-6 0-1,5-4 1,1 8 2,0-4-2,-1 8-1,6-16 1,1 12 0,-1-4 0,5 4 1,1-4-1,0 5-2,-6-22 2,0 29 0,6-16 0,-1 13 2,1-18-2,-1 18-1,-4-9 1,-1 0 0,5-9 0,1 13-1,-6-8 1,6 8 0,-12-4 0,1 0 1,0-4-1,-1 13 1,1-18-1,-1 9 0,1-8 0,0 8 0,-1-8 0,1 12-3,0-4 3,-1 4 3,-5 0-3,6 0-2,-1 0 2,1 1-1,-6-5 1,0 8 1,-5-8-1,5 0 0,0 0 0,6 0 0,-1 4 0,1-4 1,-1 0-1,7 4 0,-1 0 0,-6 0-1,6-4 1,1 0 1,-1 0-1,-6 5-2,1-5 2,-6-13 1,6 9-1,-1 8 2,1 0-2,5-4 1,-5-4-1,-1 4-1,1 4 1,-1-8-2,1 0 2,0 4-1,-1 0 1,1-4 2,-1 4-2,-5 0 0,1 0 0,-7 0-1,1 4 1,-6-4-1,0 0 1,5 4 1,1-4-1,-1-8 2,1 4-2,0 12-2,-1-8 2,1 4 1,5-12-1,-6 8-2,6 0 2,1 0 0,-1-4 0,0 4 1,5-9-1,-5 9-1,1-4 1,-1 4 0,0 0 0,-6 0 3,1-4-3,-1 4-2,1-4 2,0 8 1,-1-8-1,6 4 0,0 0 0,6 4-2,-1 4 2,1 1 2,0-9-2,5 4-1,0-4 1,0 0 0,-5-4 0,-1 4 2,-5-4-2,6 12-1,0-12 1,5 8-1,-6-4 1,1-4 2,0 0-2,-6 4-2,-6-5 2,1 5 1,-6 5-1,5-10-1,1 1 1,0-4 0,-1 8 0,1-4 0,-6 12 0,0-12-1,0 0 1,-6 4 0,1-4 0,-1 4-1,-5 0 1,0 0 2,6-9-2,-6 14-1,0-5 1,0 0 1,0 0-2,0 0 1,0 0 1,0 0-1,5-5-2,-5 5 2,0 0 2,0 0-5,0 0 3,-16 0 2,-1 9-2,-5-5-1,-5 0 1,-1-12 0,0 16 0,1-12 1,-1 4-1,1-8 0,-7 8 0,-10-5-2,0 5 2,-6 0 1,-5 9-1,0-13 0,11 8 0,5-8 2,-5 12-2,0-12-2,0 8 2,5-12-1,-5 12 1,5-8 1,0 4-1,1 0 0,5 12 0,0-20 2,5 8-2,0-4-3,6 4 3,0 0 2,0 8-2,0-16-2,5 8 2,1-5 1,-1 5-1,6-8 0,0 16 0,0-16-1,0 16 1,0-12 1,0 4-1,11 0-3,-17 4 3,-5-8 3,0 8-3,0-4 0,0 5 0,6-5-2,-1 12 2,6-12 0,0 4 0,11-4 2,0 0-2,-6-4-1,1 12 1,5-8 0,0 0 0,0 0-1,0 0 1,0 0-1,-11 4 1,11-4 1,-6 9-1,6-9-1,-5 0 1,5 0 0,0-4 0,0 4 0,11 0 0,0-17 0,5 13 0,6-9 1,1 5-1,-1-4-3,5 12 3,1-17 3,-1 13-3,1-8-2,5 16 2,6-13 0,0 5 0,-6-12 0,5 16 0,-5-9 0,-5 14 0,0-14 0,-6 5 0,0 0 0,-6 4 0,6-8 1,-5 16-1,5-16-1,-5 8 1,-1 0-1,1 0 1,-1 0 3,-5 0-3,0 0-2,1 0 2,-1 4 2,5 0-2,1-8-2,-1 4 2,1-4 1,5 4-1,0 4-1,6 4 1,-1-8 0,6 8 0,-5-12 1,0 17-1,-1-9-1,1 4 1,-12-4 0,1 0 0,-1 1 0,1-1 0,0-4 2,-1 4-2,1-8 0,-1 8 0,1 0 0,-1 8 0,-5-16-1,1 8 1,-1-4-1,0 0 1,0 0 1,0 5-1,0-1-1,5 4 1,1-8 1,-1 8-1,1-8 0,5 9 0,6-9 1,-1 4-1,1 0-1,-6 0 1,6 0 0,5-8-1,0 4 1,0-8 2,6 8-2,-1-4-2,1-5 2,0 5 0,-1 8 0,1-8 1,-6 4-1,0-4 1,0 8-1,6-8 0,0 8 0,-1 0-3,6-8 3,-5-4 2,0 4-2,5 0 0,-5-5 0,-6 9-1,-6 0 1,-5-4 2,0 4-2,1-4-2,-7 0 2,6 0 2,0 0-2,0-1 0,0 5 0,6-12 0,0 0 0,-1 7-1,1-3 1,0 0 0,-1-5 0,1 5 1,-6 0-1,0 4 1,0 4-1,-5-4-2,-1 4 2,1 0 1,-1 0-1,1 4-1,-1-4 1,1 4 0,0 4 0,-1-8 0,1 13 0,-1-5-1,1-8 1,-1 0 1,6 0-1,1 0 1,-1 0-1,0 4-2,0-4 2,0 0 2,-6-8-2,7 12 0,-7-4 0,1 0-2,-1 12 2,1-3 1,-1-5-1,-5 4-1,0-8 1,0 8 0,6-12 0,0 8 2,-1 0-2,1 5 0,5-22 0,0 17-1,-6-8 1,7 4 0,-1 4 0,0 5 1,0-5-1,0 8 0,6-3 0,-6-9-2,5-13 2,-10 26 1,-1-13-1,1 4 0,-1 0 0,1 4 0,0-8 0,5 8 1,-6-8-1,6 5 0,11-10 0,1 14-2,-1-13 2,-6 8 1,1-8-1,0 12 0,-1-21 0,1 13 0,-6-12 0,0 12 2,0-12-2,-5 16-2,-1-13 2,-5 14 0,0-5 0,0 4 0,6-17 0,5 13-2,0-4 2,6 8 2,-1-16-2,1 20 1,-1-12-1,1 8-1,0-12 1,-1 16 0,1-16 0,0 12 1,-6-8-1,-6 12-2,6-8 2,-5 4 1,-1-8-1,1 4-1,0-8 1,-6 12 1,0-8-1,0 8 0,-6-12 0,1 8 1,-6 0-1,0 0-1,0 0 1,5 8 1,1-16-1,-1 12-1,-5-4 1,0 0 0,0 0-2,0 0 2,0 0 3,0 0-3,0 8 0,0-8 0,0 4 2,0-4-2,-5 4 2,5-4-2,-6-4-1,-5-12 1,0 7-1,0-11 1,-5 20 2,-12-17-2,-5 9-2,-6-5 2,-5 13 0,0-4 0,0 8 2,5-4-2,6 0-3,-6 0 3,1 0 0,-1 0 1,6-8-1,0 4 1,-1-4-1,1 12-1,0-12 1,6 3-1,5-3 1,-1 8 1,1 0-1,0-4 2,0 0-2,0 4-3,6-8 3,-1 3 1,0 1-1,1 4 1,5-8-1,0 12 1,0-12-1,-6 12-2,1-4 2,-1-4-1,0 0 1,1 4 2,-1 4-2,-5-8 0,0 8 0,-5-4-1,-1-4 1,0 4-1,1 4 1,-1 0 2,0 0-2,6 0-1,6-4 1,-6 13 0,0-9 0,0 0 0,-1 4 0,1-8 0,6 4 0,-1 1 0,-5-1 0,0-4-3,6 4 3,-1-4-18,0 16 18,1-11-33,5 24 33,5-17-61</inkml:trace>
</inkml:ink>
</file>

<file path=ppt/ink/ink2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8:07.15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502 553 0,'0'0'62,"0"0"-62,11-13-1,6-3 1,5-1 1,5 0-1,1 9 0,0-8 0,-1-1 3,6 5-3,6-1 2,5 9-2,6-4-4,5-5 4,6 5 6,-6 0-6,11-9 1,6-3-1,0 7 4,5 1-4,-5-5 5,0 5-5,5-1 3,6 9-3,5 4-1,-11 4 1,6-4 1,6-4-1,5 0 1,44-4-1,-6-5 4,-44 5-4,6-9 2,39-7-2,-50 7 1,-1 0-1,1 9 1,0 4-1,-17-4 1,6-1-1,0 5 0,5 4 0,-5-4 1,5-4-1,-5 4 0,0 0 0,0 4 0,-1-5 0,-4 1-1,-7 0 1,-4 0 3,-12-4-3,0 4 2,-11-5-2,-5 5 0,-1 4 0,1-4 2,0 0-2,5 4 0,-6-4 0,6-5-1,1 1 1,-1 4 2,5-4-2,1 4-2,5-1 2,-5 1 2,-6 0-2,0 0 0,-11 0 0,0 0 1,-5 0-1,-6 4-1,-6 0 1,-5 0 0,11 4 0,-5-4 1,-6 0-1,0 0 0,0 0 0,0 0-1,6 0 1,-6 0-1,0 0 1,0 0 1,0 0-1,0 0 0,-6 12 0,-11 1-1,-10-1 1,-6 5-1,-11-5 1,-12 0 1,1-12-1,5 13 1,-10 8-1,-7-5 0,1-3 0,0 7-2,0-7 2,-6-5 1,-5-8-1,-12 8 1,1-4-1,-6 1-1,-5-1 1,-56 0 0,33-4 0,45 0 0,-17 4 0,-5-8 4,-39 0-4,50 0-2,-6-9 2,-55 1-2,16 3 2,45 1 3,-12 0-3,-49 0 0,0-1 0,0-3-1,17 4 1,38 8 1,-6-9-1,-49 13 0,22-16 0,50 12 2,-11-8-2,-6 4-3,5-1 3,-5-3-2,-5 4 2,-45-4-1,12-5 1,60 17-56,-5 1 56,0-18-41</inkml:trace>
</inkml:ink>
</file>

<file path=ppt/ink/ink2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32:59.81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A0425FFF-E615-4F5E-8CCC-AB03377FCA34}" emma:medium="tactile" emma:mode="ink">
          <msink:context xmlns:msink="http://schemas.microsoft.com/ink/2010/main" type="writingRegion" rotatedBoundingBox="19406,15110 9710,15191 9701,14209 19398,14129"/>
        </emma:interpretation>
      </emma:emma>
    </inkml:annotationXML>
    <inkml:traceGroup>
      <inkml:annotationXML>
        <emma:emma xmlns:emma="http://www.w3.org/2003/04/emma" version="1.0">
          <emma:interpretation id="{00B8195A-59AD-4F42-BE02-A9A36A97F5E2}" emma:medium="tactile" emma:mode="ink">
            <msink:context xmlns:msink="http://schemas.microsoft.com/ink/2010/main" type="paragraph" rotatedBoundingBox="19406,15110 9710,15191 9701,14209 19398,14129" alignmentLevel="1"/>
          </emma:interpretation>
        </emma:emma>
      </inkml:annotationXML>
      <inkml:traceGroup>
        <inkml:annotationXML>
          <emma:emma xmlns:emma="http://www.w3.org/2003/04/emma" version="1.0">
            <emma:interpretation id="{A470F560-6A1E-41EC-B5AC-FD3C67D613A8}" emma:medium="tactile" emma:mode="ink">
              <msink:context xmlns:msink="http://schemas.microsoft.com/ink/2010/main" type="line" rotatedBoundingBox="19406,15110 9710,15191 9701,14209 19398,14129"/>
            </emma:interpretation>
          </emma:emma>
        </inkml:annotationXML>
        <inkml:traceGroup>
          <inkml:annotationXML>
            <emma:emma xmlns:emma="http://www.w3.org/2003/04/emma" version="1.0">
              <emma:interpretation id="{0787D4A1-0A9E-4C2F-8A8A-D9326FB300CD}" emma:medium="tactile" emma:mode="ink">
                <msink:context xmlns:msink="http://schemas.microsoft.com/ink/2010/main" type="inkWord" rotatedBoundingBox="10128,14205 10283,15093 9769,15182 9614,14295">
                  <msink:destinationLink direction="with" ref="{80669EAE-CBA4-4309-B69B-3511EC6680F6}"/>
                </msink:context>
              </emma:interpretation>
              <emma:one-of disjunction-type="recognition" id="oneOf0">
                <emma:interpretation id="interp0" emma:lang="en-US" emma:confidence="1">
                  <emma:literal>6</emma:literal>
                </emma:interpretation>
                <emma:interpretation id="interp1" emma:lang="en-US" emma:confidence="0">
                  <emma:literal>G</emma:literal>
                </emma:interpretation>
                <emma:interpretation id="interp2" emma:lang="en-US" emma:confidence="0">
                  <emma:literal>8</emma:literal>
                </emma:interpretation>
                <emma:interpretation id="interp3" emma:lang="en-US" emma:confidence="0">
                  <emma:literal>•</emma:literal>
                </emma:interpretation>
                <emma:interpretation id="interp4" emma:lang="en-US" emma:confidence="0">
                  <emma:literal>•A</emma:literal>
                </emma:interpretation>
              </emma:one-of>
            </emma:emma>
          </inkml:annotationXML>
          <inkml:trace contextRef="#ctx0" brushRef="#br0">-9017-373 0,'0'0'72,"0"0"-72,0 0 11,0 0-11,0 0 6,0 0-6,0 0 3,-17 8-3,1-4-5,-1 8 5,0-7 12,1 7-12,-1-4 8,1 1-8,-1-1 3,1 0-3,-1 0 0,0 1 0,-5-1 5,6 4-5,-6 5 4,0-5-4,5 5 4,0 4-4,1 8-2,-1-17 2,6 9-1,0 0 1,0-1 1,0 5-1,0-12 1,6 3-1,-1 1 1,1 7-1,-1 1-1,1 0 1,5 0 1,0 4-1,-6 4 1,6 0-1,0 0 0,0 5 0,6-5-2,-1-4 2,6-4 3,0-5-3,6 1 1,-1 0-1,1-5-1,5 13 1,0-4 1,0 0-1,0-17 0,-5 9 0,5-5-1,-6 5 1,1-9 3,5-8-3,0 8 0,0-8 0,-5 0 1,10-16 1,1 3-2,-6 1 1,0 0-1,-5-1 0,-1 5 0,-5 0 3,0 8-3,-5-9-1,-1 1 1,1 0-1,-1-1 1,1-3 0,0-5 0,-1-3 0,1-1 0,-1 4 0,1 1 0,-6-1 1,0 5-1,0-5 0,0 5 0,-6 0-1,1-1 1,-1 5 1,1 0-1,-1-1 2,-5 1-2,0 0 0,5-1 0,-5 5 2,-5 0-2,5 4-1,11 0 1,-17 4 2,1 0-2,-1 5-4,0-1 4,-5 4 3,6 1-3,-6 3 1,0-3-1,5 3-1,1 5 1,-1-4 6,6-5-6,0 0 0,0 1 0,0 3-6,0-3 6,0-5 1,0 0-1,0 1-1,5 3-3,1 5 4,-1-5-25,1 1 25,5-9-39,0-4 39,11-4-68</inkml:trace>
        </inkml:traceGroup>
        <inkml:traceGroup>
          <inkml:annotationXML>
            <emma:emma xmlns:emma="http://www.w3.org/2003/04/emma" version="1.0">
              <emma:interpretation id="{1D7C16BB-932E-4AEF-8975-A94CAE83161D}" emma:medium="tactile" emma:mode="ink">
                <msink:context xmlns:msink="http://schemas.microsoft.com/ink/2010/main" type="inkWord" rotatedBoundingBox="14452,15152 13512,15159 13504,14180 14444,14172">
                  <msink:destinationLink direction="with" ref="{CA0F7A2C-36B0-4F84-96F8-37BC442BDF4E}"/>
                </msink:context>
              </emma:interpretation>
              <emma:one-of disjunction-type="recognition" id="oneOf1">
                <emma:interpretation id="interp5" emma:lang="en-US" emma:confidence="0">
                  <emma:literal>60</emma:literal>
                </emma:interpretation>
                <emma:interpretation id="interp6" emma:lang="en-US" emma:confidence="0">
                  <emma:literal>6</emma:literal>
                </emma:interpretation>
                <emma:interpretation id="interp7" emma:lang="en-US" emma:confidence="0">
                  <emma:literal>Go</emma:literal>
                </emma:interpretation>
                <emma:interpretation id="interp8" emma:lang="en-US" emma:confidence="0">
                  <emma:literal>600</emma:literal>
                </emma:interpretation>
                <emma:interpretation id="interp9" emma:lang="en-US" emma:confidence="0">
                  <emma:literal>66</emma:literal>
                </emma:interpretation>
              </emma:one-of>
            </emma:emma>
          </inkml:annotationXML>
          <inkml:trace contextRef="#ctx0" brushRef="#br0" timeOffset="2330.3227">-4804 8 0,'0'0'59,"0"-9"-59,-6 13 0,6-4 25,0 0-21,0 0-4,0 0 6,0 0-6,0 0 10,-16 9-10,-1 7 1,1 5-1,-1 8 1,0 8-1,1 5 0,5 3 0,0 1 1,5-9-1,6 0 2,0-12-2,6 4 1,-1-4-1,6-4 8,0 4-8,6-5 7,-1-7-7,7-5 8,-1-8-8,-6-8 5,6 4-5,-5-9 5,-1-8-5,1-3 1,0-5-1,-6 0 1,0 0-1,-6 0 0,-5 0 0,-5 4 2,-1 0-2,-10 4 0,-7 5 0,-4 3-2,-6 5 2,0 8-11,-6 8 11,0-4-27,6 5 27,6-1-61,4-4 61,12-4-44</inkml:trace>
          <inkml:trace contextRef="#ctx0" brushRef="#br0" timeOffset="1659.495">-5218-402 0,'0'0'70,"0"0"-70,0 0 11,0 0-11,0 0 15,0 0-15,0 0 16,0 0-16,0 0 2,0 0-2,-11 4-3,-6 0 3,0 8 7,1 5-7,-1-1 1,-5 9-1,0-8 4,0 16-4,0 0 2,0 4-2,5 1-1,1-1 1,-1-12 2,6-9-2,0 5 5,0 8-5,-6 0 1,1 8-1,-1 5-1,-5 3 1,6 1 5,5 4-5,-6-1 0,6-7 0,0-9 0,5 0 0,6-8 1,6 4-1,0-9 0,5 5 0,0-4 1,11-4-1,0-1 1,0 1-1,5-1 1,1-3-1,-6-9 0,0 4 0,0-8 0,0-4 0,1 0 3,-1-4-3,0-5 1,-6 1-1,1-5-1,-1 5 1,1-5 0,0 1 0,-6 3 2,-6-3-2,1-1 4,-1-4-4,-5 5 1,0-1-1,-5 5 1,5 3-1,-6 5 0,1 0 0,5 4-2,0 0 2,-23 13 1,-4 3-1,-1-8 0,1 1 0,-1 7-1,0 1 1,6-13 0,0 4 0,6 1-2,5-5 2,11-4-16,0 0 16,0 0-36,0 0 36,16 0-61,6-9 61,6-7-33</inkml:trace>
        </inkml:traceGroup>
        <inkml:traceGroup>
          <inkml:annotationXML>
            <emma:emma xmlns:emma="http://www.w3.org/2003/04/emma" version="1.0">
              <emma:interpretation id="{45C6B798-CE45-47A9-B38E-58C8A7BB147C}" emma:medium="tactile" emma:mode="ink">
                <msink:context xmlns:msink="http://schemas.microsoft.com/ink/2010/main" type="inkWord" rotatedBoundingBox="18108,14154 19394,14133 19408,14970 18122,14992">
                  <msink:destinationLink direction="with" ref="{80669EAE-CBA4-4309-B69B-3511EC6680F6}"/>
                  <msink:destinationLink direction="with" ref="{A8B940A0-6006-4789-9537-83534D556EDF}"/>
                </msink:context>
              </emma:interpretation>
              <emma:one-of disjunction-type="recognition" id="oneOf2">
                <emma:interpretation id="interp10" emma:lang="en-US" emma:confidence="1">
                  <emma:literal>600</emma:literal>
                </emma:interpretation>
                <emma:interpretation id="interp11" emma:lang="en-US" emma:confidence="0">
                  <emma:literal>boo</emma:literal>
                </emma:interpretation>
                <emma:interpretation id="interp12" emma:lang="en-US" emma:confidence="0">
                  <emma:literal>Goo</emma:literal>
                </emma:interpretation>
                <emma:interpretation id="interp13" emma:lang="en-US" emma:confidence="0">
                  <emma:literal>6oo</emma:literal>
                </emma:interpretation>
                <emma:interpretation id="interp14" emma:lang="en-US" emma:confidence="0">
                  <emma:literal>6o0</emma:literal>
                </emma:interpretation>
              </emma:one-of>
            </emma:emma>
          </inkml:annotationXML>
          <inkml:trace contextRef="#ctx0" brushRef="#br0" timeOffset="4683.0254">44-5 0,'-6'8'75,"1"9"-75,-1 0 12,-5 3-12,6 5 12,-1 4-12,1 4 9,5 0-9,0-4 10,5 0-10,1-4 5,5-4-5,5-4 3,6-5-3,0-4 7,1-4-7,-1-8 6,0-4-6,0-9 10,0 1-10,0-9 5,0-8-5,-11-4 0,-5-5 0,-1 17 0,-5 0 0,-11 9-3,0 3 3,-11 1-6,-6 8 6,-5 8-22,0 4 22,0 9-41,0 4 41,5-5-81</inkml:trace>
          <inkml:trace contextRef="#ctx0" brushRef="#br0" timeOffset="4323.6419">-282 20 0,'0'0'65,"0"0"-65,0 0 11,0 0-11,0 0 17,0 0-17,0 0 2,0 0-2,-17 17 9,1 3-9,-1 5 0,6 4 0,0 0 1,6 0-1,5 4 1,0-4-1,11-8 4,0 0-4,0-5 10,5-3-10,1-9 11,5-8-11,0-5 3,-5-7-3,-1-5 6,1 0-6,-6-8 7,0 0-7,-6 0 2,1 0-2,-6 13 1,0-1-1,0 5-2,-6 4 2,-10-5-8,-12 17 8,1 0-6,-6 9 6,-1-1-8,7 5 8,5-1-18,5 1 18,6-5-24,11 1 24,11-17-47,11-5 47,6-7-36</inkml:trace>
          <inkml:trace contextRef="#ctx0" brushRef="#br0" timeOffset="3676.3013">-641-431 0,'0'0'83,"0"0"-83,0 0 8,0 0-8,0 0 9,0 0-9,0 0 6,0 0-6,-5 0 8,5 0-8,0 0 5,-22 12-5,-1 5 5,-4 3-5,-1 13 4,1 1-4,-1 3 0,0 0 0,1 5 1,5-1-1,0-4 0,0-4 0,5 1 3,0 7-3,1 0 3,5 5-3,0-5 2,5 9-2,1-4 8,5-9-8,0 4-2,0-16 2,5 0 1,6 0-1,11-9 0,6-7 0,5-1 3,6-12-3,5-9 3,-5-7-3,-1-5-2,-5-4 2,0-4 3,-10 8-3,-1 4 9,-17 5-7,-5-1-2,-11 5-1,-5 7 1,-12 5-1,-11 9 1,-5 11-3,-6 9 3,6 5-8,6-1 8,-1-4-14,6-5 14,11-3-13,0-8 13,16-1-17,6 0 17,6-12-31,-6 0 31,22-12-73</inkml:trace>
        </inkml:traceGroup>
      </inkml:traceGroup>
    </inkml:traceGroup>
  </inkml:traceGroup>
</inkml:ink>
</file>

<file path=ppt/ink/ink2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3:09.876"/>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B18126B2-2BF2-47AC-BDAF-1C70161ECE51}" emma:medium="tactile" emma:mode="ink">
          <msink:context xmlns:msink="http://schemas.microsoft.com/ink/2010/main" type="inkDrawing" rotatedBoundingBox="3029,609 22025,444 22042,2321 3045,2485" semanticType="enclosure" shapeName="Other">
            <msink:destinationLink direction="to" ref="{4D5F6DDA-AB03-42E8-A826-FEDF3F27DDD7}"/>
            <msink:destinationLink direction="from" ref="{4D5F6DDA-AB03-42E8-A826-FEDF3F27DDD7}"/>
          </msink:context>
        </emma:interpretation>
      </emma:emma>
    </inkml:annotationXML>
    <inkml:trace contextRef="#ctx0" brushRef="#br0">36 194 0,'0'0'10,"0"0"-10,0 0 0,0 0 0,-11 8 3,6 1-3,5-9 2,0 0-2,0 0 3,0 0-3,0 0 0,0 0 0,0 0 5,0 0-5,0 0 6,0 0-6,5 0 6,-5 0-6,6 4 4,-6-4-4,0 0 3,11 4-3,0-8 1,1 8-1,-1-4 1,6 9-1,0-13 2,0 8-2,0 4 3,5-4-3,7-4 0,-1 0 0,0 0 2,6 0-2,0 5 2,0-10-2,-1 10 2,7-10-2,11 10 0,5-1 0,6 0 2,0-12-2,0 8-4,12-9 4,5 9 5,6 4-5,-6-12-2,0 12 2,5 0 3,1-4-3,0 0 0,-6-4 0,-6 8 0,0-4 0,1 5-1,-1-14 1,0 5 2,-5 8-2,0-8-1,-12 8 1,1-4 2,5-8-2,0 16 0,6-12 0,-1 4 2,-4-4-2,-1 0 1,5 8-1,7 0 1,-1-4-1,6 0-2,-11-8 2,5-1 0,1 13 0,-7 1 4,1-14-4,0 9 0,-6 4 0,-6 1 1,-5-5-1,0 0-1,0 0 1,5 0 1,1-5-1,-1 5 0,6 0 0,-5-4 3,-1 4-3,6 0 1,0 0-1,0-4 2,6 4-2,-6 0 1,-5 4-1,-7-4 1,7-4-1,-1 4 0,1-9 0,-1 14 0,6-5 0,-5 0 0,-6 8 0,-1-8 0,1-4 0,0 4 1,0 0-1,5 0 1,1 4-1,5 0 1,-11-12-1,-1 4 0,7-1 0,5 5 2,6-4-2,-1 0 0,-5 0 0,0-1 2,1 5-2,4 0-2,1 9 2,0-9 1,5-4-1,-11 4-1,6 0 1,0-5 2,33 5-2,23 13 0,-50-17 0,-1 4 0,-5 0 0,0 0 0,-1 0 0,-4 0-3,-1-4 3,-12 8 1,1-8-1,0 8 0,-6-8 0,0 4 2,0-5-2,-5 5-2,5-4 2,-5 8 2,-1-8-2,1 13-1,-1-14 1,-11 14 0,6-9 0,6-17 2,5 13-2,-6 4 0,1 0 0,5-9 0,0 9 0,0 5 0,-5-5 0,-6-9 0,0 9 0,0-8 0,5 16 0,1-21 2,5 18-2,0-10-1,0 5 1,0 0 0,0 0 0,-5-4-2,-6 8 2,0-8 4,-1 13-4,1-14-1,0 14 1,0-9-1,0 4 1,0-8 1,0 4-1,0 0 1,-1-4-1,1-1-1,6 1 1,-12-4 1,0 12-1,0-8 1,1-1-1,5-7 1,-1 16-1,1-8-1,0-1 1,6 1-2,-1 8 2,6-20 3,-5 11-3,-1 1 0,6 0 0,6-5-1,6 5 1,-1-4 0,6 3 0,-5-7 1,-1 12-1,6-13-1,6 9 1,0-9 1,-1 17-1,-4-16 0,-1 16 0,0-8 0,0 4 0,6-9-1,5 9 1,-5 0 1,-6 0-1,-6-8 0,1 16 0,5-12 0,0 12 0,6-12-1,-1 8 1,-10-8 1,5 13-1,0-9 0,0 4 0,6-8 0,-1 4 0,1 4-1,-6 0 1,0-8 1,6 0-1,5 4 1,1 4-1,-1-8-2,-5 8 2,0-8 0,-1 8 0,7-4 1,-6 8-1,5-12 0,-5 17 0,-12-17 0,6 8 0,6-8-1,5 4 1,1-9 0,-12 9 0,5 0-2,1 4 2,0-8 3,-6 8-3,6-4 0,0 5 0,-6-1 2,-6 0-2,-11-4-1,0-8 1,1 8-3,-1 8 3,5-4 2,1 1-2,0-5 2,0 4-2,-6 0-3,0 0 3,0-8 2,6 4-2,0 4-1,-6 0 1,0-8 2,0 13-2,1-14-2,-1 10 2,0-5 1,-6 8-1,-5-8 0,6 0 0,5 0-1,0 4 1,0-8-1,6 8 1,0-4 3,-12 0-3,-5 5-1,6-1 1,5-4 0,6 4 0,-1 0-1,1 1 1,0-1 0,6-4 0,-7 0 1,7 0-1,-1 4 0,6-4 0,0 0-2,0 0 2,1 4 2,-13-8-2,-4 4-4,-1 8 4,5-3 4,-4-1-4,4-4-1,1-4 1,0 8 0,0 0 0,0-4 1,-1 4-1,-4-8 0,10 0 0,6-5-1,0 5 1,6 4 1,-12-4-1,1 4-1,5-13 1,6 18 1,-1-1-1,7 0-4,-7-12 4,-10 12 1,-1 4-1,6-8-1,6 4 1,0-8 3,0 8-3,-12 1 0,-5-1 0,5-4 0,1-4 0,-1 4 0,-5 4 0,0-4 0,0 13 0,-6-5 0,0-8 0,-6 9 0,-5-9 0,0 4-3,-6 0 3,1 5 3,-7-14-3,1 10 0,-1-10 0,1 1 0,5 4 0,6 4 1,0 1-1,0-1-1,0-4 1,0 4 0,5-4 0,-5 8-1,-12-12 1,7 4 2,-1 9-2,0-5-1,6-4 1,0 4 0,0 5 0,0-5-1,-1-4 1,1 4 2,0-4-2,0 0-1,-6 4 1,1-8 0,-1 8 0,-6-8-1,1 0 1,-1 8 0,1-4 2,0 0-2,-6 4-2,-1-4 2,1 0 1,0 0-1,0-4 1,-5 8-1,5-4-1,-1-4 1,1 4 2,-5 0-2,5 4-1,0-8 1,-1 4 1,1-4-1,0 8-1,6-8 1,-1 8-1,1-4 1,-6 4 0,-6 1 0,1-5 0,-1-5 2,0 1-2,0 0 0,-5 8-2,5-8 2,-5 8-1,-6-4 1,0 0 3,0 0-3,6 0-2,-6 0 2,0 0 0,0 0 0,0 0 0,0 0 0,11 0 0,0 0 0,1-13 0,-7 18 0,-5-5 0,0 0 0,0 0 1,6 0-1,-6 0-2,0 0 2,0 0 1,0 4-1,0-4 0,0 0 0,0 0-1,0 0 1,0 0 2,0 0-2,0 0-2,0 0 2,5 4 1,-5-4-1,0 0 0,0 0 0,6 0-2,-6 0 2,6 4 0,5 5 2,0-9-2,1 4-1,5-4 1,-1 4 1,-4-12-1,-1 12-2,6-12 2,-6 8 0,1 0 0,-7 8-1,7-8 1,-1-4 4,0 4-4,6-4-2,6 4 2,-6-5 1,-6 1-1,6 8 0,-6 1 0,-5-1 0,-6-4-2,5 4 2,-5-4 2,0 0-2,0 0 0,0 0 0,0 0 0,6 4 0,-6-4-1,6 0 1,-6 0 1,5 0-1,-5 0 0,0 0 0,0 0 2,0 0-2,0 0 0,0 0 0,0 0-2,0 0 2,0 0 0,0-4 0,0 4-1,0 0 1,0 0 2,0 0-2,0 4-3,0-4 3,0 0 2,6 4-2,0-8 0,5 4 0,-6 0-2,-5 0 2,6 0 1,0 0-1,-6 0 1,0 0-1,5 4 0,7 1 0,-7 3 0,7 1 0,-7-1-1,1 1 1,-6 12 0,6 0 1,-1-8-1,1 4 0,0-1 0,-6 1-1,5 0 1,-5 5 0,-5-6 0,5 1 1,0 5-1,0-1-1,0 0 1,0 4 1,0-4-1,0 1 1,0-5-1,0-1-2,0 14 2,0-4 1,-6 20 0,12-4-1,-6-3-1,-6-6 1,12-3 0,-6 0 0,0-1 0,0 5 0,0-13 0,0 5 0,0-9-3,5 0 3,-5 0 3,0-13-3,0-4 1,0 12-1,0 5-1,0 0 1,0 0 0,-5 0 0,-1 9 1,0-9-1,1 8 1,-1-8-1,0 8 0,1 5-2,5-9 2,-6 9 0,6 4 2,0-9-2,-6 5 0,1-9-3,5-4 3,0 4 0,0-13 0,0 9 1,0-8-1,0-9 0,0 0 0,0 0 0,0 8 0,0-8 0,0 0 0,0 0 0,0 9 0,0-9 0,0 4 0,0-4 2,0 13-2,0 8-2,0-9 2,0 5-2,0-4 2,0 0 5,0-9-5,0-4-3,0 4 3,0-4 1,0 9-1,0 3-1,0-3 1,0-9 0,0 0 0,0 17 0,-6-4 0,0-9 0,6-4 0,0 8 0,0-8 2,-5 4-2,5-4-1,0 9 1,0-9-1,0 0 1,0 0 0,0 8 0,0-3 1,0-5-1,0 0 0,-6 4 0,6-4 0,-6 0 0,6 0-1,0 4 1,0-4 3,0 4-3,0-4-3,-5 0 3,5 0 2,0 0-2,0 0 0,0-4 0,0 4 0,0 9 0,-6-1-1,6-8 1,0 13 1,-5-9-1,5-4-1,0 0 1,0 0 0,0 0 2,0 0-2,0 0 0,0 0 0,0 0 1,0 0-1,0 0 2,0 0-2,0 0-1,0 0 1,0 0 1,0 0-1,0 0 1,0 0-1,0 0 1,0 0-1,0 0 0,0 0 0,-12 0 1,1-4-1,-6-1 0,6 1 0,-6-4 0,-6 8 1,1 0-1,-1 0 1,1-9-1,-7 14 0,1-22 0,0 12 2,5-3-2,1 8-2,5-4 2,5 4 0,1-5 0,0 1 1,5-4-1,1 8 2,5 0-2,-6 4-2,6-4 2,-6 0 2,6 0-2,-5 0-2,5 0 2,-12-4 3,1-5-3,0 14 0,11-5 0,-17-5-3,0-3 3,6 8 1,-1-4-1,-5 4-3,0-9 3,1 13 4,-1-8-4,-6 4 1,0-13-1,1 18-1,-1-10 1,6 5 1,0 0-1,1 0 1,4 5-1,1-10 0,0 1 0,-1 4 0,12 0 0,0 0 0,-11 0 1,0 0-1,11 0-1,-17 4 1,6 1 2,-1-10-2,7 10 0,5-5 0,-6-9-1,-5 9 1,11 0 1,0 0-1,-23 0-3,-5 0 3,0 4 1,-1-12-1,-4 12 2,-1-4-2,0 4-1,0-8 1,0 4 1,6-8-1,5 3 2,-5 1-2,-6 4-2,0-12 2,-5 12 1,-1 0-1,-5 4 2,0-8-2,0 4 0,5-9 0,1 9-1,-1-4 1,-5 4 0,0 0 0,0 0 0,0-9 0,0 9 4,-1 9-4,1-5-2,0-12 2,6 12 0,-1-4 0,-5 0 1,0-4-1,0 4-2,-1 4 2,-4 0 3,-1-8-3,11 8 0,1-8 0,-6 4 0,-6 4 0,0 5 2,-5-14-2,-1 5 1,-5-4-1,6 4 0,5-4 0,-11 4 1,-6-4-1,-5 8 0,5-4 0,6 8-1,0-3 1,-6-5 1,0 4-1,1 0 0,-7-8 0,1 8 3,11-8-3,0 4-3,-6 0 3,0 0 1,0 0-1,1 4 0,10-8 0,6 8 1,1 0-1,-1 5-1,6-9 1,0 8 1,5-8-1,0 4 1,7-4-1,-7 5 0,1-10 0,-1 5 0,1-4 0,-1 4-2,12 9 2,0-14 2,-6 1-2,0 8 0,-6-8 0,1 8-1,-1-8 1,-5 8 1,0-16-1,6 12 0,-1 4 0,1 0 0,-7-8 0,-4-5 2,-1 18-2,0-9-2,-5-4 2,-1-1 2,1 14-2,-1-13 0,-5 8 0,0-8 1,0 12-1,0-12-1,5 12 1,1 1 0,-1-1 0,1 1 0,0-5 0,-6-4 0,-6 9 0,6-1 0,5-4 0,1-4 1,-6 9-1,-6-5-1,0 0 1,1-8 0,-1 12 0,0 1 0,-5-9 0,-1 8 0,1-3 0,0-5 1,-1 4-1,-5-4-1,0 4 1,-6-4 0,6 13 0,6-9 1,-6 4-1,0-12 0,-6 13 0,1-1-1,5 5 1,0-5-1,-6 1 1,0-9 3,1 8-3,5 1 2,0-18-2,-6 13-4,-5 5 4,-1-9 2,12 4-2,-5-4 0,-1 0 0,0-13 1,1 9-1,5 0-3,5 4 3,1 0 0,-6-4 0,0 4 2,-6-4-2,12-5 1,-1 1-1,1 8 0,0-5 0,-1 1 0,6 0 0,1 0-1,10 8 1,1 0 0,-1-4 0,1 4 0,5-4 0,0 0 0,1 5 0,4-10 0,1 5 0,0-4 1,6 0-1,5 0 0,6-1 0,-6-3 0,-6-1 0,1 1 0,-7-5 0,-4 5 0,-1-1 0,0 1 1,6-1-1,0 5 0,-6-4 0,-5 8 0,-1-9 0,-11 1 0,1 4 0,-1-5 0,-6 5 0,-5 0-1,-5 4 1,5-5 1,0 14-1,-6-5 0,0 9 0,-5-13 1,5 0-1,-5 4 0,-6-4 0,0 4 1,-45 13-1,62-17 0,-6 4 0,-11 5-2,1-13 2,-41 12 0,51-8 0,-5 4 1,0-4-1,5 9-1,-33-5 1,-52 13 0,29-13 0,62 0 0,0-8 0,0 4 1,-6-4-1,6 8-1,0-8 1,6 12 2,0-12-2,-6 17-3,0-17 3,0 12 1,11-12-1,0 8 1,6-8-1,0 12 1,0-16-1,0 16-1,0-8 1,5 13 0,1-17 0,11 12-1,5-8 1,1 17 0,-1-17 0,-5 9 1,5-18-1,-5 14-1,0-5 1,0 4-1,5-8 1,1 8 1,-1 0-1,1 0 1,-6-4-1,0 4 0,-1-4 0,-4 9-1,-1-18 1,0 14 1,0-14-1,12 18-1,-1-9 1,-5 4 1,-6 4-1,0 5 1,1-9-1,-12 9-2,5-17 2,6 12-2,-5-8 2,-1 4 4,1-4-4,-6 5-2,0-5 2,-6 12 1,12-7-1,-7 7-1,1-12 1,-5 9 0,-1-13 0,-5 8 1,5-8-1,0 8 0,-5-4 0,-1 0-2,1-4 2,5 8 4,6-4-4,11 0-3,1 4 3,4 5 1,1-14-1,6 1 0,-1 0 0,6 8 0,0-4 0,6-4 0,0 0-1,5-5 1,7 5 0,-1 4 0,5 4 0,7-8 0,5 4 1,0 0-1,0 0 0,0 0 1,0 0-1,-6-4 0,0-1 0,6 5 1,0 0-1,0 0-4,0 0 4,0 0 0,-5 0 3,5 0-3,0 0-2,0 0 2,0 0 1,0 0-1,-12 0-1,1 5 1,11-5 0,-11 0 0,-6 0-1,0-5 1,0 1 1,0 13-1,6-9 0,0 0 0,11 0 0,0 0 0,-17 4-1,5 4 1,1-12-1,0 13 1,5-9 2,6 0-2,0 0-1,0 0 1,0 0 2,0 0-2,0 0 0,0 0 0,0 0 0,0 0 0,0 0 1,0 0-1,-11-9-3,0 9 3,11 0 2,-12 0-2,12 0-1,-11-4 1,11 4 1,0 0-1,0 0-1,0 0 1,0 0 0,-11-9 0,5 1 0,0 8 0,6 0 2,-11-4-2,5-5-4,-5 5 4,5-4 3,1 3-3,-6 1-1,-1-4 1,1-1 1,0 5-1,11 4 0,-12-4 0,1-5-1,5 9 1,6 0 0,-5 0 0,5 0 1,0 0-1,0 0-1,-6-4 1,6 4 0,-5-4 0,5 4 0,-6 4 0,6-4 0,0 0 0,0 0 1,-6 0-1,6 0 1,0 0-1,0 0 0,-11-25-1,5 8 1,-5 0-1,0 4 1,-1-8-1,1 8 1,0-8 2,0 13-2,-1-14-1,1 5 1,0-4 0,-1 9 0,1-1 0,0 0 0,5 5 0,1 3 0,-1-11 1,0 11-1,1-3 1,-1-5-1,0 5-2,1 3 2,-1-3 1,6 4-1,-6-9-1,6 9 1,0 4 0,0-13 0,0-4 0,0 9 0,0-13 0,0 8 0,0-8 0,0 4 0,-5 0 0,5-4 2,0 4-2,0-9 0,0 1-1,0-1 1,0 1 1,0 8-1,0-4 0,0-4 0,0 8 0,0 8 0,0-8 0,0 9 0,0-1-1,0-8 1,0 0 0,0 5 0,0-9 0,0-1 0,-6 5 0,12-4 0,-6 0-1,0 4 1,0 0 0,5-8 0,-5 4 2,0 0-2,0-5-2,0 5 2,0 0 3,0-5-3,0 5-1,0 4 1,0 0 1,-5 0-1,5 1 1,0-1-1,0 4-1,0-8 1,0 12 0,0-8 0,0 0 0,-6-8 0,6 8 0,0-4 0,0 4 0,0 0 0,0 4 0,0-4 0,0 0 0,0 1 0,0 3-1,0 0 1,0 5 0,0-5 0,0 9 1,0-5-1,0 5 2,0-4-2,0-1-2,-6 1 2,6 3 0,-5-3 0,5-1 0,0-7 0,0 11 0,-6 5 0,6 0 0,0-12 0,-5 3 0,-1 1 0,6 3 0,0 5 0,0-4 1,0 4-1,0-4 0,0 4 0,-6 0-1,6 0 1,0-4 1,0 4-1,0 0-1,0 0 1,0 0 0,0 0 0,0 0-1,-5-9 1,5 9 0,0 0 1,0 0-1,0 0-1,0 0 1,0 0 0,0 0-6,0 0 6,0 0-34,0 0 34,-6 34-83</inkml:trace>
  </inkml:traceGroup>
</inkml:ink>
</file>

<file path=ppt/ink/ink2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3:18.362"/>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4D5F6DDA-AB03-42E8-A826-FEDF3F27DDD7}" emma:medium="tactile" emma:mode="ink">
          <msink:context xmlns:msink="http://schemas.microsoft.com/ink/2010/main" type="inkDrawing" rotatedBoundingBox="4195,2515 21151,2286 21175,4086 4219,4316" semanticType="callout" shapeName="Other">
            <msink:sourceLink direction="to" ref="{B18126B2-2BF2-47AC-BDAF-1C70161ECE51}"/>
            <msink:sourceLink direction="from" ref="{B18126B2-2BF2-47AC-BDAF-1C70161ECE51}"/>
          </msink:context>
        </emma:interpretation>
      </emma:emma>
    </inkml:annotationXML>
    <inkml:trace contextRef="#ctx0" brushRef="#br0">16 144 0,'0'0'9,"0"0"-9,0 0 3,0 0-3,0 0 3,0 0-3,0 0 8,0 0-8,0 0 1,0 0-1,0 0-1,0 0 1,0 0 4,0 0-4,0 0 3,0 0-3,0 0-1,0 0 1,0 0 4,0 0-4,0 0 7,-5 12-7,-1-7 9,6-5-9,0 0 3,0 0-3,0 0 2,0 0-2,0 0 3,0 0-3,-6 8 3,6-8-3,0 0 5,0 0-5,-5 8 7,-1 5-7,0 0 5,1 0-5,-1-1 1,0 1-1,6 0 1,0-5-1,0-8 0,0 17 0,0 8 0,0 1 1,0-5-1,0 13 0,0-4 3,6 3-3,0-7 0,-1-5 0,1-4 0,0 4 0,-1 4 0,1 5 2,0-13-2,-6 8 0,0 5 0,0 4 2,0-4-2,5-5 0,1-4 0,-1 13 0,-5-9 4,6-3-4,0 3 0,-1 0 2,1-8-2,0 0-1,-1 0 1,1-8 2,0-1-2,-6 5-1,0 4 1,0 4 0,5 0 0,-5 0 2,6 5-2,0-5-2,-1 0 2,1 0 0,-6 0 0,0 0 1,0 5-1,0-5 1,0 0-1,0 0 0,0 1 0,0-1 0,0-4 0,5-5 0,1 10 0,0-10-1,-1 1 1,1 0 1,-6-1-1,0 1 0,0 0 0,0-5 0,0-8 0,0 17 2,0-8-2,0 8 1,0-1-1,0 14-1,0-9 1,0-8-2,0 4 2,0-4 0,0-5 1,6 5-1,-6-5 1,0-8-1,0 4 0,0-4 0,0 9-2,0-9 2,0 0 2,5 17-2,-5-9-1,0-8 1,0 0 0,0 0 0,0 0 0,0 0 0,0 0 1,0 0-1,0 0-1,0 0 1,0 0-1,0 0 1,0 0 1,0 0-1,0 0 1,0 0-1,0 0-2,0 0 2,0 9 0,0-9 0,6 12 2,0-3-2,-6-9-2,0 8 2,5 5-1,1 4 1,-6-4 1,6-1-1,-1-3 0,-5-9 2,6 17-2,-1-13-2,-5-4 2,0 0-1,0 13 1,6-5 0,0-4 5,-6-4-5,0 0-4,0 0 4,0 0 0,0 0 0,11 5 4,6-1-4,0 0 1,6-4-1,5 0 0,0 0 0,6-4 3,-6 4-3,0-4 1,0-1-1,-5 1 1,17 0-2,-1 0 1,6-5 1,6 1-1,5-1 0,1 1 0,-6-1 2,5 9-2,1-4-1,-1 8 1,-5-4-1,5 5 1,1-5 0,-1 8 0,-11-8 0,6 4 0,0-4 1,5-4-1,6 4-1,1 4 1,-1-16 0,0 7 0,5-3 0,-4 12 0,-1-8 0,0 4 0,0 0 1,0-8-1,-11 8-2,5-5 2,1 5 2,5-4-2,5-4 1,1 3-1,0 1 0,0 4 0,-1-8 0,1 8 0,0-5 1,0-3-1,-1 8-1,-10-9 1,-1 9 0,1 0 0,5 5 1,11-5-1,0 4 0,1-4 0,-1 0-1,6 0 1,0 0 0,6 0 0,-6 0 0,0-4 0,0-1 1,0 5-1,0 5 1,0-1-1,-6 0-2,1-8 2,-1 12 0,6-3 0,6-1 2,-6 0-2,0 0-2,0 1 2,6 3-1,5 1 1,-11-5 2,6 4-2,-6 5 0,5-9 0,1 0-1,0 5 1,-18-5 3,7-4-3,-1 0-1,6 0 1,0 0 0,0 4 0,0-4 1,6 5-1,0-10 1,-1 5-1,1 0 0,-12-4 0,1 4-2,-1 0 2,6 0 0,0-4 0,-6-5 1,6 9-1,6 0 0,5 0 0,1-4 0,-7-9 0,1 9 1,5 4-1,1-8 0,-1 4 0,-11 8-1,0-8 1,6 4 1,-1 4-1,1-13 0,0 9 0,-6-4 0,5-4 0,7-1 0,22 5 0,50-5-1,-16 5 1,-23 0 2,-45 4-2,-11-4 0,0-1 0,11 10 2,5-5-2,1 0-2,-6 0 2,6-5 0,5 1 0,-5-8 1,5 3-1,-11 1-2,6-1 2,-1 5 1,1 0-1,0 4 1,-1 0-1,7 0-2,-1-5 2,0 5 3,1-8-3,-12 4-2,5 0 2,1-1 0,0 5 0,-6-8 1,-6 16-1,0-8-1,1-8 1,-1 12 1,1-8-1,-1 4-1,0 0 1,-11-9 2,6 1-2,0-1-2,0 1 2,-1 8-1,-5 4 1,-5-4 1,-1 0-1,1 0 0,5 4 0,0-4 0,6 5 0,-1-5-1,1 4 1,-6-4 1,6-4-1,0 4 0,-6-5 0,0 10 1,0-1-1,-6-8-1,-5 8 1,-6 0 1,6 0-1,0 1 0,0-5 0,0 0-1,5 0 1,1 0-1,-1 0 1,-11 0 3,0-5-3,6 1-2,0 4 2,0 4-1,-1-4 1,1 5 3,0-5-3,-6 4-1,6 0 1,0 5 0,5-1 0,1 0-1,-1-3 1,1 3-1,-1-8 1,-5 0 0,-6 0 0,6-4 0,0 4 0,5 8 2,0 1-2,7-5 0,-7-4 0,6 4-3,0 1 3,6 3 1,-6-4-1,0-8 0,0 12 0,0-8 1,-5 0-1,-1 0-1,6 5 1,0-5 3,0-5-3,1 10-3,-7-5 3,-5 0 2,0 4-2,-1 0-2,7 5 2,-6-9 0,-1 4 0,-4-4 2,-7 4-2,-5-4-1,0-4 1,-6 0-1,-5-1 1,-1 5 0,1-4 0,-6 8 2,5-8-2,-5 0-1,0 4 1,6 0-1,-1 0 1,1-4 2,5-1-2,0 1-2,1-8 2,-1 12 0,6-5 0,0 1 0,-6-4 0,0 12 0,0-8 0,-5 4-1,-1-9 1,-10 9 2,5-4-2,-6 4-1,0-4 1,0-1 2,1 5-2,-1 0-1,0 5 1,-5-5 1,5 0-1,-5 4 0,-6-4 0,6 4 0,-6-4 0,0 0 1,0 0-1,0 0-1,0 0 1,5-8 0,1 3 0,-6 5 2,0 0-2,5-4 0,7-4 0,-1 4 2,0 4-2,-5 0-2,-6 0 2,0 0 0,6 4 0,-1-4 2,-5 0-2,0 0 0,6-4 0,-6 4 1,0 0-1,0 0 0,6-9 0,5-4 0,-6 18 0,-5-5 1,0 0-1,0 0-1,6-9 1,0 9 2,-6 0-2,0-8 0,5 3 0,1-3 1,-6 8-1,0 0-3,0 0 4,11-4-1,-5-1-1,0 5 1,-6 0 2,5-4-2,1 0 0,0 8 0,-6-4 0,5-4 0,1 0 0,-1-5 0,7 5 0,-1 4 0,0-13 0,1 13 0,-1-12 0,6 3-1,-6 9 1,0-4 1,1 0-1,-1 8-1,-5-4 1,-1-4-1,1 8 1,5-8 3,1 4-3,-7-4-1,1 4 1,-6 0-2,0 0 3,0 0-1,0 0 5,5 0-5,-5 0-5,0 0 5,0 0 1,0 0-1,0 0 0,0 0 0,0 0 0,6 0 0,0-9 0,-1 5-1,1 0 1,0-1 0,-6 5 1,0 0-1,0 0 0,0 0 0,0 0 1,0-8-1,5 8-1,-5 0 1,0 0 2,6 0-2,-6 0 2,6-4-2,-1-1 3,1 5-3,-6 0 1,0 0-1,0 0 0,0 0 0,0 0 1,6-4-1,-6 0 2,0 4-2,0-13 6,0 1-6,0-5 7,0 0-7,0 0 1,0-4-1,0-1 1,0-3-1,0 4 0,0-9 0,0 1 2,0-1-2,0 5-1,0-1 1,0 1 1,0-5-1,0 0 2,-6 5-2,6 12 2,-6 5-2,6-13-4,0 0 4,-5-5 3,-1-3-3,6 3 1,0-3-1,-6 3-1,1 5 1,5 0 2,-6 0-2,0-1-1,1-3 1,-1 0 1,0-5-1,1 5 0,-1-1 0,1 1-1,-1-5 1,0 1 0,1 7 0,-1-7 0,0 3 2,1 1-2,-1 0-1,0-1 1,1 1-1,-1 4 1,6-5 1,0 1-1,0 4 1,0-1-1,0 1 0,0 0 0,0 4 1,-6 9-2,1-5 1,-1 0 0,6 1 0,-5-1 0,5 4 0,-6 1 0,0 4 0,1 4 0,5 0 0,-6-9 0,6 5 0,0-9 0,0 1-1,-6 12 1,6 0 1,0-5-1,0 5-1,0-4 1,0 4 1,0-4-1,-5-5-1,5 9 1,0 0 1,0-4-1,0 4 0,-6 0 0,6 0-1,0 0 1,0 0-1,0 4 1,0-4 2,0 0-2,0 0 0,0-16-1,0 11 1,0 5-1,-6-12 1,6 3 0,-5 9 0,5 0 0,0-4 0,0 4-2,0 0 2,0 0 0,0 0 0,0 0 0,0 0 0,0 0 2,0 0-2,0 0-1,0 0 1,0 0 3,0-4-3,0 4-2,0 0 2,0 0 0,0-5 0,0 5 2,0 5-2,0-5-3,0 0 3,0 0 0,0-5 0,0 5 1,0 5-1,0-5-1,0 8 1,0-8-1,0-8 1,0-5 1,0 17-1,0-4-15,0 4 15,0-4-47,-17 9 47,-17 4-74</inkml:trace>
  </inkml:traceGroup>
</inkml:ink>
</file>

<file path=ppt/ink/ink2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3:27.61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1270 173 0,'0'0'11,"0"0"-11,0 0 1,0 0-2,0 0 1,-17 5 0,6-1 0,-17 4 0,-6 9 2,0 13-2,-11 12 3,0 13-3,5 0 2,1-4-2,5 0 0,0 0 0,6-5 0,5-16 0,6-5 11,-5 1-11,5-9 18,0-17-18,5-9 5,7 1-5,-1-26 0,0 0 2,1-4-2,-1 8-1,0 1 1,1 7 3,-6 10-3,-12 7-2,-5 5 2,-6 9 3,-6 4-3,-5-1-1,6 5 1,5 4 2,0-4-2,6-4 3,5 0-3,1-9-2,-1 0 2,6 0 6,0-4-6,0 0 4,6-4-4,0 4 2,11 0-2,0 0-1,0 0 1,0 0 0,0 0 0,17 0 0,0-4 0,5 0 1,6 4-1,-5 0-2,-1 0 2,-5 0 0,0 4 0,-5 0 1,-1 0-1,-5-4-8,-6 0 15,0 5-7,0-5 1,-17 12-1,-6 1 1,-5 12-1,-12-3 0,-10-18 0,-1 9-1,-6 8 1,6-13 2,6-12-2,11 17-1,6-9 1,6-4 0,5 8-2,11 1 2,6-1 0,17 5 0,11-5 2,12-12-2,11 4 2,5-8-2,12-1-1,11 1 1,0-1-1,-6 1 1,-11-1-1,0-3 1,-11 8 1,-6-1-1,-11 5-1,-6 0 1,-5-8 3,-6 4-3,-11 12-2,-6 1 2,-12 12 0,-10-9 0,-12 5 1,-6 4-1,-5-4 0,0-4 0,0 0 0,5 0 0,12-5-1,5 5 1,7-9 1,4-4-1,18-4-1,22-9 1,17 5 1,6-5-1,11 0 1,12 0-1,10 5-2,1-9 2,0 4 1,5 5-1,57-18-1,-18 14 1,-61 3 0,-11 1 0,-7 4-1,-10-1 1,-12 1-1,-17 0 1,-22 4 0,11 0 0,-62 17 4,0-4-4,-11-1-3,-6 5 3,-6-4 0,6 0 0,11-5 2,12-8-2,11 4 0,11-4 0,17-8 0,22-5 0,29 9 0,17-9 0,17-8-2,28 0 2,73 0 2,12 4-2,-6-9-2,11-3 2,0-1 5,6 9-5,6-5-3,-18 1 3,7 0-1,-7 4 1,6 12 1,-5-8-1,-17 0 0,5 4 0,-11 1 0,-5 3 0,-1 1 0,-11 4 0,-22-1 0,-46 5 0,6-4 0,6 4 0,-1 4-2,1 1 2,0-1 2,-1 4-2,7 1-2,-7-5 2,1-4 2,5-4-2,1 4-2,-7 4 2,-5 0 0,-11 0 0,-6 1-1,-17-1 1,-5 0 1,-12 0-1,-11 1 1,-17-5-1,0 0 1,-45 4-1,-12 0-2,-16 5 2,-23-5 1,-11-4-1,-80 0 0,-10 0 0,11 4 2,-23-8-2,-11 8-1,-29 0 1,12 9 2,45-9-2,0 5 1,1-5-1,21 4 2,7 1-2,10-5 2,12 0-2,51-4 0,-6 5 0,0-1 2,5 0-2,18 4 0,5 1 0,12-1-2,5 1 2,12-1 0,10 1 0,1-5 0,6 0 0,10 1 0,7 7 0,10-8 0,-5-4 0,45 5 1,18-5-1,10 4-1,17-4 1,12 4 1,56-8-1,0 0-1,6-5 1,-6 9 0,11-4 0,0-9 0,1-4 0,10 0 0,-5 13 0,12 0 2,-18-5-2,6 5-1,0 0 1,-12 4 1,1 0-1,0 0 2,-29-4-2,-50 0-2,5-1 2,6 5 2,40 5-2,-63-1-1,0 0 1,1 4 1,-6 1-1,-1 4-1,7-5 1,-12 9-1,-6 4 1,1-8 1,-7 0-1,-4-5-2,-1 1 2,-11-5-1,-6 8 1,-6-12 1,-5 5-1,-11-5 0,-6 0 0,-28 0 1,-12 0-1,-10 0 0,-18-9 0,-11 5 0,-17-4 0,-11 3 0,-63-3 0,1 8 0,0 0 0,11-4 3,-6 4-3,6-5 4,28 10-4,51-5 3,-6 8-3,12 1 0,11-5 0,11 8-1,11-3 1,12 4 0,11-9 0,17 4 1,17 1-1,11 8 0,12-13 0,22 4-2,17 1 2,6-1 2,16 9-2,69-4 1,-18-9-1,6 5-1,6 3 1,-12-7-1,1-14 1,5 5-1,-17 0 1,11-13 1,-11 8-1,-11 1-1,-40-1 1,6 9 2,51-8-2,-17-5-1,-40 9 1,12 0-2,45-5 2,-1 14 2,1-5-2,-11-13-1,-57 17 1,17-12-1,56 3 1,-22 5 1,-46 0-1,12-4-1,57 4 1,-18-8 1,-39 3-1,62 1-2,-11 4 2,5 0 0,1-4 0,-18 4 1,-39 0-1,57 0-1,-23 0 1,-51 0 0,0-4 0,0 4 1,0 0-1,-12-5 0,-5 5 0,-11 0-1,-11-4 1,-6 0 0,-12 4 0,1 4-1,-23-4 1,0 0 1,-40 4-1,-16 1 1,-6-5-1,-23 0 0,-17 0 0,-61-5 0,-7 1 0,1-8 0,-12 7 0,6 5 0,-5-4 0,-12 4 2,6-4-2,-18-5 2,18 5-2,-11 4-1,5-8 1,-11-1 1,16 9-1,1-8-2,11-9 2,11 4 3,1-4-3,5 0-1,22-4 1,46 8-1,-12 1 1,-56-18 0,6 9 0,-18 4-1,12 13 1,-22-1 1,-6 1-1,-23 8-1,17 5 1,0-1 1,6-8-1,11 5 2,0-1-2,17-4-3,16 0 3,47 0 1,-58-9-1,18-3 0,39 3 0,-12 5-1,-44 0 1,11 4 1,56 0-1,1-9 1,-1 1-1,6 4-2,0 4 2,0-5 1,0 1-1,5 8 0,1 5 0,0-5 1,11 5-1,5 3 0,6-3 0,12-1-2,5 1 2,6-5 1,5 0-1,1-4-1,10 13 0,18-5 1,5-3 1,29-1-1,22 0 0,17 0 0,28 0-1,74-4 1,11-8-1,5 12 1,6 13 2,1-8-2,-12-1 0,-1 5 0,-21 4 0,-18 12 0,-16-20-4,-63-5 4,-11 0 1,-17 5-1,-5-9 0,-12 4 0,-17 0 1,-22-12-1,-17 8 1,-12-4-1,-22 4-1,-17 0 1,0 4 1,-17 0-1,-73 0 2,11-4-2,-6 9-3,6-5 3,23 0 1,44-4-1,1 4-2,0-4 2,-1 5 2,12-5-2,12 0 0,10-5 0,12 5-1,11 5 1,12-5 0,16 4 0,6-4 0,45 4 0,17-8 0,17-5 0,23-3-1,67-5 1,17 0-1,-11-13 1,12 9 3,-1 0-3,-5 4-3,-12-4 3,-5 0-1,-18-1 1,-10 5 2,-63 5-2,-5 3-1,-12 5 1,-11 0 1,-16-9 1,-35 0-2,-22 5-3,-29 4 3,-33-5 0,-23 1 0,-101-5 0,-29 9 0,29 0 1,-69-1-1,12 14-1,-5-1 1,-12 5 1,23 12-1,5 1 1,17-13-1,40 8 1,22 0-1,6 4 0,17-12 0,17-5 2,57-3-2,-7 3-2,7 1 2,10 3-1,7 1 1,4 4-1,7-4 1,11-1 2,5 10-2,6-10-2,12-3 2,5 8 1,11-9-1,6-8-1,29 13 1,21-5-1,18-4 1,28-4 2,62-12-2,23-5 0,16 4 0,12-4 0,28-17 0,12 0-2,-7 18 2,18-6 0,-17-7 0,5 8 1,0 4-1,-16-5-1,-18 1 1,46 4 0,5 0 0,-11-12 1,6 3-1,5 5-1,-11-4 1,11 16 0,1-8 0,-18 9 1,12-9-1,-18 17-2,7-17 2,-18 4 1,-22-8-1,39 30 1,1-26-1,-12 8-2,-40 5 2,18 8 0,33-12 0,6-9 0,-11 17 0,0 0 1,-12-4-1,-22 4-2,34 0 2,-1 8 0,-27-4 0,-23 13 2,-6-21-2,6 17-1,-12-13 1,1 0-1,0 0 1,-18 12 0,-5-3 0,-5-1 1,-6 1-1,-1-5-1,-5-8 1,-11 12 1,-45-8-1,11 9-1,56-1 1,-27-8 1,-46 5-1,0-5-2,0 0 2,0 4 1,-12-4-1,-5-9 1,1 5-1,-1 13-2,0-5 2,0-4 1,0 4-1,0-8 1,0 8-1,-6 0-1,7 5 1,4-5 3,1 0-3,5 0-2,-5 1 2,0-1 0,0 0 0,-1 5 0,7-1 0,-7-4 0,7-4 0,-12 4-1,6-4 1,5 0 0,0 5 0,6-1 0,-5 0 0,-1 5 1,1-1-1,-1 1 0,0-1 0,-5-4 0,0 1 0,-6-1 1,-11-4-1,-12 4-1,1-4 1,-6 0 0,-1 0 0,1 0-1,-5-4 1,-1 0 0,-6 8 0,-5-4 2,0 0-2,-6 0-3,1 4 3,-7-8 2,1 4-2,-6 0-1,11 4 1,1 0 0,-1 0 0,0 1 1,6 3-1,0 1-1,0 3 1,0 1-1,0-5 1,-6 5 1,0-4-1,1-1-1,-7 1 1,1 3 1,-6 5-1,0-4 0,0 0 0,-6-1 2,-5 5-2,-6-4-2,-11 0 2,-6-1 2,-5-3-2,-1-1 1,-56-8 1,6-4-2,5 0 0,12-9 0,11-4-2,5 9 2,6-1 1,6 1-1,0-1 1,6 5-1,-1 0 0,-5 0 0,0-1-3,0 1 3,5 8 3,6-4-3,0 5-3,1-1 3,-7-4 1,6 0-1,0 4 0,6-4 0,0 0-1,5 0 1,1 0 2,-1 0-2,1 0-1,-1 4 1,0-4-1,1-8 1,5 8 3,6 0-3,-1 0-3,1 0 3,11 0-3,0 0-1,45 0 4,12 0-3,-1 0 3,17 0 0,12 4 0,0 0-1,5 5 1,6-1 1,51 9-1,-12-8 0,-67-9 0,0 0-2,-1 4 2,-10 0 0,-6-4 0,-12 4 2,-11-4-2,-5 5 0,0-5 0,-7 0 0,-4 0 0,-1 0 0,-5 0 0,-6 0-2,0 0 2,0 0 2,0 0-2,0 0 0,0 0 0,-23 8 0,1 1 0,-1-1 0,-11 0 0,0-3 1,-11-1-1,0-4-1,0 0 1,-12 4 3,1-4-3,-1-4-2,-5 0 2,-5 4 4,-1 4-4,0-4-2,6 0 2,6 0 0,-1 0 0,6 4 0,1-4 0,4 0 1,7-4-1,-1 4-1,7-4 1,-1 4 0,0-5 0,0-3 0,0 4 0,0-5 2,0 5-2,6-4-2,0 3 2,0-3 1,5 4-1,6-1-1,6 5 1,0 0-3,11 0 3,0 0 1,0 0-1,-6 0-2,6 0 2,0 0 0,0 0-3,17 13 3,5 4-1,7-4 1,5-5 0,5 1 0,12 3 0,5-3 0,-11-5 0,6 0 0,6 5 0,-1-5 0,6-4-2,6 0 2,-6 4 3,-6 0-3,12 1 1,0-5-1,5 0-3,1 0 3,-1 0 1,-11-9-1,0 5 0,6-4 0,-6 3 0,0 1 0,-5-4 1,-1-9-1,-5 4-1,0 0 1,-1 1 1,7-5-1,-6 4 1,0 0-1,-6 1-2,-6 3 2,-5 1 0,-6 3 0,-5 5-1,-1 0 1,-10 0 1,-1 0-1,-5-4 1,-6 4-1,0 0-2,0 0 2,0 0-1,0 0 1,0 0 4,-23-4-4,-5 0-3,0 8 3,-1-4 1,1 0-1,0 0-1,5-4 1,6 4 1,1 0-1,4 0 1,12 0-1,0 0 1,0 0-1,0 0 0,0 0 18,0 0-18,0 0 2,-11-13-2,5 5 1,6-9-1,0 0-1,0-9 1,6 1 1,-6-5-1,6 5 1,-1-1-1,1 14 0,0-5 0,-1 0 0,1 8 0,-1-3 1,1-5-1,0-4 0,-1 4 0,1-5-1,0 1 1,5-8 0,0 8 0,-5 4-2,0 4 2,-1 0 1,1-4-1,-1 9-1,1 4 1,-6 4-5,0 0 5,0 0-2,6 21 2,-1 0-2,7-13 2,-7 9 0,7 0 0,-7 0 0,7-8 0,-7 3 0,1-3 0,-6-5 0,0-4 0,0-4 3,5 4-3,-5 0-1,0 0 1,6-13 0,-6 0 0,0-8-12,-6 0 12,-10-4-73</inkml:trace>
</inkml:ink>
</file>

<file path=ppt/ink/ink2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3:35.95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1947 766 0,'-11'4'18,"-6"-4"-18,-11-4 0,-6-5 0,-5-3-1,5-1 1,-11 4 1,-6-8-1,-6 0 0,-5 5 0,-6-9 5,6 4-5,0 0 4,-5-4-4,-1-1 1,-6 1-1,1 0 5,5 4-5,6 4 2,0 9-2,6-8 1,5 3-1,6 1-1,0-1 1,11-4 2,6-4-2,5 9-2,6 8 2,0-8 4,6-1-4,5 1 1,6-5-1,11 9 0,1-1 0,10 1 1,7 0-1,-7 0-1,12 0 1,11-1 1,6 1-1,11 4-1,0 4 1,-5-4 0,5 0 0,-6 0 2,-5 9-2,-6-9-2,-5 4 2,-7-4 1,-10 0-1,-6 0 8,-6 4-8,-11-8 3,0 4-3,0 0 0,-39-8 0,-18 12-1,-10-4 1,-7-4 0,6-1 0,-5 1 2,-6-4-2,0 3-1,0-3 1,11 4 1,6-13-1,6 0 2,5 0-2,11 4 1,7 5-1,4-9 3,1 0-3,6 4 3,5 5-3,5-1-1,1 5 1,11 4-1,0 0 1,0 0-2,0 0 2,17 8 2,6 9-2,10-8-1,7 4 1,-1 3 0,7-3 0,4-4 1,1-1-1,-11-12 0,-1 4 0,-5-4-1,-6-1 1,-5 1 1,-6 4-1,-6-8 1,-11-1-1,0 9-1,0 0 1,-39 0 1,-12 4-1,-6-4-1,1 0 1,-6 0 1,-6 5-1,0-1-1,6-4 1,0 4 0,6 0 0,11 1 2,5-1-2,12 0-3,5 0 3,6 1-1,6-1 1,0 4-1,5-8 1,6 0-1,6 4 1,-6-4 0,17 5 0,5-5 3,6 8-3,6-4-1,0-8 1,0 0 0,0-5 0,-6 1 0,-5-5 0,-6 1 0,0-1 0,-6 0 2,0 1-2,-5 3 0,-1 1 0,-5 3 0,0 1 0,0 4 0,0 0 0,-16 0 0,-1 0 0,-6 0 2,6-4-2,0 4-1,6-4 1,0 4-1,11 0 1,0 0-2,0 0 2,0 0 1,22 8-1,6 9 0,12-8 0,5 3 0,11 1 0,7 4 0,-7-9 0,12 1 1,5 3-1,12 1 0,5-4 0,6-5 0,62 0 0,-6 5-1,-10-14 1,4 5 1,1-4-1,-11 4-1,-46 4 1,68-4 1,-17-8-1,11 4 0,6-1 0,-5 14 1,5-18-1,0 22-2,-6-21 2,12 8 1,-6 8-1,11-8 0,6 13 0,12 0 0,10-1 0,6 9 0,40-4 0,11-8 0,0 16 0,6-12 0,-12-17 0,6 4 3,-5 0-3,-18-5-1,-28 10 1,0-5 1,46 12-1,-24-3-1,-21-1 1,-1 5 0,17-5 0,17 1 0,-34-1 0,0-8 1,6 0-1,23 5 1,-35-5-1,-5 4 4,11-17-4,-11 22-1,-11-18 1,16 5-1,-16-9 1,5 13 2,1-12-2,-7-1-1,7 9 1,-18-1-1,0-7 1,1 7 2,-24-3-2,1-1-1,0 5 1,-23-4 3,-45 8-3,6 0-3,5-9 3,0 5 1,-5-4-1,5 12 2,57-8-2,-17-1 1,-51 5-1,0 0-1,6-4 1,5 0-3,-5 0 3,5 4 4,11-5-4,63 10-1,-28-5 1,-46 4 0,0 9 0,-5-13 0,-6 17 0,-11-17 0,-12-5 0,-11 5 0,-11 0 0,-6-4 4,-16-4-4,-12-1 2,-17-4-2,-23 1 0,-16-1 0,-12-4 0,-28-4 0,-56 0 0,-6-13 0,-12 9 0,18-1 0,-1 5 0,7 0 0,22 12-1,45 1 1,-6 4 1,-5-1-1,-6-3-1,11-1 1,-5 1 1,-12 0-1,-45-1 0,0 9 0,6 4-1,57-12 1,-7 8-1,1-4 1,0 4 1,-6 0-1,0 4 1,11 0-1,1 9 0,-1-1 0,6-3 0,5-1 0,1 5-1,5-13 1,6 4 1,6-4-1,-1 5 0,1-5 0,-1 4-1,1-4 1,0 4 1,-1-4-1,6 8 0,-5-8 0,-1 9-1,-5-5 1,0 5 0,6-5 0,-1 0 1,7-8-1,4 8 0,13-8 0,4 4-2,7 0 2,-1 4 1,6-12-1,6 8 1,0-5-1,11 5-2,0 0 2,5 0-2,-5 0 2,40-4-1,11-4 1,11 3 2,5-3-2,18 0-1,11-1 1,45-4-1,-5 1 1,-46 7-1,0-3 1,-5 0 1,5-5-1,6 4 1,51-8-1,-23 0-2,-39 17 2,5 0 0,0-4 0,1-4 1,-7-1-1,1 5 1,0-4-1,5 3 0,0 1 0,-11 0-1,6 8 1,0-4 0,5-4 0,0 0 1,-5 4-1,5-5-2,6 5 2,57 0 1,-29 0-1,-45 5 1,0 3-1,6-4 2,-1-4-2,-5 5-3,6-5 3,5 0 2,1 4-2,-7 0-1,7 5 1,4-1 1,47 5-1,-7-13-2,-62 0 2,6 0 0,0 4 0,6 0 1,28 5-1,56-5-3,-16 9 3,-18-13 1,-56 4-1,17 0 1,57 5-1,-24-1-1,-38 0 1,-1-3 2,62 7-2,-27-7-1,-41-1 1,7 4-1,-1 1 1,0-1 1,12 13-1,56-8-2,-17 0 2,-17 0 1,-45-9-1,6 4-1,5 1 1,-11-1 2,-5 5-2,-7-9-2,1 9 2,-6-9 2,0 0-2,-11-4 0,0 4 0,-6-4 0,-6 9 0,7-1-1,-7-8 1,-5 0-1,0 0 1,0 0 3,0 0-3,-1 0-3,1 5 3,-5-5 1,-1 8-1,-6-8 1,-5 4-1,0-8 0,-5 4 0,-1-4 1,0 8-1,-5-4 1,-1-4-1,-5 4 1,0 0-1,0 0 2,0 0-2,0 0 2,6 0-2,-6 0-2,11-4 2,6 4-1,-5 0 1,4-5 0,-4 10 0,-1-5 3,0 0-3,-5-5-1,0 5 1,-6 0-1,0 0 1,0 0-1,0 0 1,0 0-1,0 0 1,11-4-1,0 4 1,1 0 0,-7 4 0,-5-4-1,0 0 1,6 0 3,-6 0-3,5 9-2,7 4 2,-1-5-1,0 1 1,1-5 1,-1 4-1,-5 1-1,-1-1 1,1-4 0,-1 9 0,1-4 0,0-5 0,-6-4 3,11 12-3,0-3-1,6-5 1,-11 5 0,0 3 0,-1-7 2,-5-5-2,0 0 0,6-5 0,-6 5 4,0-21-4,5 4 0,1 0 0,5-4 1,-11 8-1,6-3-2,0-1 2,-6 8 0,5 5 0,1-5 1,0 5-1,-6 4-1,0 0 1,0 0-1,5 0 1,-5 0 0,0-4 0,0 4 0,0 0 0,0 0-2,0 0 2,12 8 1,-1 1-1,6 16 0,-6-4-1,0 9 1,1 0 0,-1-9 0,-5 4 0,-1-4 0,1-4 0,0 0 1,-1 0-1,1 0-1,-6-13 1,0-4 3,0 13-3,5-13 2,-5 0-2,6-8 6,-6-14-6,6 1 3,-1-4-3,1 0-1,0-9 1,-6 12 0,0 1 0,0 4 0,0-4 0,0-4 0,0 12 1,0-4-1,0 9-2,0-5 2,0 9 1,0 4-1,0 0-5,0 0 5,0 0 0,0 0 0,0 0 0,5 4-1,-5-4 1,6 21 1,0-17-1,-6-4 0,5 5 0,-5-5-1,0 0 1,0 0 2,0 0-2,0 4 3,0-4-3,0 0 0,0 0-1,0 0 1,0 0 2,0 0-2,6-30 0,0 9 2,-6 0-2,0 12 0,0-3 0,0 8-3,0 4 3,0-9 1,0 5-1,0 4-2,0 0 2,0 0 0,0 0 0,-6 0 2,6 0-2,0 0-1,0 0 1,0 0-1,0 0 1,-17 0 0,0 0 0,0 0-1,0 4 1,0 5 1,0-9-1,0 4 2,0-4-2,1 8-1,-7-8 1,0 0 0,1-4 0,-6 0 0,-1-5 0,7 5 1,-6-4-1,-1 3 0,-5-3 0,-5 4-3,-6-1 3,-6 5 3,6 0-3,-6 0-1,-11-4 1,0 4 0,-6-4 0,0 0 1,1-5-1,10 5 0,-11-4 0,-5 3 0,0 5 0,-6 0-2,11 5 2,12 3-1,-7 0 1,7 5-2,5-4 2,6 3 1,0-3-1,11-1-1,6 1 1,5-5 1,6 0-1,6-4-1,0 0 1,5 0 0,6 0 0,0 0-3,40 0 3,-1-4 0,18-4 0,5 8-1,5-5 1,-5 5 1,1-4-1,4 13 1,12-5-1,6 8-1,5-3 1,-11-9-2,0 4 2,6 0 2,-6 5-2,0-1-2,-11-3 2,-17 7-3,-1-8 3,-5 5 3,-5-9-3,-6 4 0,0 5 0,-6-1 0,-5-4 0,-1 5 0,1 4 0,-6-1-3,-6 1 3,0 0 3,0-1-3,1 9-2,-1-8 2,-5 4-1,5-4 1,-5 0 1,-1-5-1,1 9 1,0 8-1,-1-4-2,-5 1 2,6-5 2,0 4-2,-1 4-1,-5 1 1,0-5 2,0 0-2,0-8-2,6-1 2,-1-7-1,-5-5 1,0 12 2,0 5-2,0-8-1,0-9 1,0 17 1,0 4-1,0 0-1,6 0 1,0-4 1,-1 8-1,1 5 0,0-9-1,-6 5 1,5-9-1,-5 4 1,0-4 3,0 0-3,0-5-1,0-3 1,6-1 0,-6 1 0,0-9 0,0 0 0,0 8 0,0-8 0,-6 9 1,1 3-1,-1-16 2,6 4-2,-6 0-1,6 0 1,0 0-1,0 0 1,-5 4 0,5-4 0,-6 5-1,6-5 1,0 0 1,0 0-1,-6 4 0,6-4 0,-5 4 2,5-4-2,-6 4-1,6-4 1,-17 0 3,-5 4-3,-7 1 0,1-18 0,-6 0 1,-11-12-1,-11-5-1,-6-4 1,0-8-1,-12 8 1,-16-4 1,-57-4-1,12 8 2,-18 0-2,1-4-1,-17 4 1,-18-13 0,1 5 0,-17 4-1,-6 0 1,-45-9-1,23 1 1,39 20 1,-6 5-1,-11 9-1,-22-14 1,33 9 2,12 9-2,-12-1 2,12 1-2,-11-1-1,16 14 1,-5-18 0,-6 9 0,22-9-1,1 4 1,5-3 0,23-1 0,45 5 1,-11-5-1,-62-21 0,-6 13 0,5-5 1,-5 18-1,-11-22 0,0 18 0,-12-9 0,-84 12 0,-6-8 2,34 9-2,45 3-1,40 14 1,5-5 0,18-8 0,-7 4 0,1 13 0,16-1 2,46 1-2,-6-5-1,-45-3 1,62-1-1,-6 4 1,1-3-1,5-1 1,0 0 1,5-4-1,12 4-1,6-4 1,-1 5 0,1-1 0,5-4 1,6 4-1,5-4-2,7 4 2,4 0 1,7-4-1,5 5 0,5-1 0,1-4-2,11 0 2,0 0 0,0 0 0,0 0 0,0 0-1,0 0 1,17 4 1,0-8-1,6 8-1,-1-8 1,6 0 0,6-5 0,17 1 0,11-5 0,6 0-1,5 9 1,12 0 0,5 0 0,1-9 1,55 5-1,7-5-1,-6 13 1,-12-13 1,-45 13-1,6-8-1,45 3 1,-16 1 1,-52-4-1,6-5-1,0 5 1,-6 3 0,-5 1 0,0 4 1,0 0-1,5 9 1,0-9-1,1 8 0,-7-8 0,1-4-1,6 12 1,5 9 0,0-8 0,-6-1-2,-5 13 2,-1-8 0,12 12 0,0-3 0,6 7 0,-6-8-1,6 9 1,5-5-7,51 26 7,-22 0-21,-35-9 21,52 22-51</inkml:trace>
</inkml:ink>
</file>

<file path=ppt/ink/ink2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6:58.850"/>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B3C346C6-DD7E-45F5-87DA-95C8F11B154F}" emma:medium="tactile" emma:mode="ink">
          <msink:context xmlns:msink="http://schemas.microsoft.com/ink/2010/main" type="inkDrawing" rotatedBoundingBox="2747,328 23009,180 23041,4571 2779,4720" hotPoints="19608,2275 18600,6066 2869,1883 3877,-1907" semanticType="enclosure" shapeName="Rectangle"/>
        </emma:interpretation>
      </emma:emma>
    </inkml:annotationXML>
    <inkml:trace contextRef="#ctx0" brushRef="#br0">538 2539 0,'0'0'26,"0"0"-26,0 0 7,0 0-7,0 0 6,0 0-6,0 0 4,0 0-4,0 0 4,0 0-4,0 0 2,0 0-2,0 0 4,0 0-4,0 0 8,0 0-8,0 0 10,0 0-10,0 0 3,11-4-3,0 4 2,1-4-2,-1 0 2,6-5-2,0 1 3,0-1-3,0-4 2,-1 1-2,1-1 2,0 0-2,-5 1 5,-1 3-5,0 1 5,-5 3-5,0 1 0,-1 0 0,1 0-1,-1 4 1,7 4 0,-1-4 0,0 4 1,6 0-1,0 5 1,6-5-1,-1 0-1,1 5 1,5-1-1,6-8 1,0 9 2,0-5-2,0 0 0,-6-4 0,6 4 0,5-4 0,6 0 0,1 0 0,-1 0 2,5-4-2,1 4 1,-6 0-1,1 0 0,-1-4 0,6 4 0,-1 4 0,1 0 4,-6-8-4,6 4-4,0-4 4,-6 0 1,0 0-1,6-1 0,5 1 0,7 0 4,-1-5-4,5 1-4,-10 8 4,5-4 4,0-1-4,0 5 2,0 0-2,6-4 3,-6 0-3,0 0-2,11 0 2,6-5 1,6 1-1,-6 3-1,6 1 1,-1 0 1,1 0-1,0-5-1,-6 1 1,-6 3 1,1-3-1,-1 0 0,6 3 0,0-3 2,0 4-2,-11-1-2,5 5 2,6 0 2,0 0-2,0-4 0,-11 0 0,0 0-2,-1-5 2,7 1 3,-1 4-3,1-1-1,-1 5 1,-5 0 0,-1 0 0,1 0 0,6 5 0,-1-5 0,0 0 0,-16 0-1,16-5 2,6 5-1,0-4 0,0 4 0,-5-4 0,-7 0 0,7 4 0,-7 4 0,7 0 0,-1-8 0,1 0 1,-12 4-1,5-9-1,7 1 1,5-1 0,5 5 0,1-5 0,0 1 0,-1 8 1,1-4-1,5-5 0,-11 5 0,0-4 3,6-1-3,0 5-4,-1 0 4,-10-5 0,5 18 0,0-5 0,0-4 0,0-4 0,0-1 0,-6 5 1,1-8-1,-1 8 0,0 0 0,6 0 0,-5 4 0,-6-4 0,5-4 0,0 8-1,6 0 1,-5 1 2,-1-5-2,0 0-1,6-5 1,1 1-1,4 4 1,-5-4 1,0 12-1,6-8-1,0 0 1,5 0 1,40 0-1,-46 0-1,12-4 1,57 0 2,-18 17-2,-50-18-1,16 14 1,57-22-1,-22 17 1,-40-12 1,62 12-1,-23 0 0,-39-4 0,62-16-1,-22 20 1,-40-8 1,68 12-1,-18-25-1,1 13 1,0 8 1,-6-4-1,-11 4 0,-40 1 0,12-1-1,39-4 1,0 0 0,-6 12 0,-50-7 0,-6-1 0,6 0 0,5 5 0,0-1 1,40-8-1,-51 9-1,6-1 1,-1-4-1,1 5 1,0-9 3,-1 4-3,1-4-4,5 4 4,1 0 2,-12 1-2,0-1 0,5 4 0,7 1 0,-1-5 0,-5 0 1,-6 1-1,5-5-2,7 0 2,56 4 1,-23 0-1,-51 0 0,12 0 0,-1 1-1,7-5 1,-7-5 1,12 1-1,51 0 1,-23 0-1,-45 8-4,12-4 4,5 0 3,50-4-3,-27 0 1,-40-1-1,6 5 1,-1 0-1,-5-4-1,6 4 1,0 4-1,-1-4 1,1 0 1,-6-4-1,-11 0 0,5-5 0,-5 5 0,5 4 0,1-4 1,-1 4-1,-11-9-2,-6 5 2,7 4 4,-7 0-4,0 4-2,1 1 2,-1-5-1,1-5 1,-1 1 1,-5 4-1,-11 4-1,16 1 2,-5-5-1,-6 0-2,0 0 2,0 0 1,-5 0-1,-1 0 3,1 0-3,-6-5 0,-6 5 0,-6-4-1,1 0 1,0 0 1,5 4-1,6-5 0,-6 1 0,6 4-1,5 0 1,1 0 0,5-8 0,6 4 1,0-9-1,-6 13-1,11-9 1,6 9 0,0-4 0,6 4 0,-12 4 0,1-8-1,5 8 1,-6-4 2,1-8-2,-1 8 1,1 0-1,-1 0-1,-5 4 1,0-4-2,-12 4 2,-5-4 1,-6-4-1,1 8 0,-7-4 0,1 5-1,-6-10 1,0 10 0,-6-5 0,0-5 0,1 5 0,-1-4 0,0 8 0,-5 5 0,-1-9 0,-5 0 1,0 0-1,0 0 3,0 0-3,0 0-2,0 0 2,0 0 0,0 0 1,0 0-1,0 0 1,0 0-1,0 0 0,0 0 0,0 0 0,0 0 0,6 0 4,-6 0-4,0 0 2,6-4-2,-1-1 0,1 1 0,-6 4 2,6-4-2,-6-5 0,5 5 3,-5 4-3,0 0 2,0 0-2,0 0 0,0 0 0,6-12 2,0-10-1,-6-7-1,0-1-1,0-4 1,0 0 2,0 0-2,0-4-1,0 5 1,-6 3 3,0 0-3,1-4 1,-1-4-1,-5 0 1,5-4-1,0 4 0,1-5 0,-1 1 2,0 0-2,1 8 5,-1-8-5,6 20-6,0-11 6,0 16 6,-5 0-6,5 0-5,0 0 5,0-4 1,0 4-1,0-17 0,0 8 0,0-12 0,0 4 0,-6 1 3,6 3-3,0-4 0,-6 0 0,1 9-3,-1-1 3,0 5 1,6 4-1,-5-4-1,-1 4 1,0 5 0,1-1 0,-1 0-2,6 5 2,-6-5 5,6 4-5,0-3-3,0-1 3,0 0 0,6 1 0,-6-5-1,0 4 1,0-4 0,-6 4 0,1-8 0,-1 4 0,1-4-1,5 4 1,0-4 2,0 4-2,-6-8 0,0-5 0,1 5-1,-1 4 1,0 8 4,1 4-4,-1-8-5,0 5 5,1 12 0,5 0 1,-6-9-1,0 9 0,6 0 1,-5-12-1,-1-10 0,1 22 0,5 0-2,-6-8 2,0-1 1,6 9-1,0 0-1,-5 0 1,5 0 1,0 0-1,0 0 1,0-8-1,0-5 0,0 13 0,0 0 0,0 0 0,0 0-1,-6-4 1,6 4 4,-6-8-4,1-1-4,-1 5 4,6 4-1,-6-4 1,6 4 1,-5-13-1,-1 4 0,0 9 0,6 0 0,-5-4 0,5-8 0,-6 12 0,6 0 0,-6-9 0,6 1-2,-5 12 2,5-4 1,0 0-1,0 0 0,-6-13 2,1 9-2,5 4-1,-6-4 1,6 4-1,-6 0 1,6 0-1,-11-5 1,0-3 1,-1 4-1,-5-9-1,1 13 1,-7-8 0,0 12 0,1-13 1,-6 1-1,5 4-1,-5-1 1,-6-3 0,-6 4-1,-5 4 1,-6-9 4,-5-3-4,11 12-3,-6 4 3,-5-4-2,-6-9 2,5 9 0,-5 5 0,0-14 2,5 9-2,7-4 0,-7 4 0,1-9 0,-6 5 0,0 0 0,-1 8 0,13-8-1,-7 12 1,1-12 1,-6 4-1,0-4 0,0 4 0,-12-4 0,18-1 0,-23 1 0,-6-13 1,0 17-1,1-4-3,16 0 3,-5 0 2,-1 12-2,1-12 1,-1 0-1,-5-1-1,6 1 1,0 0 0,-6 4 0,-6 4 0,0-4 0,12 4 0,-6 1 0,0-5 0,0 4 0,0-8 1,0-1-1,5 10-3,-5-10 3,0 10 1,-5-1-1,-1-8 1,17 4-1,1 0 0,-7 0 0,1 8-1,-1-8 1,-5 4 2,6-4-2,5 0-1,1-4 1,-7 0-1,1 4 1,-6 4 0,17-4 0,0 0 1,0 4-1,-1 5-1,1-9 1,0 4-1,0 4 1,0-8 2,6-8-2,-6 12-2,-1 0 2,-10 1 2,0-5-2,-1 8-1,1-4 1,0 1 0,-6 3 0,-6-4 2,0 5-2,12-9-3,-6 0 3,-11 0 1,-6 8-1,11 1 1,-5-5-1,-6 0 0,-62-8 0,22 17-1,46-13 1,-12 0 0,-50-5 0,16 5-2,46-4 2,-12 0 2,-50-9-2,17 13 0,39-4 0,-6 4 0,-45 4 0,1-4 0,4 0 0,58-4 0,-7 0 0,-5 4-1,-62-9 1,29 9 2,44 0-2,-11 5 0,-6-14 0,-44 1 0,-1-1 0,6 9-1,50 0 1,12 0 0,-5-8 0,-1 3 0,-5-3 0,5 8 0,6-13 0,0 9 0,0-9 0,0 9 0,0-4 0,0 12 1,17-13-1,0 9 0,-6-4 0,6 13-2,0-14 2,-6 10 0,0-14 0,6 5 1,6 0-1,-1 8 0,1-4 0,0 13 0,-7-9 0,7 0 1,-6-4-1,11 9-1,0-14 1,-5 10 2,-1-5-2,-5 4-2,0-13 2,0 14 0,0-22 0,-6 17 0,-11-13 0,-5 17 0,-1-8 0,6 8-2,-6-4 2,-5 9 4,-12-14-4,-33 14-3,39-13 3,-11 8 1,-46-4-1,7 17 0,-7-21 0,12 8 1,39-4-1,-73 8-1,23-3 1,0 11-1,-6-28 1,11 16-1,-96-12 1,-16 8 2,33-5-2,73 5 1,-5 5-1,0-10-1,23 5 1,39-4-1,-11 0 1,-40 0 1,6-9-1,50 9 0,-5-1 0,-50-3 0,33 4 0,39-1 0,1-3 0,-6 4 2,0-9-2,11 9-1,1 0 1,-1-5 0,0 5 0,0 0 0,1 12 0,-1-12-1,6 4 1,11 0 0,6 0 0,-6-4-3,0 4 3,0-5 2,1 5-2,-1-4 1,0 0-1,6 0 1,5 0-1,-5 4-2,0 0 2,-6 0 0,-5 0 0,-1 4 0,1-8 0,-1 8 0,12-4 0,0 4 0,0-4 0,0 4 0,-6 0 0,0-4 0,0 5 0,1-5 2,-1 0-2,11 0-1,6 8 1,1-8-2,-1 9 2,6-5 1,-1 0-1,1-8 0,6 8 0,5 0 0,0-4 0,5 9 0,1-13 0,0 8 0,11-4 1,0 0-1,0 0-1,-17 8 1,0-8 0,0 9 0,0-9 0,0 8 0,0-12 0,-5 17 0,-1-22-1,0 9 1,1 4 2,-1 9-2,6-17-1,0 12 1,0-12 0,6 13 0,0-5 0,5 0 0,6-4 0,0 0 0,-11 4 0,11-4 0,0 0 0,-17 5 0,6-10 0,-1 18 0,1-17 0,11 4 0,0 0-1,0 0 1,-5-4 1,5 4-1,-6 0 0,6 0 0,-11 4 0,11-4 0,-12 0 0,-5 12 0,0-3-1,1-1 1,-1-8 2,0 13-2,5-9-3,1 13 3,0-13 1,11-4-1,-12 5 1,12-5-1,-11-5 0,11 5 0,-11 9-2,5 8 2,1-13 2,5-4-2,-12 4-3,12-4 3,-5 5 1,5-5-1,-6 8 1,6-8-1,-6 9-1,1-1 1,5-8 2,0 0-2,0 0-2,0 0 2,-6 4 0,6-4 0,-6 9 1,6-9-1,-5 4-1,5-4 1,-6 8 0,1 5 0,5-4 0,0-9 0,0 0 0,0 0 0,0 8 0,0-8 0,0 0 0,0 17 0,0-9 0,0 9 0,0 0-2,0-4 2,0-5 1,-6-3 0,6-5-1,-6 12 4,1 18-4,-1-5-4,6 9 4,-6-4 0,1 4 0,5 0-2,-6 4 2,0-4 2,6-1-2,0-3 0,0-4 0,0-1-1,0 0 1,0 5-1,0-9 1,0 5 1,6 3-1,0-3 1,-6 12 1,0-4-2,5 4-2,-5 0 2,6-9 0,0-3 0,-6-1 0,0-4 0,0 9 0,0-9 0,5 5 0,1-5-1,0 4 1,-6 5 2,5-5-2,1 1 0,-1-1 0,1 5-1,0-1 1,-1 1 1,1-1-1,0-3-1,-1-1 1,-5 1-1,6-1 1,-6-4 3,0 0-3,0-8-1,0 4 1,0 8-2,6 1 2,-1-5 1,1-4-1,0 4-1,-1 0 1,6 0-4,-5-4 4,0 5 0,-1-1 5,1 4-5,0-4-1,-1-4 1,-5 13 0,6-5 0,-6-4 1,6 1-1,-1-6 0,1 1 0,0 0-1,-1-12 1,-5-5 0,6 12 0,0 1 2,-1 0-2,1-1-2,-1 10 2,1 3 0,0-4 0,-1 0-1,1-4 1,0 0 3,-1 4-3,1-4-1,-6-4 1,6 0-1,-1-1 1,1 1-1,0-4 1,-1 3 2,-5-3-2,6 3-2,-6-3 2,0-9 1,0 0-1,0 0-1,0 0 1,0 8 2,0 1-2,0-9-1,5 12 1,1-3-1,-6-1 1,0 1 2,0-1-2,0-8-2,0 0 2,0 13 1,0 0-1,0 4-1,0-9 1,0-8 2,0 4-2,0-4 0,0 0 0,0 9-1,0-1 1,0-8 1,0 9-1,6 3 0,-6-3-1,0-1 1,0 1 0,0-9 0,0 0-1,0 0 1,0 0 1,5 4-1,-5-4 0,0 0 0,0 0 0,0 0 0,0 0 0,0 0 0,0 0-2,0 0 2,0 0 2,0 0-2,0 0 0,0 0 0,0 0 1,0 0-1,0 0-1,0 0 1,0 0 1,0 0-1,6 9-7,-6-9 7,0 0 0,0 0 0,6 12-1,-1-3 1,-5-9-1,0 0 1,0 0 0,0 0 0,6 4 0,-6-4 0,0 0 0,0 0 0,6 8 2,-1-8-2,-5 0-4,6 5 4,0-1 1,5-4-1,0 0-3,0-4 3,6-5-8,0 1 8,0 4-13,0-1 13,0 1-21,0 0 21,11 4-44,-11-9 44,-6-8-33</inkml:trace>
    <inkml:trace contextRef="#ctx0" brushRef="#br0" timeOffset="3766.9287">5273 2421 0,'0'0'41,"0"0"-41,0 0 8,0 0-8,0 0 7,0 0-7,0 0 3,0 0-3,0 0 1,0 0-1,-5 8 4,-1 9-2,0 0-2,6 0 3,0-4-3,0 4 0,-5-5 10,-1 9-10,0-8 2,1-4-2,-1-1 0,6 13 6,0 5-6,0 3 5,6 5-5,-1 4 1,7 5-1,-1-5 2,0-4-2,1-1 0,-1-3 0,0-9 0,1 0 0,-1 1 2,-6-1-2,1 0 1,0 0-1,-6 9 1,0-5-1,0 5 2,0 8-2,-6-4 0,0 0 0,6 4 3,0-4-3,0-1-5,0 1 5,0-4 5,6 0-5,0 8 0,-1-5 0,7 6 1,-1-14-1,6 5-1,0-1 1,0-8 2,-6 1-2,0-5 0,1 8 0,-7-4-2,7-4 2,-1 0 2,6 0-2,0 4 0,0-8 0,0 4 0,0 0 0,5-9-1,-5 5 1,0-1 0,6-7 0,-1 3 4,1 1-4,-1-1-3,1 1 3,-1-1 0,1 5 0,-6-1 0,0 5 0,0-8 0,0 4 0,0-5 2,0-4-2,5 5-2,1 3 2,5-7 0,0 3 0,6 1 3,-6 8-3,6-5-2,0-8 2,0 9 1,0-4-1,0-1 1,-6 1-1,6-9-2,5 4 2,1-4 0,5 4 0,0 0 1,6 0-1,0 1 1,-6 3-1,0 1 0,0-5 0,0 0-1,0 5 1,1-1 1,-1 5-1,0-9-1,6-4 1,-6 8 0,0-3 0,-11 3 0,-6-4 0,12 5 0,-1-5 0,6 0 0,6 5 1,0-5-1,5 0-1,-5 5 1,0-1 2,0 1-2,5-1-1,1 1 1,-1-5 0,0 4 0,7 1 2,-13-5-2,1-4-2,6 0 2,5 4 0,0-4 0,6 0 1,-6 0-1,0 4 1,5-4-1,7 0-1,-1 5 1,6-5 3,-11 0-3,5-5-3,6 5 3,12-4 1,-1 4-1,0-4-1,6 0 1,51-5 1,-17-3-1,-62 3 0,5 5 0,12 0-1,-1-1 1,1 5 1,-6 5-1,0-5 0,6 0 0,-1 4 1,7-4-1,-12-9-2,-6 1 2,0 8 1,1-4-1,5-1 0,-6 5 0,-5-4 0,0 4 0,-1 0 0,1 4 0,5-4 2,1 0-2,-1 0-2,-11-4 2,0 0 1,6 0-1,0 0-1,0-1 1,-1-3 0,-5 4 0,1 4 0,4 0 0,-5-5-1,0 1 1,1 4 2,-1-4-2,0 4 0,-6 0 0,-11-9 0,6 1 0,0 4-2,0 0 2,0-1 1,-1 1-1,1 0 0,0 4 0,-6-4 1,-5-1-1,-1 5-1,1-4 1,-7 4 1,1 0-1,0 4-1,0-8 1,0 0 0,0 4 0,-6 0 0,0 0 0,0 4-1,1-4 1,-1 0 0,0 0 0,0 0 1,-5-4-1,-6 4-1,0 0 1,-6-4 1,0-1-1,6 5 1,0 0-1,6-4-1,-1 4 1,7-4-1,-1 4 1,6-4 1,0-1-1,-1 1 0,1 0 0,-5 4 1,-1-4-1,-6 4-2,1 0 2,-1-4-1,-5-1 1,0 5 1,0 0-1,-5 0 1,-1 0-1,0-4 1,0 4-1,-5-4 4,0 8-4,-1-8 6,1 0-6,0-1 2,-6 5-2,5-8 2,1 4-2,-6 4 1,6-13-1,-6-8 2,5 4-2,1 0 0,-6 4 0,6-8 2,-6 8-2,0 1 0,0 3 0,0-16 0,0-18 0,0 5 2,0-8-2,0-9 0,0 8 0,-6 1 1,0 3-1,1 1 0,-1-5 0,0 1 0,1-1 0,-1-4 0,0 1 0,1-1 1,-1 13-1,0 0 1,6 8-1,-5-12 0,-1-9 2,1 0-2,-1 5 1,0-9-1,1 8 0,-1 5 0,6-1 0,0 9 0,0 5 0,0-5 0,-6 0 4,6 0-4,-5 0-3,5 5 3,0-1 5,0 0-5,0 5 1,-6 4-1,6 0-2,0 4 2,0 0 1,-6 0-1,6 4 0,-5 0 0,5 5 0,0 0 0,0-1 0,0 1 0,0-1 0,0 1 0,0-1 1,-6 5-1,6 0-1,0 0 1,0-5-1,0 5 1,0 4 1,0 0-1,0-4 0,0 4 0,0 0-2,0 0 2,0 0 0,0 0 0,0 0-3,0 0 3,0 0-21,0 0 21,-34 0-67,-5 0 67,-23-26-51</inkml:trace>
  </inkml:traceGroup>
</inkml:ink>
</file>

<file path=ppt/ink/ink2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7:30.22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2371 222 0,'-11'-9'25,"-6"1"-25,0-5 7,0 5-7,34 4 0,34 4 7,130 8-7,185 5-2,13 4 2,10 4-1,29 4 1,22-4 2,29 13-2,236 13 1,-90 12-1,-236-21-1,50 0 1,33-4 3,238 21-3,-90 9 0,-243-9 0,39 0-1,18 13 1,-12-18 0,-17-3 0,-12-9 2,-49-8-2,-35 20-3,-62-3 3,-34 0 0,-73-14 0,-68-7-3,-17-9 3,-56 0 0,-34-9 0,-46-4 0,-56 1 1,-191-31-1,-29 9 4,-39-17-4,-29-4 3,-5 0-3,-215 4 6,62 22-6,204-5 1,-57 12-1,-226-11 5,51-10-5,209 26 3,-45 0-3,-186 13 3,78 4-3,215-5-1,-17 10 1,-5 7 1,16-3-1,46 29 0,27-13 0,58-8 4,78-13-4,34 0-4,62-17 4,12 9-1,27-9 1,12-4-1,108-17 1,129-8 3,96-17-3,39-5-5,35 5 5,50 4 0,237-22 0,-79 35 0,-208 25 0,39-25-1,220-13 1,-90 16 2,-215 27-2,28-39 0,1 30 0,-23-5 3,-40 5-3,-17 17 0,-67-1 0,-40 1-1,-73 12 1,-68-16-1,-17 4 1,-33-1 1,-29 9-1,-51 5-3,-45 3 3,-113 26 1,-84 0-1,-46-4-1,-28-4 1,-11 4 1,-28-22-1,-23 5 1,-243-4-1,86-5 0,219-16 0,-23 3 1,1 10-1,22-14-2,23-8 2,33-8 1,29-1-1,45-8 2,57-17-2,73 9 0,61-5 0,24-4 6,33-16-6,46 3 2,45 5-2,123-47-3,97-17 3,39-13 1,35 22-1,33 4 0,5 12 0,24 5 0,185-17 0,-84 25 2,-203 26-2,22 12 0,0 9 0,17 0 2,-22 17-2,-29-13 1,-11 21-1,-39 0-1,-34 13 1,-63-8 0,-61 8 0,-57-5-2,-17 1 2,-17 4-3,-22 8 3,-46 9 2,-39-8-2,-50-1-2,-114 13 2,-68-12 1,-16 3-1,-6-12 2,-34-17-2,0 9 0,-11-9 0,11-5 0,6 1 0,5 0 2,1-17-2,5-5 1,34 9-1,17-16-1,5-6 1,34 14 2,12-5-2,39-8 1,51 13-1,11-5 0,18 5 0,61 12 0,11-4 0,12 9 2,6 4-2,16-13 2,29 8-2,39 1 0,34 8 0,34-13 1,107 9-1,62 12-1,0 1 1,35-18-1,4 13 1,7-16 3,-1 12-3,0 0-2,1 8 2,-18 5-2,-11-26 2,-16 5 0,-41 8 0,-5 4 1,-50 13-1,-35-9-2,-11 9 2,-17-4 3,-62 0-3,-11-5-4,-11 1 4,-40 8 0,-23 0-3,-22-1 3,-34-3 0,-23-9 0,-95 5 0,-6 4 0,-23-22 2,-56-4-2,5 13-2,-11-12 2,-5 3 0,10-3 0,7-1 2,28 4-2,5-3 0,74 3 0,5-3-2,17-10 2,29 1 2,61 17-2,12-9 0,11 13 0,28 0 0,6 0 0,51-4-2,34 0 2,28 4 0,84-13 0,1 13 0,16 0 0,35 0 2,-7-8-2,-27 12-1,-23-4 1,0 4 1,-6 5-1,6-9-2,-17 8 2,11-16 0,-11 8 0,6 12 1,5-8-1,-5 5 0,11-5 0,-12 9-2,6-9 2,-5 0 2,-6-8-2,6 8-1,-12 1 1,0 3 2,1-8-2,-1 4-1,12-4 1,-12 9-2,0-9 2,-5 4 3,-17-4-3,0 0-2,-6 4 2,-12 13 2,-44-4-2,5 0 0,6-5 0,40 0-3,-63-8 3,1 9 1,-1-5-1,0 9 0,1-5 0,-7 5 0,-10-4 0,-1 7 0,1-7 0,-6 8 1,-6-9-1,0 9-1,0-8 1,0-1 1,0-4-1,1 1 1,-1-5-1,-6 0 0,6-5 0,6 5-1,11-4 1,6 4 0,0 0 0,-12 9 1,1-9-1,5 4 2,-6-8-2,-5 12-2,-12-8 2,-5 4-1,-5-8 1,-7 8 0,-22-8 0,0 4-1,-56-8 1,-35-1 0,-16-4 0,-96 1 2,5-9-2,-16 8 0,-29 4 0,29 9 2,-35-16-2,7 16 2,27 0-2,-39-5 4,-22-3-4,22 21 0,-12-18 0,12 5-1,23 5 1,39 7 0,0-12 0,17 9-1,0-9 1,17 12 1,34-12-1,56 13 0,6-9 0,6 5 0,10-9 0,13 8 0,4-12 0,18 8 0,22-8 0,34 4-2,40 0 2,39 4 2,108-12-2,67 12-2,28-8 2,1 4 0,10 0 0,7 0-1,10 0 1,-5 12 0,17 1 0,-17 13 1,-34-9-1,-11 4-3,-40-4 3,-28 21 3,-50-21-3,-75 8-3,-61-12 3,-17 33 0,-34 9-7,-45 0 7,-28-8-1,-108 16 1,-39-29 1,-62 0-1,-23-4 1,-28 8-1,-17-17 0,-34 4 0,6 5 0,22 8 0,23-17 0,11 5 0,46-5 2,16-8-2,57-9-1,45-4 1,28-9 1,68 5-1,11 0 5,12 0-5,61-9 0,35 0 2,44-4-2,120-16-1,66 16 1,13-22-1,16 23 1,17-6 1,0 35-1,-12-4 1,-10-18-1,11-4-1,-35 22 1,-10-13 0,-40 12 0,-45-4 3,-40 1-3,-22 7-3,-62 1 3,-12 0-1,-10-1 1,-18 5-2,-23 4 2,-38 1 1,-35 7-1,-45 1 0,-113 8 0,-67 9 1,-29 3-1,-17-20 2,1 4-2,5-13-3,-6 4 3,-5 5 1,27 8-1,30-12 1,-108 12-1,84 0-2,91-21 2,96-5 2,62-7-2,17-5 0,5-9 0,29-4 2,45-12-2,28 0-1,39 3 1,86-11 0,33-1 0,39 17 0,1-4 0,22 12-2,-17 9 2,12 4 1,-23-16-1,-11 12-2,-17 4 2,-40-4 2,-28-9-2,-6 18 0,-16-9 0,-63 4 0,-11 0 0,-11 5-2,-12-1 2,-10 5-3,-18 0 3,-39-1 1,-29 1-1,-33 13-1,-29-14 1,-118 5 0,-50-4 0,-1-13 0,-11 0 0,-29-4 0,18-18 0,22 22 2,6-8-2,39 4-2,40-17 2,16 4 3,29 17-3,17-5-2,68-3 2,16 12 0,12-8 0,6 0 0,50 0 0,46-1 0,33 1 1,45 0-1,102 4 2,68 0-2,23 0-2,-7 0 2,1 13-2,-6-22 2,11 18 4,1 20-4,-23-33-1,-12 17 1,6 8-1,-16 8 1,4-16 1,-16 0-1,-17 8 0,-5-17 0,-24 22 2,-27-14-2,0 9-3,22-16 3,22 37 1,1-50-1,-28 29-3,-35-25 3,1 16 1,-23-16-1,-11 25-2,-12-29 2,-50 8 1,-6-13-1,-6 13-2,1-8 2,-7 3 5,1-12-5,-11 13-2,-7 0 2,-5 0 0,-11-1 0,-5 1 2,-7 0-2,-5 8 0,-6-17 0,1 22-1,-7-9 1,-5 0-2,0 0 2,-45-4 1,-6 4-1,-22 4 3,-17-21-3,-6 17-1,-85-13 1,6 9 0,-11 0 0,-6 0 0,17-5 0,-17 5 3,17-9-3,-11 17 0,0-25 0,16 13 1,-5-13-1,17 8-2,0-4 2,6 4 2,11-12-2,16 16 0,46 1 0,-5 4-2,5-5 2,11 9 4,12-4-4,10-4 0,13 3 10,10 1-10,23-13-1,39 4 1,18-3 0,33 7 0,85-25 2,28 9-2,40-5-3,11 1 3,-6-14 1,1 22-1,10-9 0,-16 9 0,6-8 0,-18 16 0,-34-4 1,-10 0-1,22-4-1,22 17 1,-56-1 1,6-12-1,-29 13 1,0-4-1,1 4-2,-29 4 2,-51 0 2,6 0-2,0 0-2,0 0 2,-5-5 0,-6 10 0,-18-1-1,-4 4 1,-7-4 0,-5 5 0,-6-5-2,0 0 2,-5 1-2,-1 3 2,-5 5 0,0-5-1,-5 1 1,-1-1 0,0 1-2,-5-9 2,0 8-1,-1-4 1,-5-4-1,0 0 1,0 0-4,0 0 4,0 0-1,-28 9 1,-23 8 0,-22-5 0,-12-7-2,-33-1 2,-86 0 0,-27 13 0,-51-17 2,-1 9-2,-10-1-1,16 1 1,-5 3-1,-6 5 1,17-13 2,6 13-2,17 0 0,16-8 0,80-18-1,5 1 1,17-9 1,63 4-1,10 0 0,18-8 0,27-8-2,29-1 2,40 5-5,39-18 5,90 9 1,17-8-1,74-9 0,-6-16 0,0 20 3,11 0-3,-11-12 0,-12 0 0,-10 29 1,-23 13-1,-80-8 3,-22 0-3,-56 12 1,-17 0-1,-11 9 1,-7-5-1,-55 9 0,-52 13-2,-33-13 2,-102 4-1,-90-4 1,-6 9-1,-5 4 1,5-13 1,-22 0-1,33 0 1,23 4-1,40-13-1,56 14 1,23-10 0,50 10 0,57-1-1,11-13 1,6 5 0,16-4 0,35-5 1,28 0-1,28 0 0,28-12 0,68-17 0,17-1 0,-23 22 0,-11-4 0,-17 4 2,-22-5-2,-63 18 1,-10-5-1,-13 9 0,-4-5 0,-18 9-1,-34-4 1,-22 4 1,-34-8-1,-17 8-1,-107 0 1,0 8 1,-23-4-1,-34 18 0,6-18 0,29 4 0,33-8 0,22 5-1,7-5 1,27 12-1,57-16 1,6 4 2,11-8-2,11 3 0,11-3 0,7 4 2,16-9-2,11 9 0,6 4 0,51-17-5,11 0 5,28 0 0,63-9 0,22 14 2,5-9-2,-16 12-1,5 1 1,-22 3 1,-12-3-1,-61 12 1,-12-4-1,-11 9-5,-12-5 5,-5 0-11,-17 5 11,-23-1-1,6-8 1,-56 9-1,-29 3 1,-5 1 2,-23-5-2,-68 5 5,-22-4-5,6 3 1,-7 1-1,7-5 0,28-3 0,16 3 0,29-8 0,56 4-1,17-4 1,6 0 0,11 0 0,12 0 2,22-4-2,0 4-7,34-8 7,0-5-2,11 4 2,0 5 2,0 4-2,-5 0 3,-7 0-3,-4 0-3,-7 0 3,-5 0 0,-6 0 0,-11 0 0,0 0 0,-33 4 4,-1 5-4,-17-1 1,-11 1-1,-12 4 0,7-1 0,-7-3 0,-5-1 0,0-4 2,0-4-2,6-4-2,11 0 2,5-4 0,7-1 0,4 1 1,7-1-1,-1-4-1,1 5 1,5-1 1,0 1-1,6 0 1,0-1-1,-6 1 0,0-5 0,0 9 3,0-5-3,-5 1-2,-12 4 2,-11-5 0,-17-8 0,0 4 1,-17 5-1,-68-1 0,23 5 0,51 4-1,-12 0 1,-50-17 1,16 26-1,40-5 0,-5 0 0,-40-8 2,62-9-2,-6 18 1,0-10-1,1 10 1,-1-5-1,17-9-1,0-4 1,1 1 1,5-1-1,0-4 1,5 4-1,12 5-1,5 12 1,7-17 1,4 5-1,7 4 2,5-5-2,6 9 0,5-4 0,12-4-2,22-1 2,11 5 2,6 4-2,17 0-1,40 4 1,50 0-3,-5 22 3,-6-31 2,-22 27-2,-40-22 1,0 12-1,11-7-4,1 3 4,-18 1 0,6-1 0,0 0 1,6-3-1,-1-1 0,-5 4 0,-11-3 0,0 3 0,-6-4 1,0 1-1,-6-10-1,-5 10 1,-11 3 0,-12-8 0,0-4-1,-11 4 1,-6-4 0,-11 8 0,0-4 1,-33-4-1,-13-1-4,-21 5 4,-18-4 5,-11 8-5,-85 5-1,1-1 1,-23-16 0,5 8 0,-5-13 1,5 17-1,-5-8 0,11 0 0,0 17 1,0-9-1,23-8-1,0 8 1,5-8 2,34 16-2,57-12-1,-1 13 1,7-9-1,10 9 1,12-13-1,11 8 1,12-3-1,16 3 1,6-8 1,45 13-1,34-9 0,17 4 0,90 9 0,6-4 0,28 4 0,46 17 0,-1-9 1,34 1-1,6 8-1,0-9 1,22 0 0,12 9 0,5-8 3,-5-5-3,-6 0-4,-17-8 4,6 4 0,-35 4 0,1 4 0,-34 13 0,-5-12-2,-40 3 2,-34 1 2,-29 8-2,-10-4-2,-23 8 2,-57-25-2,-5-4 2,-17 4-8,-12 0 8,-10-5-1,-29 5 1,-28-4 1,-34 0-1,-23-9 0,-101 4 0,-6-8 0,-6 0 0,-78 5 0,5-5 0,0 8 2,-22-8-2,-1 0-2,-5-4 2,-6 12 5,-11-8-5,-22 0 0,5 9 0,6-18 3,5 5-3,6 0 0,11 8 0,23 0 2,5 5-2,7-1 0,21-8 0,1 9 0,39-1 0,46 5 0,5-17 0,22 4 2,12-5-2,56 5-2,6 0 2,17 0 2,12 0-2,10 0-3,57-4 4,22 4-1,29-8-2,28 4 2,57-1-1,22 5 1,-6-4 0,6 4 0,-6-4 1,-11 0-1,6-18-3,-12 35 3,-22-17 0,-45 4 0,-6 4 1,-6-4-1,-5 9-4,-12 8 4,-10-5-2,-18 5 2,-11 4 0,-17 9 0,-29-13 2,-10 4-2,-23-4 3,-28 4-3,-6 0-3,-79 17 3,-6-16 2,-5 3-2,-12-8 1,12 8-1,-6-12-1,11-9 1,-5 1 2,11 11-2,17-11 0,11 7 0,12-12 2,67 9-2,12-13 0,11 4 0,11-5 0,22 5 0,29-12 0,28-5 0,18-4 0,33 4 0,67-13 0,18 17 0,-12-16 0,17 3 0,6 14 0,-11 12 0,0-5 0,-18-3 0,1 4 0,5 12 0,-11 1-1,6-1 1,0 5 1,-18 4-1,7-5-2,-6 10 2,-29-6 0,-50 6 0,-6-10 0,-6 1 0,-10-4 0,-7-1 0,-11-4-1,-5 9 1,-6-5 0,-6 9 0,-17-17 0,6 0 0,-28 5 2,-17-1-2,-23 0 0,-5 0 0,0 5 2,-6 3-2,-12-7-1,-5 3 1,-45-8 1,45 13-1,-73-13 3,33 0-3,40 0 1,-5 4-1,-52 5-3,7 7 3,-7-16 2,12 9-2,57-1 0,-7 5 0,-10-4 1,-52 3-1,12-12 1,40 9-1,-58-5-2,24 4 2,39-3 0,-11-1 0,-46-4 2,-5 4-2,0-12-1,23 8 1,33-5 1,-78-3-1,10-9 0,-10 9 0,16-5 0,-5 13 0,-1-13 0,24-4 0,-7 5 0,1 20 0,11-21 0,50 13 0,-5-4 1,-56 0-1,11-5-1,45 9 1,-68-8-1,29 12 1,39-8 0,-6 4 0,-50-13 1,-1 13-1,1-4-1,5 0 1,23 8 2,45 0-2,-11-8-1,-6 4 1,5 0 1,1 4-1,-6-8-1,0 4 1,6-4-2,11 8 2,6-8 0,5 8 0,6-8 2,5 4-2,6 0-2,12 4 2,-1-4 2,12-4-2,6 8-1,5 0 1,5-8-1,1 0 1,6 4-2,5 0 2,0 0 2,22 17-2,12-9 0,-6 9 0,23-8 0,17 12 0,16-13 0,1 9 0,22-13 0,68 17 0,6-21-2,22 9 2,0-9 1,0-9-1,29 1 1,56 21-1,-6-30 1,23-4-1,-6 16 0,-6-12 0,18 9-1,-12 8 1,-22-13 0,16 5 0,-11 8 0,-11 4 0,-5-4 1,-12 4-1,5 1 1,-22-1-1,-28 4-2,34 5 2,-12 8 1,-56-29-1,17 12-1,-11 9 1,5-9-1,0 13 1,-22-9 1,0 5-1,-1-5-3,-21 5 3,-1 0 1,-12-17-1,-55 8 2,-6 0-2,-6-4-2,0-4 2,0 0 2,-6-1-2,1 5 1,-6-4-1,-1 0-2,1 0 2,0-1 0,-12 5 0,-5 0-1,-11 0 1,-1-4 1,-5 0-1,-5 4 2,-1-4-2,-5 4-4,-6 0 4,-6 4 1,6-4-1,-34 13 0,-11-5 0,-6 9 0,-5-9 0,-6 5 2,-12 0-2,-10 4 0,-7-9 0,-16 9 1,-74-4-1,18 4 0,-12-17 0,11 17 0,-11-5 0,-11-3-1,16-9 1,-5 0 2,6-9-2,-6 1 1,-11-17-1,17 20-1,-6-7 1,17-1 1,-12 0-1,-5-12-1,12 8 1,-1 4 2,-5-8-2,10 13-2,-4-9 2,5 4 1,5 17-1,1-8 2,11-13-2,45 13-2,-68-13 2,12 21 2,11-4-2,45 4 2,-62-4-2,22 5-2,40-1 2,-5 4 2,-46 18-2,11-9 0,46-9 0,-11 5 0,-46-1 0,0 5 1,0-4-1,17 4 0,46-13 0,-7 9 0,-10-5 0,-40 1-3,-12 4 6,-84 4-3,74-9-2,21-16 2,63 20 2,0-12-2,17 4 0,-5-12-1,5-5 1,5 18 0,6-18 0,6 9 1,6-5-1,5 9 0,6-4 0,5 4 1,0-13-1,6 13-2,0-4 2,6 8-1,11-4 1,-11 4 1,11-4-1,-11 9 0,-1-5 0,12-4 0,0 0 0,-17 13-1,0-13 1,1 8 0,-1-8 0,0-12 3,0 12-3,0 12-3,0-7 3,6 16 1,-1-21-1,-5 12-1,-5-3 1,-1 4 2,1-13-2,-1 12 0,0-12 0,1 9 0,-1-14 0,1 18-1,5-21 1,0 8 1,0-5-1,0 5 0,6 13-1,-1-17 1,1 8 0,11-4 0,0 0 0,0 0 0,0 0 0,-6-4 0,6 4 1,0 0-1,-5 0 0,5 0 0,0 0-1,-17-9 1,0 9 1,0-8-1,0 8 1,6-4-1,5 0-2,6 4 2,-11-9 0,5 1 0,1 12 1,5-4-1,0-4-1,0 4 1,0-5 0,0 5 0,0 0 1,0 0-1,0 0-1,0 0 1,-6 0 0,6 0 0,-6 9-1,6-9 1,-11 8 1,0-8-1,-6 9-1,0-5 1,0 0 0,0-4 0,0 4-1,6 1 1,-6 7 2,6-3-2,-1-1-1,1-3 1,11-5-1,0 0 1,-11 0 2,-1 4-2,7 0 1,5-4-1,0 0 0,0 0 0,0 0 0,0 0 0,0 0-1,-12-4 1,1 4 2,6-4-2,-1 4 0,6 0 0,0 0-1,0 0 1,-11-13 3,-1 9-3,1-13-1,0 12 1,-1-11 1,1 7-1,0 1 0,0-1 0,-1 1 0,1-13 1,0 8-1,-1-4-2,1 0 2,0 0 1,0-4-1,-1 0 2,1 0-2,5-1 1,1 5-1,-7-8 0,12 8 1,0 4-1,-5-20 0,5 3 3,0 4-3,-6-12 0,0 0-1,1 9 1,-1-14 0,1 5 2,5 4-2,0-8 0,0 4 0,-6 4 0,6 13 1,0 8-1,6-8 1,-1-4-1,1-5 0,-6 5 0,0-22 0,0-8-1,0 17 1,0-4 0,0-1 0,0 14-1,5-1 1,-5 0 2,0 1-2,0 3 0,0 1 0,0-1 1,0 5-1,0 0-2,0 0 2,0 0 1,0 0-1,0 4 0,0-4-1,0-1 1,6 5 1,0-4-1,-6 4 0,0 0 0,0 5 0,5-5 0,-5 4-1,0-4 2,0 0-1,0 5-1,0-1 1,0 4 1,0 1-1,0-1-1,0 5 1,0-4 0,0-1 2,0 13-2,0-4 0,0 0 0,0 0 1,0 5-1,0-5-3,0 0 3,0 0-1,0 0 1,0 0-1,0 0 1,0 0 1,0 0-1,0 0-1,0 0 1,0 0 1,0 0-1,0 0 0,12 0 0,5-9 0,0 1 0,11 12 0,0-4-1,6-8 1,0 8 0,5 0 0,6 4 0,-5-4 0,5-13 0,12 13 0,16 4 2,0-16-2,12 16-1,17-8 1,67 8-1,-11-4 1,17-9-1,-23 1 1,12-5 1,5 13-1,-16 0 0,10 13 0,-10-13-1,10 8 1,7 1 1,-12-13-1,6 8 1,-6 4-1,-17-8-1,11 0 1,1-8 1,-18 4-1,-45 8-1,6 9 1,57-13 0,-35 12 0,-50-8 0,5 5 0,-5-5 0,-6 5 0,0-5-1,-11 4 1,-11-8 1,-7 9-1,-10-9-1,0 4 1,-7 0 2,-4 1-2,-7-5-1,-10 0 1,5 0-1,-28-5 1,-6 1 1,-6 4-1,6-4 0,-11 4 0,-11-4-1,-6 4 1,-12-9 0,1 9 0,-12-8 1,-11 8-1,-62-5 0,17 14 0,39-13 0,-56 8 0,-5-8-1,-7 16 1,18-7 0,-12 16 0,1-13 0,16 9 0,-11-8 1,5 12-1,18-9-1,39 5 1,-6-4 0,-44 0 0,10-9 1,40 5-1,-5-1 0,-35 22 0,51-18 0,-5 5 0,6-8 0,-1 8 0,11-9 3,12 5-3,12-5-4,10 5 4,6-9 0,6 9 0,11-5-2,0 9 2,6-4-1,11 0 1,28-5 1,28 1-1,7-1-1,33 1 1,79-5 0,22 0 0,6-12 1,23 8-1,34-5 0,-1-7 0,-33 3 1,-28 9-1,-12-4-2,6 8 2,-23-8 1,-5 4-1,-17 0 0,-23 8 0,-62-3-1,-11 7 1,-17 1-3,-63 29 3,-21 5 0,-35 0 0,-79 24 0,-33-7 1,-35-1-1,-5-33-1,23 4 1,-35 8 1,1 1-1,33-9 0,40-13 0,17 4 0,34-8 0,68-9 0,11 1 0,16-5 2,41-17-2,39 1-2,39-9 2,90-22 0,41 22 0,61-4 1,0-9-1,12 4-3,22-4 3,-12 0 2,-16 13-2,-5 0-1,-41 0 1,-10-4 0,-63 29 0,-28 0 1,-22 5-1,-63-5 0,-5 4 0,-17 5-1,-23 12 1,-28-4 0,-39 1 0,-29-5 1,-39 4-1,-102 13 0,-67 12 0,-18-8-1,1 0 1,16 5 0,-5-14 0,51-16-1,33-4 1,74-5 2,73-8-2,12-9 0,22-8 0,45-13-1,34-9 1,40 18-2,141-51 2,175-68-3,140-21 3,-270 101 2,-11 14-2,-17-6-2,-6 27 2,-79 16 1,-17 17-1,-22-4-1,-63 9 1,-11-9 1,-17 8-1,-28 5 0,-28 8 0,-40 0 1,-28 17-1,-95 22-3,-18-1 3,-68 17 1,29-17-1,5-20 3,34-14-3,40 0-2,22-12 2,34-17 0,57 12 0,11-3 0,16-22 1,29-13-1,34-12 0,17-9 0,28 4-1,73-29 1,-10 13 0,10 8 0,0 4-2,-22 17 2,-51 13 2,-5 4-2,-18 4 0,-11 13 0,-5-4-2,-18 8 2,-16 9 3,-23 4-3,-39 0 0,-29 8 0,-39 13 0,-96 30 0,-74 4 0,6 8 0,0-4-1,-5-50 1,-12 12-1,17-4 1,6 12 1,51-16-1,50-9 0,23-21 0,39 4 0,52-8 0,10-4 0,12 3 0,5-3 0,18 4 0,16-13 0,6-9 0,12-7 0,10-6 0,6 1 0,6 0 0,0 4 0,0-4 0,-6 13 0,-5 0 0,-6 8 2,0 4-2,-6 4-4,0 26 6,-5 17-2,-1 4 0,1 13 0,0-9 0,-6-12 0,0 4-1,0 0 1,0 4-1,-6 13 1,0-5 0,-5 1 0,0-5-1,5-4 1,1-4 1,-1-8-1,0-5-1,6-9 1,-5 1 3,5-13-3,0 0 0,0-21 0,5-4-1,1-9 1,5-9 1,-5 9-1,0-4-1,-6 13 1,-12 4 1,1-5-1,-6 9 0,-6 5 0,-10 12 0,-7-9 0,1 9-2,-7-4 2,-4 13 1,-1 3-1,0 9-1,6 9 1,11 0 0,6-1 0,5-3-1,6-1 1,6-8 1,0 0-1,-1-13-1,12-4 1,-5 4 3,5-4-3,0 0 0,17-21 0,0-8-3,0-5 3,-6 8 3,0-3-4,0 8 1,-5 4 1,0 4-1,-1-4 1,-5 13-1,0 4-1,0-4 1,0 4-2,0 0 2,0 0 0,0 0 0,-5-5 0,5 5-5,0 0 5,-12-4 3,1 4-3,11 0 0,0 0 0,-6 9 4,6-9-4,0 0-2,0 0 2,0 0 2,0 0-2,12-13 2,-1 4-2,0-16-2,1-9 2,-1-17 1,-5-12-1,-6 16 1,0-8-1,-6 0-1,-5 0 1,-1-4 1,1 12-1,0-3 0,5 16 0,0 0 0,1 13 0,-1 4-1,1 4 1,-1 5 0,6-5 0,-6 17-1,6-4 1,0 0 0,-11 38 0,0 0 0,-1 0 2,7-4-2,-1 4-2,0 9 2,6-5 1,0 1-1,6-5-3,0 0 3,-1-9 0,1 5 0,0-8 0,-1-5 0,-5-4 0,6-5 2,0-12-2,-6 0 1,0-16-1,-6-23 1,0 6-1,-5-6-2,-6 1 2,-5 0 1,-1-4-1,6 12 0,0-4 0,0 13 0,6-4 0,0 8-1,5 4 1,-5 17 0,5 9 1,-5 0-1,5 4-2,6-5 2,-6-3 0,1-5 0,5-4 0,0 0 0,0 0 0,-6 13 0,6-5 0,0 5 0,-6 0-1,1 4 1,5-9 0,0-8 0,0 0 3,0 0-3,0 0 0,0 0 0,0 0 1,0-8-1,-6 3-1,6 5 1,0 0 0,0 0 0,-11-4 0,0-8 0,5 7 1,0 1-1,1 0 0,5 4 0,-6-4-2,0-1 2,6 5-1,0 0 1,0 0 0,6 13 0,0 4 0,-1 13 0,-5-1 1,12 5-1,-7 4-2,1-4 2,0 13 1,-6-9-1,0-13 1,0 5-1,0-9 0,5 0 0,-5-4-1,6 8 2,-6 5-1,5-9 0,7 5 0,-1-5-1,6 4 1,0-12 2,5 4-2,1-4-1,5-1 1,1 1-1,-1 0 1,0-9 2,0 4-2,-5 1-1,-6-1 1,0 1 0,0-1 0,-6 9 0,0-4 0,-5 4 0,-1 0-2,1-5 2,0 1 2,-1 0-2,1 0-1,0-1 1,-1-3 1,1-1-1,5 1 0,-5-5 0,5 0-2,-5 9 2,-1-9 2,-5-4-2,0 0 0,6 8 0,0 1 0,-1-1 0,1 1 0,0-1 0,-1-3 0,-5-5 0,6 8 0,0 1 0,-6-9 0,0 0 0,0 21-1,0-13 1,0 5 0,-6 4 0,6 0 0,0-5 0,0 1 1,-6 0-1,6 4 0,-5 4 0,-1-4 0,6 4 0,0 0 0,0-4 0,0 0 0,0 4-3,-6-8 3,1 4 1,5-9-1,0-8 3,-6 13-3,0 0-2,1-1 2,-1-3-1,6-9 1,0 0 2,0 0-2,0 0 0,0 8 0,0-8-1,0 0 1,0 0 0,0 0 0,0 0-1,0 0 1,0 0 0,0 5 0,0-5 1,0 0-1,0 0 1,0 0-1,0 0-2,0 0 2,0 0 2,0 0-2,-5 0 0,5 0 0,0 0 1,0 0-2,-17 12 1,0-12 0,5 5 0,-5-5 1,0 4-1,1-4 1,-1 4-1,5-4-2,1 4 2,0 0 2,11-4-2,0 0-1,0 0 1,0 0-2,0 0 2,0 0 1,0 0-1,0 0 0,0 0 2,0 0-3,0 0 1,0 0 0,0 0 0,0 0 1,0 0-1,0 0-1,0 0 1,0 0 0,0 0 0,0 0 1,0 0-1,0 0 0,0 0 0,0 0-1,0 0 1,0 0 1,0 0-1,0 0 0,0 0 0,0 0 0,0 0 0,22 0 0,1 0 0,5-4 0,6 0-1,6 4 1,5-8 2,17-5-2,5-8-1,-4 8 1,10-4 1,12 0-1,5 4-2,45-12 2,-56 17 1,6 8-1,0 0 0,-1-5 0,-10 1 0,-1 0 0,6 0 0,6 4 0,0 0 0,-1 4 0,-5-4 0,6 17 0,0-13 0,5 0 0,-11-4-2,6 4 2,5-4 1,6 9-1,51-18 1,-23 22-1,-51-17-1,6 12 1,6-16 1,-6 8-1,-6-13-2,1 9 2,-1-4 1,6 8-1,0-13 1,0 9-1,-11-5 0,0 1 0,5-5 0,-5 0 0,5 1 0,0 3 0,-11-12-1,6 4 1,6-8-1,5 8 1,5 4 3,-5-4-3,0 0-2,6 13 2,0-13 1,-1 8-1,-10 1 1,-7-5-1,1 5-2,6-1 2,-1 1 1,-5 8-1,-1-9-1,1 9 1,-17-8 0,0 8 0,0 4 1,-1 5-1,-5-14 0,1 5 0,-7-4-1,1 4 1,-1 4 3,-11-8-3,-5 4-3,0 4 3,-7-8 1,-4 0-1,-1 0-2,-5-1 4,-1 5-2,-5 0 0,-28 9-2,-6-5 2,-5 5 0,5-1 0,-6 5 2,-5 8-2,-6-8-3,1 8 3,-7-8 3,-5 8-3,6 0 0,-1 0 0,1-4-2,-6 8 2,-6-12 2,0 8-2,6-17 0,6 5 0,-1-1-2,-5-3 2,-6 12 3,1-9-3,-1-12-2,0 12 2,12-12 0,-6 8 0,-6-8 0,0 8 0,-5-12 1,5 12-1,6-8 0,-6 12 0,-5 1 1,-1-9-1,-5-4-1,0 8 1,12 17 1,-1-21-1,0-9-1,1 22 1,-1-9 0,0 5 0,6-5-1,0 5 1,-6 7 2,-5-11-2,-6-5-1,0 12 1,5-7 0,1 3 0,0-8 0,-6 9 0,0-5 1,0-8-1,-6 4-2,-5 4 2,-6-17 1,5 17-1,18-8-2,-6 8 2,-6-8 1,1 4-1,-1-8-1,6 8 1,-6-13 1,1 9-1,-1-1-1,6 5 1,5-16 1,7 16-1,10-9 1,6 9-1,1-13-1,5 9 1,-1-9 1,7 9-1,5-4-1,6 4 1,5-9-1,6 13 1,6-9 1,0 14-1,11-5-1,-12 4 1,12-4 2,-5 0-2,5 0-4,0 0 4,0 0 2,0 0-2,0 0-2,0 0 2,0 0 0,0 0 0,-6 13 0,6-9 0,0-4 0,0 17-1,6-9 1,-1 1 3,7 3-3,5-7-2,11 3 2,-6 0 0,29-12 2,17-4-2,5-1 0,1 5 0,10 0-3,12-5 3,51 1 3,5-13-3,18 0 1,-12-1-1,17 5-1,-11-16 1,10-1 0,13 13 0,-7 8-1,7-13 1,-18 5 1,6 0-1,0 13 0,-17-5 0,6 13 0,-1 0 0,-16-8 0,11 3 0,0 1 0,-5 0 0,-1 4 1,-17-4-1,-44 8-1,16-8 1,62-1 1,-39 5-1,-45 5-1,0-10 1,5 5 1,0 0-1,-11-4-1,6 4 1,5 0-1,0 0 1,1 0 2,-12 0-2,-6 4 1,1-4-1,-7 0-2,-5 0 2,-5 0 0,-6-4 0,-1 8-1,-10-4 1,-1 0 1,-5 5-1,-5-5 0,-7 4 0,-5-8 0,0-1 0,-6 5 0,-5 5 0,-6-5-1,0 0 1,-28 12 0,-6 5 0,-11-13 0,-6 1 0,6 7 0,-17-3 0,-17 4 1,-12-13-1,1 16 0,-17-7 0,-68 21-1,17-18 1,-12 1 0,12 0 0,6 8 1,-6-8-1,17 12 1,28-21-1,39 13-1,1-17 1,11 13 1,6-5-1,16-3 0,6-10 0,6 14 0,5-18 0,18 5-1,5 4 1,34-13 0,16-4 0,18 5 1,17-5-1,5 0-1,85-13 1,0 30 1,17-17-1,-11 17-2,22-17 2,-11-8 3,11 16-3,-17 14-3,12-14 3,5 13 1,-17-12-1,0 16-1,-16-16 1,-1 16 0,6-16 0,-22 16 2,5-12-2,5 30-2,-16-31 2,5 10 0,6-18 0,-11 17 0,11-12 0,6-1 1,-23-16-1,11 8-1,1 0 1,-23 4 0,-40 9 0,12 0 2,44-9-2,7 13-1,-6-21 1,-12 25 0,-50-12 0,11 8 0,56-17 0,-22 13 0,-57-9 0,6 4-1,6-3 1,5 7 1,-5 1-1,0 8 0,-1-8 0,7 4 0,-1-8 0,34-5-1,-39 9 1,5 0 1,6-1-1,28 10 0,-51-10 0,7 10 0,-7-5 0,0 4 0,-5-8 0,0 4 0,-12-9 0,1 9 0,-1-8 0,1 8 1,5-5-1,0 1-1,0 0 1,-6 8 0,-5-4 0,11 4 0,0-8 0,6 4 1,5-8-1,1 3 1,-1 1-1,6 0-1,11-4 1,1 3-1,-7 10 1,7-1 2,5-4-2,62 4-1,-34-8 1,-39 4 0,10-4 0,52 4 1,-28 4-1,-40 0-1,5 0 1,7 0 1,-7-8-1,1-4 1,5 4-1,6 8-2,45-4 2,-22 12 1,-46-7-1,1-1-1,5 0 1,0 5-5,-6-9 5,-11 0 4,6 0-4,-6 4 1,34-4-1,34-4 1,-68 12-1,0-8-2,6 9 2,0-5 2,-6 4-2,5-3-1,-5-1 1,1 0 0,-13-4 0,18 4 0,-6-4-1,0 0 1,0 4 0,0 5 0,-11-5 1,-6 5-1,1-9-1,-7 12 1,1-12 2,5 9-2,0-9-2,6 0 2,-1 0 2,7 8-2,-6-8 0,0 0 0,5 0-2,6 0 2,0-4 0,0 8 0,0-4 0,-5 9 0,-6-9 0,-1 0 0,1 0 2,6 0-2,-7 4-1,-4-4 1,-1-4 0,0 4 0,-6 4-1,1-4 1,-6 0-1,0 0 1,-12 0 2,-5 0-2,0 0 0,-6 4 0,-5-8-1,0 4 1,-6 0 2,0 0-2,0 0-1,0 0 1,0 0 0,5 0 0,-5 0 0,6 0 0,-6 0 0,0 0 0,0 0-1,11 0 1,1-4 2,4 4-2,7-5-1,0 5 1,5 5-1,6-10 1,5 10 0,1-10 0,-1 5 2,-11 9-2,-5-9-1,0 4 1,-6-8 0,-1 4 0,-4 0 0,-7 4 0,1-4-1,-6 0 1,0 0-1,6 4 1,-6-4 3,0 0-3,-34 5 3,-11 12-3,-6-17-3,0 17 3,12-13 0,-1 4 0,-5-4-1,0 5 1,5-1 1,-5 1-1,0 4 0,0 3 0,5-11 0,-5 7 0,0 5 1,5-8-1,1 4 0,-1-5 0,-5-8-1,-6 4 1,-5-12 0,0 16 0,5 5 1,0-5-1,-5-3-1,-7 7 1,1-16 0,-5 13 0,-1-18 0,11 13 0,-5 5 2,-5 3-2,-7 1 0,-5-9 0,6-8-2,5 17 2,-5 8 1,-1-21-1,1 4-1,0 5 1,-6-18 0,16 9 0,-4 5 1,-1-5-1,-5-5-2,-1 5 2,1 5 3,16-10-3,1-7-2,0 12 2,5-9-1,0 9 1,0-4 1,0 0-1,1-5-2,-1 9 2,6 0 2,5-4-2,6 8 2,0-12-2,12 3-3,-1 5 3,6 9 3,6-9-3,0-9-2,5 5 2,6 4-2,0 0 2,0 0 0,0 0 0,28-8 0,12 4 0,5-5 1,11 1-1,-5-1 1,39-8-3,57-8 2,-28-1 2,-40 18-2,11-13 0,51 4 0,-17 8-2,-50 5 2,5-9 2,5 9-2,1 0-1,-12 0 1,1 0 0,5-1 0,0 5 0,0 0 0,0 5-3,-11-1 3,-1-8 3,1 8-3,0 0 1,-6 4-1,-6-12-1,-5 8 1,0 5-1,-6-5 1,-5-4 1,-6 13-1,-1-9 0,-10 0 0,-6-4 0,0 0 0,0 5 0,11 3 0,0-4 2,0-4-2,1-4-2,-1 8 2,6 0-1,0-8 1,0 0 0,-1 0 0,1 4 2,6-4-2,-12 12-1,0-8 1,0 0 1,6 0-1,0 8-1,0-8 1,6 0 2,-1 0-2,1 5-4,-1 3 4,6 1 1,-17 3-1,6-3-1,-5-9 1,-1 8 0,0 1 0,0 3 1,-5-7-1,-6 7-1,0-7 1,-6 3 3,0-8-3,-5 4 0,5-8 0,-5 13-3,-1-9 3,-5 0 1,6-9-1,0 18 1,-6-9-1,0 0 0,0 0 0,0 0 0,0 0 0,0 0 0,0 0 0,0 0 1,0 0-1,0 0 1,0 0-1,0 0 0,0 0 2,0-5-2,0 5 5,0-12-5,0-1 1,5 9-1,1-9 1,-6 5-1,6-22 0,-1 9 0,1 4 0,0-9 0,-1 5 0,1 4-1,0-12 2,-1-1-1,1 0 2,-1 5-2,1 4 1,0-5-1,-6 5-1,0-4 1,0 4 2,0 0-2,0 4-2,5-9 4,1 5-2,0-4 0,-6 3-4,0 1 4,0 9 3,0 3-3,0-4 0,0 1 0,0-1 0,0 5 0,5-1-1,-5-8 1,0 4 2,0 1-2,0-14 0,0 5 0,0-4 0,0-1-1,0 5 1,0 0 0,0-9 1,0-3-1,0 3 0,0 5 0,0-5 0,-5 4 0,-1 5 0,0 0 0,6 8 1,-5 5-1,-1-5 0,0 1 0,6-5-1,-5 0 1,-1 0 1,1 0-4,-1-4 3,0 0 2,1-1-2,-1 1 1,0 4-1,1-4 0,-1 0 0,0 0 0,1 0 0,5 4 1,-6 0-1,0 4-2,6 0 2,-5 5 1,5-1-1,0 5 0,-6 0 0,6 0-1,0-1 1,0 5 0,0 0 0,0-4 1,0 4-1,0 0 0,0 0 0,0 0-3,0 0 3,0 0 0,0 0 0,0 0 0,0 0 0,0-4 0,0 4 0,-5 0 0,5 0 0,-6 0 2,6 0-2,0 0-1,0 0 1,0 0 1,0 0-1,0 0-2,0 0 2,0 0 0,0 0 0,0 0 0,0 0 0,0 0 0,0 0 0,-23 0 0,6 0 0,6 4 0,11-4 0,-23 4 1,1-4-1,-6 0 0,-6-4 0,0 4-1,-6-4 1,-5 8 0,0-8 0,11 8 1,6-4-1,0 4 0,-12-4 0,6 5 0,-5-1 0,-1 0 0,1-8 0,-6 4-1,-6-4 1,0-1 1,12 5-1,-18-8 0,-5 4 0,0-5 0,0 5-1,0-4 1,11-1 2,-28 5-4,0-5 2,0 5 0,-23 4 0,-50-4 2,17-5-2,50 9-3,11-4 3,-10-13 1,-1 22-1,0-14 1,-5 9-1,5 0-1,6 4 1,0-4 0,-5-4 0,-1 4 1,6 0-1,0-4-1,0 0 1,-6 8 0,1 0 0,-1 0 1,12 1-1,-18-10 0,-5 10-1,0-5 1,12-5 0,5 10 0,0-5 0,-6 0 0,0 0 1,1 0-1,10 0-1,-5 0 1,0 0 0,0 0 0,-5-9 0,5 13 0,5 1 0,-5-10 0,0 14-1,0-5 1,-6-4 1,12-8-1,5 3-1,-5 1 1,-6 0 0,0 8 0,-6-4 1,12 4-1,-6 1 2,-6 3-2,1-8-2,-1 4 2,0 0 0,-11 5 0,-5-5-1,-52 9 1,40-5 1,40 5-1,0 0 0,-1-5 0,1 1-2,-1 3 2,18-3 1,5 4-1,6-9 1,11 4-1,6-4-2,5 5 2,6-5 0,6 0 0,6 1-2,5-5 2,0 0 2,28 17-2,23-5-1,16 1 1,18-5-1,22 5 1,74 8-2,11 0 2,0-8 4,28 0-4,34 4-3,5-4 3,-10-22 1,-1 18-1,34-14 0,-5 1 0,5 0-2,17 4 2,12-13 2,-18 17-2,6-12-1,12 4 1,-29-1-1,6 10 1,-17-10 4,-17 14-4,-6-5-2,-28 0 2,-39-8-1,5 8 1,-39-4 1,-11 13-1,-46-13-1,-6 4 1,-4-4 1,-13 5-1,-10-5 0,-7 4 0,-10-4-1,-12 8 1,-5-4-1,-23 13 0,-23-4 1,-22 0 0,-17-1 0,-11-3 0,-18 4 0,-5 4 1,-84 0-1,-7 4-1,18-4 1,-17 4 1,17 8-1,-1 1 0,1 12 0,33-12 2,52-13-2,-1 0-2,12 8 2,11-4-2,11-4 2,11-4-2,12 0 2,5-5-3,18 1 3,22-1 1,5 1-1,29-1-2,11 1 2,17-9 2,-5 0-2,5 0 1,5 0-1,1 8 3,-6-4-3,-17-4-3,-5 0 3,-12 5-1,-6-10 1,-5 10 2,-6-18-2,-11 13-4,-5 4 4,-29 0 0,-46 1 0,-16 3 0,-33-8 0,-69 8 0,-17-8 0,29-16-1,5 16 1,18 0 1,21 12-1,63-12 0,17 4 0,6 5 1,10-5-1,75-8 0,33 4-9,28-4 9,124 8 0,46-13 0,-12 18-1,12-18 1,-35 9 0,1 0 0,-45-4 1,-46 13-1,-5-14-1,-17 18 1,-63-17 1,-10 0-1,-6-1-1,-6 10 1,-17 7 0,-5 1 0,-12 8-2,-17 0 2,-11 9 2,-5 4-2,-12 0-2,-6-13 2,1 4 1,5-3-1,6-1 0,5-4 0,6 0-2,0-9 2,6 0-6,5 1 6,6-9 0,0 0 13,0 0-13,0 0 2,0 0-2,0 0-1,0 0 1,0 0-4,0 0 4,0 0-1,0 0 1,0 0 1,-17 8-1,6 1 0,0-5 0,0 5 0,-1-5 0,12-4-1,-11 8 1,5 5 2,1-5-2,5-8-2,5 9 2,7-1 1,-7-3-1,7 7 0,5 1 0,5-5 0,1-8 0,-1 5 3,1-10-3,-1 10-1,-5-1 1,0 0 0,-5-8 0,-1 4 3,0 0-3,-5 4-2,-1-8 2,1 8 2,-6-4-2,0 0 0,0 0 0,6-4 2,-1-5-2,7 9 0,-7-12 0,1 8 0,0-5 0,-1 5-2,1-5 2,-6 5 2,0 4-2,6 0 2,-6 0-2,5 0-2,-5 0 2,6-8-1,5-1 3,0-12-2,6 8-1,-5-4 1,-1 9 2,6-9-2,0 13-3,-6-5 3,-5 5-1,-1-4 1,1 3 0,0 1 0,-6 4-2,0 0 2,0 0 1,0 0-1,0 0-1,0 0 1,0 0 0,5 9 0,1 3 1,-6-3-1,0-9-1,0 12 1,6 1 3,-6 0-3,0 0-2,0-5 2,5 5 0,-5-5 0,0 5-1,0-5 1,0 5 1,-5-9-1,5-4 1,0 13-1,-6 0 0,6-5 1,0-8-1,0 0 0,0 0 0,0 0 0,-6 17 0,-5-4-3,0 0 3,5 3 0,0-3 0,1 0 1,-6 0-1,5 3 2,6-3-2,-6-4-3,1-1 3,5 5 1,-6-5-1,6 1 2,0-9-2,0 0-2,0 0 2,0 4 0,0-4 2,0 0-2,0 13-2,-6-9 2,6-4 1,0 0-1,0 17 2,0-13-2,0-4-3,0 9 3,0-5 1,0-4-1,-5 12-2,5 1 2,-6-9 2,6-4-2,0 0-2,0 0 2,0 0 0,0 0 0,0 0 0,0 5 0,0-5 3,0 4-3,0-4 1,0 0-1,0 0 0,0 0 1,0 0-1,-23 8 0,-5-3 0,0-1 0,-6-17 1,-5 5-1,-1 8 1,12-5-1,-29-3 0,-5 4 2,-5-1-2,-1 1-2,17 0 2,-28 4 0,0 0-1,0 0 1,6 0 1,5 0-1,6-8 0,5-5 0,1 13 1,-1 0-1,1 8 0,5-3 0,6-5-1,6 0 1,5-5 1,0 1-1,6 4-6,5 0 6,6 0 5,0 0-5,6 0-1,0 4 1,5 1 1,6-5-1,0 0 0,-6 4 0,6-4 0,0 0 0,-5-9 0,-1 9 0,6 0 1,0 0-1,0 0 0,6-4 0,5 4 0,17-17 0,17 4 0,6-3 0,-6 11-1,17-16 1,6-4 0,5 8 0,6 0 1,-11 4-1,6 5-1,5-9 1,0 4 0,0 9 0,-6-5 0,-11 14 0,-5-10-2,-1 10 2,0-5 1,1 8-1,-6-12 1,0 8-1,-6-4-1,-6 9 1,-5 3 2,-6-12-2,-5 9 0,-6-9 0,0-9-1,-6 9 1,0-4 0,1 12 0,-7-16-1,1 4 1,0 8 1,-6-4-1,0 0-1,0 0 1,0 0-1,0 0 1,0 0-20,0 0 20,-46 8-35,-16 5 35,-34 4-25</inkml:trace>
</inkml:ink>
</file>

<file path=ppt/ink/ink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38:26.83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776 359 0,'45'-9'24,"28"-4"-24,23-8-4,79-13 4,-6 5-1,6 8 1,-11-5-2,5 1 2,6-1 1,0 5-1,6-8 0,-12 7 0,1-3 0,-1 4 0,-11 8-2,0 5 2,-6-1 3,-27 5-3,-46 4 0,0 0 0,0 4 1,-12 5-1,-5-1 0,-11 5 0,-11 4-1,-18 4 1,-22-4 9,-17 8-9,-11-4 4,-23 17-4,-22-8 1,-17 12-1,-85 13 4,-6 22-4,-5-14 0,-17-4 0,-57-4 4,17 13-4,-11-9 2,6 5-2,0 8 10,22 4-10,6-17 3,45-16-3,5 16 0,18-4 0,33 13-4,7 0 4,10-9-4,46-25 4,5-5-12,6-8 12,11-4-4,5 5 4,7-6 2,-1-3 2,6-9-4,0 5 9,1-5-9,-1 0 3,0-4-3,-6-4-1,0 8 1,7-12 2,4 4-2,1 8-2,-6-4 2,17 4-2,0-4 2,34-13 0,22 5 0,12-17-2,22 3 2,74-24-4,17-13 4,5-1 0,28 5 0,-27 13-3,10 4 3,12 0 3,39-22-3,-10 1-34,10 0 34,-28-9-6</inkml:trace>
</inkml:ink>
</file>

<file path=ppt/ink/ink2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7:40.639"/>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4065 330 0,'0'0'24,"-5"-8"-24,5 4 3,0 4-3,0 0-3,0 0 3,0 0 12,50-9-12,24 1 5,10 8-5,29-9 0,68-8 0,22 0 1,0 5-1,17-1 1,40-4-1,5-8 4,1 29-4,-24-17 3,18 9-3,-12 17 1,-5 8-1,-23-13-1,-39-4 1,-12 9 1,-28 0-1,-22 8 2,-57-8-2,-11 8-2,-12 0 2,-11-8-1,-22-1 1,-17 5 0,-29 0 0,-33-12 2,-12 16-2,-16-9-2,-74 14 2,-23-9 1,1 8-1,-18 1 2,-39-1-2,-11-8 2,16 17-2,-5-17 0,23 0 0,33-9-2,23 5 2,6-13 2,17 4-2,22-12 1,68 12-1,11-13-2,6 5 2,17-13 0,16-8 2,29 8-2,23 0 2,11 4-2,22-8 0,29 4 0,73 4 0,28-12 0,39 12 0,7 9 0,-1-4 2,-16 8-2,-24-13-2,29 17 2,-33-8 0,-12 8 0,11-4-1,-6-4 1,7 4 3,38 0-3,-22-4-4,-39 8 4,-17 0 0,-6-8 0,-23-9-2,-11 22 2,-62-14-1,-11 10 1,-6 7-3,-11-7 3,-5-1 0,-7 0 0,-5 0-1,-6-4 1,1 5 0,-7-1 0,-5-4 0,17 4 0,11-8-1,18 0 1,21-5 0,7 9 0,16 0 1,17-8-1,63-5-2,10 4 2,-10-3 1,5-1-1,-1 5 1,-21-5-1,-1-8 0,1 4 0,-18 0 4,-45 4-4,63 0 2,-23 1-2,-63 3 3,-4 9-3,-7-4 0,-5 0 0,-12 0-2,-11 4 2,-11 8 1,-17 5-1,-33-1-1,-41-3 1,-27-1-1,-91-8 1,-34 22 0,-62-6 0,-5 10 1,-18-9-1,6 0 2,17-9-2,1 1 5,16-1-5,11 5 2,34-22-2,62 14-2,23-5 2,62 0 4,17 0-4,11 0 1,6-5-1,17 5 2,17-4-2,28-4 0,34-9 0,22 0 0,45 0 0,91 0 0,45-21 0,23 12 0,-12 10 0,12-6 1,-18-7-1,-10 12 1,10-4-1,-27 12 1,-35 9-1,-22 0 1,-28 4-1,-17-8 0,-62 4 0,-12-4-1,-11-5 1,-5 14 0,-12-1 0,-28 0 1,0-4-1,-68 9 0,-22 3 0,-40 1-2,-96 4 2,-78 0 2,-199 0-2,-112 38 0,316-47 0,22 1 0,51-5 0,63 0 1,22 0-1,73-4-1,17-4 1,12 0 1,27-9-1,35-4-3,39-8 3,40 4-2,118-38 2,56 16 0,6 1 0,23 8-2,11 9 2,-5 3 2,-1 6-2,6 7 0,-11 9 0,-17 0 1,11 0-1,-11 0 1,-17 0-1,17 4-2,-17 5 2,-6 8-1,0-26 1,-16 30 2,5-8-2,-40-4-2,-28-1 2,-16 0 2,-18 5-2,1 4-1,-7-4 1,-21 0-1,-46-5 1,0 5-2,0-5 2,0 9 1,-12-4-1,-5-1 0,-16 1 0,-7-4-1,1-1 1,-1-4 2,6 5-2,0-9-3,1 8 3,4-3 1,1 11-1,0-7-1,0-5 1,-6 0 1,6 5-1,5-1 0,6 1 0,6 3-1,-6 1 1,-5 4-1,-1-8 1,6-1 1,0 1-1,0-5-3,0-4 3,0 4 4,1 4-4,-7-3 0,0-1 0,7 0-4,-1-4 4,5 0 0,1 0 0,-6 4 3,12-8-3,5 13-3,5-14 3,1 1 4,-6 13-4,0-5-1,0 0 1,0 5 2,-6-5-2,-5 4-1,-6-4 1,0 9 1,0 4-1,0 4-2,6-8 2,-6 4 0,0-4 0,-5 4-3,-6-9 3,-1 5 3,1-5-3,0 5-3,0-5 3,0 5 5,-1-4-5,1-1-5,0 0 5,-11 1 3,-12-1-3,0 1 0,-5-5 0,-7-4 1,1 0-1,-5 4 2,-1-4-2,-5 5-1,-6-5 1,0 0 1,0 0-1,0 0 4,0 0-4,-23 4-2,0 0 2,1 0-1,-1 0 1,6 1 1,0-1-1,6 4-1,0-8 1,11 0-1,0 0 1,0 0 2,0 0-2,0 0-1,0 0 1,0 0 2,0 0-2,0 0-2,0 0 2,0 0-2,0 0 2,-17 5 0,0-5 0,6 4 1,-6 0-1,0 0 1,0 1-1,0-1 0,-6 0 0,1-4 0,5 4 0,-6 1 1,-5-5-1,-6 4 0,-5 0 0,-6-4 1,-12 0-1,-5 0 0,-11-8 0,-12-1 0,-11 1 0,-45 3 0,39 1 0,-73 0-1,23-9 1,-12 5 4,6-5-4,-11 17 0,-12-4 0,18-4-1,-18-9 1,12 13-1,-12 5 1,-5-1 1,5-17-1,-11 13 0,12 4 0,-12-4 0,17-8 0,-12-1 0,7 5 0,5 8 1,-6-4-1,12-4 2,-12-4-2,12-1-2,-6 5 2,0 0-1,11-5 1,-16 5 2,5 4-2,5 4-2,-5-8 2,6 0 0,-6 4 0,6 0-1,-1 13 1,-5-13 2,6-5-2,-12 1-1,6 8 1,-11 9 1,-11-9-1,5 0-1,-11 5 1,11 12 1,-6-4-1,12-4 1,-12-1-1,18 10-2,-7-5 2,1-1 1,0-11-1,-6-1-1,17 13 1,-6-13 2,6 0-2,12 1-1,-7 3 1,18 0-1,5-3 1,-5-10 2,11 10-2,56-10-2,-11 5 2,-6-4 0,-44 0 0,10 12 0,57-8 0,-6 0 1,6-4-1,0 0 1,12 0-1,-1-5-2,6 5 2,0 4 1,0 0-1,0 0-1,5 0 1,1 4 0,5 1 0,11-1-1,7 4 1,-1-4 1,5 1-1,1-1 0,0 4 0,0-3 2,0-5-2,-1 4-2,-5 0 2,1 0 0,-7 5 0,-5-5 0,5 9 0,-5-9 0,-6 4 0,-11-3-4,-5 7 4,-7 1 3,12 8-3,-6-8 0,-5 8 0,-6-12 3,-6 3-3,6-3-2,0 3 2,-5-7-1,-12 3 1,5-4 1,1 13-1,-6-12 0,-51 3 0,12-12-2,56 12 2,-6-8 0,-11 4 0,0-4 0,-33 26 0,38-30 2,-5 12-2,0-21-2,-39 9 2,50-4 0,-11 12 0,0-8 0,-34 8 0,51 0 2,-5 5-2,-7-9-2,1 4 2,5-8 0,-5 12 0,-6-8-1,0 4 1,-39 1 2,56 7-2,-6-7-1,-5 7 1,5-8 0,6 1 0,6-10 1,-1 18-1,7-9-1,-1 1 1,6-5 0,5 8 0,1-8 0,5 13 0,6-17-1,5 8 1,7-13 1,4 14-1,12-10 1,0 1-1,1 0-1,-1 8 1,0-8 0,-6 8 0,6-12 0,0 16 0,0-8 1,-5 4-1,-1-8-1,1 8 1,-1-12 0,0 12 0,6-4 0,1 4 0,-1-8 0,0 8 0,0-4 0,0 9 0,0-9 0,6 0 0,-6-9-1,5 18 1,1-9 0,-6 8 0,6-8 1,5 4-1,6-4 2,0 0-2,0 0-1,0 0 1,0 0-1,0 0 1,0 0 1,0 0-1,0 0-1,0 0 1,0 0 2,0 0-2,-17-8-2,6 12 2,-6-4 0,0-4 0,0 4 0,0 4 0,0-8 1,6 8-1,0 0-1,-1-4 1,-5 0 0,6 5 0,0-1 0,0 0 0,-1-4 0,1 0 0,11 0-1,0 0 1,-11 0 0,11 0 0,-12 0 0,12 0 0,0 0 1,0 0-1,0 0 1,0 0-1,-5 0-1,5 0 1,0 0 0,0 0 0,0 0 0,-11 13 0,-1-5-1,1 1 1,11-9 0,0 0 0,0 0 0,0 0 0,0 0 1,0 0-1,0 0 0,0 0 0,0 0 0,0 0 1,0 0-1,0 0 0,0 0 1,0 0-1,0 0 0,0 0 0,0 0 0,0 0 0,0 0-2,0 0 2,0 0 0,0 0 0,0 0 2,0 0-2,0 0-1,0 0 1,0 0 0,0 0 0,0 0 2,0 0-2,0 0-1,0 0 1,0 0 2,0 0-2,0 0-2,0 0 2,0 0 1,0 0-1,0 0 0,0 0 0,0 0 0,17 0 0,5 4-1,7-12 1,5 8 2,-6-5-2,6 1-1,0-9 1,5 5 2,6-1-2,0 14-2,0-22 2,12 13-4,-12-1 4,0 5 3,6-8-3,5 12 1,1-8-1,5 4 0,0-4 0,-5 8-1,-7-8 1,1 16-1,0-7 1,0 3 3,-6-8-3,6 8-1,0-3 1,-6 3-1,0-4 1,-6 5 0,-5-5 0,0 0-1,0-4 1,5 5 1,1-5-1,-1 8 0,1-12 0,-1 8 1,7-8-1,-1 8 0,0-8 0,-6 4-1,-5-4 1,0 8 0,6-17 0,-1 13 0,1-13 0,5 13-1,0-12 1,0 7 2,0-7-2,-5 3 1,-6-8-1,0 0-3,5-8 3,6 12 2,12-12-2,-1 8 0,6-4 0,-5 0 0,-1-5 0,6 14-1,0-1 1,6-4 1,0 4-1,-6 1 0,-11-5 0,5 4-1,1 0 1,-1 9-1,6-4 1,0 3 3,0 1-3,-5 0-1,-12 0 1,17 4 0,-6 8-1,6-12 1,-5 4 0,-1-4 0,1 8 0,-6-4 0,-1 0 1,7-4-1,5 4 0,6-5 0,5 5 0,-5 0 0,0-4-1,-1 0 1,7 0 1,-1 8-1,0-8-1,-11 4 1,1-5 1,4 5-1,1 0-1,5 0 1,1 0 0,-1-8 0,-11 8 2,0-4-2,0 8 1,1 0-1,-1 5 3,-6-9-3,-5 8-4,0-8 4,-6 0-1,-6 4 1,-5 1-1,-11 3 1,-1-8 0,-5 0 0,0 4 1,0-4-1,0 5-1,-6-5 1,6 0 1,6-5-1,5 1 1,12 4-1,5-4 0,6 0 0,-6 4-2,11 0 2,-5-5 1,-6 5-1,0-4-1,-5-4 1,-6 8 0,-6 0 0,-6 0-1,-5 4 1,-5-4 1,-18 8-1,6-8 0,-34 17 0,0-4 0,-16 4 0,-13 4 0,-10 0-2,5 5 2,-5-5 2,0 0-2,-1-8 0,1 4 0,-1-5 1,7-7-1,16-1 1,6 0-1,5-4 0,6 0 0,6 8 1,6-8-1,5-4 1,5-8-1,7 3-3,10-8 3,18 4 1,11 5-1,11-9 1,11 4-1,-5-4-2,6-4 2,5 4 1,5 5-1,1-1 3,0 4-3,-6-3-3,-11 3 3,-12 5 0,-5 0 0,-6 4-1,1 0 1,-7-4 0,-5 4 0,0-5-1,-6 5 1,1 0 0,-7 0 0,-5 0 1,0 0-1,6 0-1,-6 0 1,0 0 0,0 0 0,0 0-2,0 0 2,0 0-1,0 0 1,0 0-3,23 0 3,-1-4-5,1 4 5,5-8-27,6-1 27,-6-8-35</inkml:trace>
</inkml:ink>
</file>

<file path=ppt/ink/ink2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8:04.52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977 731 0,'0'0'24,"11"4"-24,11-12 1,24-1-1,21 1 7,12-5-7,23 13 5,73 0-5,6-9 2,16 1-2,1 12 2,11-4-2,45-4 4,-6-13-4,6 30 0,0-22 0,11 26 4,-11-21-4,-17-4 1,-45 3-1,6 14-1,-23-9 1,0 8 4,-17 1-4,-28 3-1,-57-3 1,0-1 2,-5 1-2,-6-1-1,-11 1 1,-6-5-1,-11 0 1,-6 0 1,-34-4 3,6 0-4,-39-4-2,-23 4 2,-28-13 1,-12 1-1,-90-1 1,6 0-1,-17 1 1,-6 7-1,-11 1-1,-29-4 1,7-1 2,50 1-2,-12 4 3,13-13-3,-7 4 5,17-8-5,1 4 3,-1 4-3,23 9 1,0-13-1,17 4 0,56 5 0,6-1 2,0 5-2,0-4-3,6-5 3,5 9 0,12-5 0,5 9 0,11-8 0,12 4 0,6 4 0,5 0-2,5 4 2,12-4-1,0 0 1,45 4 0,6 0 0,23 5 1,22-5-1,67 9 0,29-13 0,6 0 0,16-5 0,63 1-1,-12 4 1,12-17-4,-6 0 4,-12 9 3,7 8-3,-29-4-3,-40-9 3,-22 13 4,-6 13-4,-16 4-4,-23-1 4,-57-3-1,-11 4 1,-11 4-2,-17-4 2,-17 9-1,-23-5 1,-28-13 0,-17 5 0,-28-9 0,-22 5 0,-74-1 2,-23-4-2,-5-8-1,-6-9 1,-45-4 3,17 9-3,23-9 0,-35 4 0,7-20 4,21-6-4,24 18 1,16-4-1,1 4 0,5 4 0,28-13 1,17 9-1,57 4-2,5 0 2,12 0 1,10 4-1,29-3 0,23-1 2,22 4-2,29 4-1,22-8 1,28 1 0,79-6 0,18 5 1,-1 5-1,6-1-1,33 26 1,-16-13 0,-40-4 0,-22 4-2,-6-5 2,-6 10 1,-27 3-1,-58-4 0,1 0 0,-11 5 0,-12-1 0,-11-3-1,-6-1 1,-23 4 0,-16-3 0,11-5 0,-73 8 0,-12 0 4,-22-3-4,-79 3-4,-18-4 4,7 5 1,-12 8-1,-34-17 0,34 4 0,12-4 1,11 0-1,11 21 2,22-4-2,18-13-3,56-4 3,5 5 1,7-1-1,10-4 1,12 0-1,11-4-1,12 4 1,16 0-1,6 0 1,28-5 0,12 1 0,22 13 0,22-9 0,12 4 0,91 0 0,-1 0-2,11 1 2,-5-18 1,17 9-1,28 8-4,-39 13 4,-18-21-2,-5 4 2,-5 8 0,-29 0 0,-28-12-2,-57 17 2,-11-22 2,-11 9-2,-6 0 0,-33 0 0,5 0 0,-68 0 0,-22 13 0,-17-9 0,-63 1 0,-10-1 1,5-4-1,17 4 1,5-8-1,6 0-2,29-9 2,50 4-2,0 1 2,6-13 4,12 4-4,4 4 5,13 1-5,16-1-5,17-4 5,17 0 0,11 0 0,17 0-2,6-4 2,11 0 2,0 8-2,-11-4 0,-6 0 0,-6 4 3,1 1-3,-12 3-3,0 1 3,-5 4-2,-6-1 2,-12 5 1,-10 5-1,5-5 1,0 0 2,-203 29-3,5-3-2,29-5 2,5 4 0,6-16 0,17-1 0,51-4 0,-6 1 2,-57 7-2,29 1-1,51-5 1,-1-3 0,7-5 0,10 0-1,6 0 1,12 0 4,5 4-4,6-4-4,5 4 4,6-4 0,6 0 0,11 0 0,0 0 0,0 0-1,0 0 1,0 0-1,0 0 5,11 4-4,6 9-2,6 0 2,-1 0 0,6-5 0,-5 0-2,5 1 2,6-1 1,0-3-1,6-1-1,-7-4 1,1 0 0,0 0 0,-11 0 0,-1-4 0,-5-1 1,-5 5-1,-1 5 0,-11-1 3,0-4-3,-23 4-4,-5 5 4,-6-5 0,6 8 0,-6 1 0,-5-9 0,-1 13 1,1-4-1,5-4 1,0-5-1,11 8 0,1-7 0,-1-1-2,6 4 2,0-12 4,6 4-4,0-4-2,-1-5 2,7 1 2,-1 4-2,6 4-2,-6-9 2,1 5 4,5 4-4,0 0-1,-12-8 1,1 3 0,-6-7 0,0 7-1,0 5 1,0-8 1,6 4-1,-6-1 0,6 5 0,-6 5-1,-6-10 1,1 5 1,-6 5-1,-6 3-3,0 5 3,0 0 3,6-9-3,0 4-1,5 1 1,0 3 0,6 1 2,1 0-2,4 0-4,-5 3 3,6 1 1,0 5 7,-1-1-7,7-9-7,-1 1 7,1-4 0,-1 3 0,0-7 0,6-5 0,0 0 4,0 0-4,-5-5 2,5 5-2,0-21-1,-6 0 1,0-4-1,1-5 1,-7 5 0,7-5 0,-1 0 0,6 1 0,-6 7-1,1 6 1,5 7 3,0-8-3,0 9-1,0-1 1,-6 9-2,6 0 2,0 0 0,0 0 0,0 0-2,0 0 2,0 17 0,0 0 0,0 8-1,6-3 1,-1 3 1,1-4-1,0 17 0,-1-8 0,1-9 0,0 5 0,-1-10 0,1 1 0,0-8 3,-1-5-3,1-8 1,5-5-1,-5-3 2,-1-9-2,-5-9 1,0 0-1,-5 1 3,-1-1-3,1 5-4,-1-5 4,6 17 4,-6 5-4,1 12 0,5-4-2,-6 25 2,-5 5 0,5-5 0,0 5 0,6 8 0,-5-8 0,-1-1 0,0-3 0,6-5 0,0 9 0,0-5 0,6 0 2,0-3-2,-1-1-2,7 0 2,-1 0 0,0-4 0,1 0 0,-1-4 0,0-1 0,0 1 0,1-4 0,-1-1 0,-5 0 0,-1-3 0,1-1 1,0 0-1,-6-4 1,5 9-1,1-1-3,-1 5 3,-5-5 1,0-8-1,0 13 0,0 0 0,0-1 0,0 5 0,0 0 1,0 0-1,0-4-1,0 0 1,0-1 1,0 1-2,0-5 1,0 1 0,0-9 3,0 0-3,0-17 1,-5-4-1,-1-5 1,-5-7-1,0-6-1,-1 1 1,1 0 1,-6 4-1,0 1-1,6 3 1,0-12 1,-1-1-1,-5 5-1,-5 0 1,-1 0 1,1 0-1,-1 8-1,6-8 1,6 4 3,0 13-3,-1-4 0,1 3 0,5 1 1,1 13-1,-1-9 0,0 13 0,6 4 1,-5-9-1,-1 9-3,6 0 3,0 0-2,0 0 2,0 0 1,0 0-1,0 0-1,11-4 1,6 12 1,6-8-1,-1 5-1,-5-14 1,6 13 2,5-4-2,6 5 1,6-10-1,5 1-2,6 0 2,-1-4 2,1 3-2,-11-3-1,-6 8 1,5 0 1,1 0-1,-1 0-1,6 0 1,0-4 0,6 4 0,0 0 1,-6-9-1,0 5 2,6 0-2,0-1-3,5 5 3,6-4 0,6 4 0,0 0 1,5-4-1,1 4 0,5 0 0,5 0 0,-10 0 0,10 0 0,7 0 0,-1 4 0,-5 5 0,5 3 4,57 1-4,-6-9-7,-17 5 7,-45-1 3,11 1-3,6-5 0,40 0 0,-52 0-1,7 1 1,-1-5 1,-5 4-1,-6 0-1,-6 9 1,0-9 0,-5 4 0,-6 5 1,-5-13-1,-6 4-3,-12 5 3,-11-5 1,-5 0-1,-6-4-1,-12 9 1,-10-5 3,5-4-3,-34 13-2,-6-9 2,-16 4 0,-12-8 0,-5 0 0,5 9 0,-17-9 0,-10 8 0,-69 9 0,17-8 0,6-9 0,45 8 0,0 1 2,-62-5-2,11-4-1,17 0 1,68 4-1,6-4 1,5 4 2,12-8-2,5 0-1,11-5 1,6 1 3,12-5-3,27-12 0,23-5 0,23 1-2,11 7 2,17-3 0,62-13 0,6 8-1,5 13 1,-5 5 1,5-1-1,0 5-2,-11-5 2,12 13 2,-12 8-2,-6-8-1,1 9 1,-18 3 0,-67-3 0,0-1-1,-12 5 1,-5 0-1,-12 0 1,-5-5 0,-11 5 0,-12-5-3,-11 5 3,-17-9 2,-28 9-2,-23-13 0,-11-4 0,-28-1-1,-62 5 1,-18-4 0,-5-9 0,1-4 1,-7 9-1,23-5 1,-6 13-1,12-8-1,17-1 1,5-3 1,6-1-1,56 9 0,23 4 0,6-5 1,10 1-1,13 8 2,4-12-2,7 8-2,10-4 2,18-5 0,34 1 0,16-5-2,17 5 2,18 3 1,16 1-1,62-17 3,6 8-3,-17 5-3,0 4 3,0-5 2,-11 5-2,-11-5 1,-1 9-1,108 13-2,-46-9 2,-50 5 1,-28 4-1,-52-5-1,7 1 1,-1 3-1,-5-8 1,-6 5 0,-6-1 0,-5 5 0,-11-4 0,-6-1 2,5-4-4,1 9 2,-1-5 0,-5 5 0,0-17 2,0 8-2,0 0-2,-6 1 2,0-1 1,0-8-1,6 8 1,0-4-1,-6-4-2,0 4 2,6-5 1,6 5-1,-1 0 0,7 0 0,-1 5-1,0-5 1,6 4 0,-6-4 0,0 0 1,0 13-1,12-1-1,-1 1 1,6-5 0,0 1 0,0-1 1,-5 1-1,-1-5 0,1 4 0,5 5 2,5-4-2,-4-5-2,-7-4 2,0 0-1,1 0 1,-6 8 0,5-8 0,-5 0 0,-6 9 0,-5-13 2,-7 12-2,-4 1-1,-7-5 1,-5-4 0,0 0 0,-28 4 0,-23 0-1,-6-4 1,-16 4-1,-17-4 1,-12 5 1,6-5-1,-11 4 2,-18-4-2,-55 8-2,10-8 2,1-4 0,11 4 0,50 4 1,-5-8-1,-5 0-1,-52-5 1,24-3 0,44-1 0,-5 5-1,5-1 1,6 1 1,17-9-1,5 4 0,7 0 0,5-4 2,11 0-2,5 5 0,1-1 0,6 0 1,5 5-1,5-1 0,7 5 0,-1 0 0,12-5 0,11 1-1,5 0 1,18 3 1,11-3-1,16 4-2,1 4 2,11 0 2,11 0-2,12-9-1,50-8 1,6 0 2,-5 13-2,-18 4-2,-44-4 2,5 0 0,50-9 0,-10 4-1,-52 5 1,1 0 2,0 4-2,-12 4 0,-11 0 0,-5 5-1,-7-1 1,1 1-1,-6-1 1,-5 1 2,-6 3-2,-6-7-5,0 3 5,-5-4 2,-6 5-2,0-1-1,0-3 1,0-1-1,-6 0 1,-5 0 0,-1 5 0,1-9 1,-6 0-1,0 0 1,0 0-1,0 0 1,0 0-1,0 0-2,0 0 2,0 0-2,0 0 2,0 0 1,0 0-1,-28 8 0,-12 1 0,1-1 2,-12 1-2,-11-1 0,-12 1 0,7 3 1,-1 1-1,-6 4-1,1-4 1,5-5 0,6 9 0,6-4-1,11-5 3,11-4-2,6-4 1,22-8-2,28-1 1,18-3 1,5-5-1,17 0-2,17 4 2,6 0 2,5 5-2,57-5-1,-6-4 1,-22 5 0,-46 7 0,6-3 1,0 4-1,-6 4-2,-5-5 2,-11 5 1,-12 5-1,-6-1-1,1 0 1,-6 5 0,-6-1 0,-11 1 0,0-1 0,-6 5-1,0-5 1,-5 5 0,-6-5 0,0-3 0,0-5 1,0 0-1,0 0-2,0 0 2,0 0 0,0 0 0,0 0 0,-17-9 0,-6 5 1,-10 0-1,-18 4-3,-6 0 3,1 4-1,-12 4 1,-5-8-2,-6 5 2,0-5 0,11 8 0,6-8 2,0 0-2,11-4 0,12 8 0,5-8 0,5 4 0,13 0 2,10-4-2,12-9-1,22 0 1,11 1 2,12 3-2,5-4-2,7 9 2,-1-4-1,5-1 1,7 1 1,-1 3-1,-5-3 1,-12 8-1,-5 0 0,-6 4 0,-11-4 1,-6 0-1,-5 4-3,0 1 3,-7-5 0,-4 4 0,-1 0 0,-5-4 0,-1 0 0,-5 0 0,0 17 1,0 4-1,0-4-2,0 9 2,0-9 0,0-5 0,0 14 0,-5-9 1,5 0 0,0-1-1,5-7 0,7 4 0,-1-5 2,11 1-2,7-9-1,-1 0 1,0 0 0,0-5 0,1 1 2,-7-4-2,6-5 0,-5 0 0,-6-4 0,0 5 0,0 3-1,-6-4 1,-5 9 0,5-4 0,-5 8-1,-1 4 1,-5-4 0,0 0 0,6 4 0,-6-4 0,0 0-1,0 0 1,0 0 1,0 0-1,0 0 0,17 17-1,0-13 1,0 13-1,-12 9 1,1-5 2,0 8-2,-1-3-1,1-1 0,0 1 1,5-9 0,0-5 0,-5-3 2,5-1-2,-5 1-1,-1-1 1,1 1 1,0-1-1,-1 1-1,1-5 1,-6-4 1,0 0-1,0 0 2,0 0-2,0 0 3,0 0-3,11 4 6,1-12-6,-1-1 0,0-8 0,0-8 0,1-9 0,-1 4 0,0 1 0,-5-1 1,0 9-1,-1 8 0,1 0 0,-6 1-1,0-1 1,0 5 0,0-1 0,0 5-3,0 0 3,0 4-1,0 0 1,0 0 0,0 0 0,0 0-3,6 17 3,-1 0 2,1 4-2,-1 4-2,1 9 2,0-4-1,-6-5 1,0 0 1,0-3-1,0 7 1,0 1-1,0-1 1,0 5-1,0 4-2,0 1 2,0 3 1,5-4-1,1 0-1,5 0 1,1-4 0,5-4 0,-1-1 2,1 1-2,-5-9 0,-1 0 0,0-4 0,1 4 0,-7-8 1,1-4-1,-1-5-2,-5-4 2,0 17 0,6-13 0,-6-4 2,0 0-2,0 0 0,0 0 0,0 0 0,0 0 0,0 0 1,0 0-1,0 0-1,0 0 4,0 0-3,6 0-4,-6 0 4,0 0 0,0 0 0,0 4-1,0-4 1,0 4-1,0-4 1,0 0 1,0 0-1,0 0 1,0 0-1,0 0 1,0 0-1,0 5 1,0-5-1,0 4 0,0-4 0,0 4 1,0-4-1,0 0 2,-6-17-2,0 0 1,1 5-1,-1-5 0,1 4 0,-7-4 0,1-4 0,0 0 1,-6-1-1,0-3-1,0 0 1,0-9 2,0 4-2,0 1-2,0 3 2,6 1 1,0-1-1,-1 1 0,1 4 0,0 0 1,-1-1-1,1 1-1,5 4 1,1 9 4,-1-5-4,1 5-3,-1 3 3,0 1 0,1-13-1,-1 0 1,0 0-1,1 5 1,-1-5 0,6 0 1,0 0-1,0-4 1,0 4-1,0-4 2,0-1-2,-6 1-2,6 4 2,0-8 0,0-5-1,0 1 1,0 8 3,-5 4-3,-1 0 0,6 4 0,0 0 1,-6 1-1,6 3 0,0 9 0,0 0 2,0-4-2,-5-5-3,5 1 3,0-1-1,0 5 2,0 4-1,0 0 0,0 0 0,0 0 0,0 0 0,0 0 2,0 0-2,0 0-1,0 0 1,0 0 1,0 0-1,0 0-2,0 0 2,0 0 0,0 0 0,0 0 0,0 0 0,0 0 2,0 0-2,0 0-5,0-8 5,-6 4 3,6 4-3,0 0 1,0 0-1,-5-9 0,5 5 0,0 0-2,0 4 2,0 0-1,0 0 1,0 0 3,0 0-3,0 0-2,0 0 2,0 0 1,0 0-1,0 0 0,0 0 0,-17-9-1,0 5 1,-6 0 1,-5-1-1,-12 1 0,1 0 0,-6 0-3,-6 0 3,0-5 1,-5 1-1,-1-1 1,-5 5-1,0 0 0,-6-1 0,12 1 1,-12 4-1,0 0-1,-5-4 1,0 0 3,-1-5-3,1-3-1,-12 3 1,-5 1 0,0 3 0,5 1-1,0 4 1,1-8 0,-7 8 0,1-9 0,11 1 0,-6-5 0,1 5 0,-7-1 0,7 5 0,10 4 0,7-4 0,4 4 0,13-5 0,4 5-1,13 0 1,4 0-2,7 0 2,5 0 0,6 0 0,11 0 1,0 0-1,39 0-1,18 5 1,10-1-2,1 4 2,11 5 3,11-4-3,6-1-2,51 0 2,5 9-2,1-4 2,-12 8 1,0 0-1,6 5-1,-6-13 1,17-1 1,-6 1-1,-5 4 0,-11-4 0,-52-5-1,1 0 1,-17 1 1,-1-5-1,1 5-1,-11-5 1,-7 4-1,-4 1 1,-7-9 1,-5 0-1,-12 4 0,1-4 0,-6 4 0,-6-8 0,1 8 0,-7-4 0,-5 0-2,0 0 2,0 0 0,0 0 3,0 0-3,0 0-2,0 0 2,0 0 0,0 0 0,6 0 1,-6 0-1,0 0-2,0 0 2,0 0 2,0 0-2,0 0 0,0 0 0,6 5 2,-6-5-2,0-9-1,5 13 1,-5-4 1,0 0-1,0 0 1,0 0-1,0 0 0,0 0 0,0 0-3,0 0 3,0 0 1,0 0-1,0 0 1,0 0-1,0 0 0,0 0 0,0 0-3,0 0 3,0 0 0,0 0 0,0 0 0,0 0 0,0 0 0,-5 34 0,-7-8-1,-5 16 2,0 0-1,0-4 1,0 0-1,1-8-2,-1 0 2,5-1 0,1-8 0,5 1 0,-5 7 0,5-8-1,1 5 1,5-5 2,-6 4-2,1 1-1,-1 3 1,0-3-1,6 3 1,0 1 2,-5 0-2,5-5-2,-6 1 2,0-1 2,6-4-2,-5-4 0,-1-4-1,6 4 1,-6-5-1,1 1 1,-1 0 2,-5 12-4,0-4 2,5-4 3,-5 13-5,-6-9 2,0-4 0,0 4 0,0-8 1,-6 8-1,-5-8-1,0-1 1,0-7 1,-1-1-1,1-4 2,0-4-2,-6-1 0,-5-3 0,-7 4 5,-4-9-5,-12-4-3,5 4 3,-5-4 1,-11-4-1,-12 4-3,-5 0 3,-6-4 2,-68 0-2,12 4 0,5 13 0,-6-13 0,1 4 0,0-4 0,-18 9 0,12 4 2,-11-1-2,0-3-2,5-5 2,-22 13 1,16 0-1,-16 0-1,5 0 1,-5-8 0,0 8 0,0 0 0,-1 4 0,1-17 1,-11 9-1,10 0-1,-10 0 1,-1-1 3,-22 5-3,-17 9-2,34-5 2,11-4-1,11 9 1,6-1 0,28 13 0,18-17-1,44 5 1,6-5 1,6 0-1,16 1 0,12-1 0,5-4-2,12 4 2,11 9 2,34-13-2,28-4-2,29-5 2,33 5 1,91-5-1,-1-3-1,23-1 1,51 5-3,11-1 3,-11 1 3,-5 3-3,22 5 0,-1-8 0,7 8 0,11 0 0,11-4 0,-17 16 0,-11-7 0,11-10 0,-17 18-1,0-4 1,-28-18 2,-11 18-2,-34 7-1,-45-11 1,-12 3 0,-16-4 0,-52 1-1,12-1 1,40 0 1,-69 0-1,1 1 1,0 3-1,0 5-1,-6-9 1,0-4 1,-6-4-1,-5 12-2,-6 5 2,-5-17 0,-12 4 0,-6-5 2,1 5-2,-6 0 0,-6-4 0,-5 4 0,-6 0 1,0 0-1,-28-4-1,-18-5 1,-16 5 0,0-8 0,-17-5 1,-5 0-1,-7-4 0,12-1 0,-5 1-1,-7-8 1,-44-14-1,16 1 1,57 16 1,-11-3-1,-6-1 1,-6 1-1,6 12-1,-6 0 1,-5 4 0,0-4 0,5 4-1,6 5 1,17-1 1,6 9-3,10-4 2,18 4-1,23 4 1,5-4 1,56 0-1,12 0 0,22-12 0,12 3 0,61 14 0,-5-10-2,0 1 2,-28 4 1,-45 0-1,5 0 0,-5 0 0,-6 0 0,-17 0 0,-11 4-1,-12-4 1,-10 5 0,-18-1 0,-22-8 1,-23 8-1,-11 0 0,-1 0 0,-4 9-1,-1-5 1,-6 1 0,7-1 0,-1 1 2,0-5-2,0 0-1,6 0 1,5 5 0,12-1 0,0 1-1,5-1 1,7 5-2,4 0 2,1 4 0,11 0 0,11 8 0,17 0 0,12 5 2,11-5-2,5-8-2,18 5 2,10-6 2,7 1-2,33 9-1,-51-13 1,1 8 2,-12-13-2,-6-4-1,-11 1 1,-11 3 0,-6-4 0,1 5 0,-13-5 0,1-4-2,-5 0 2,-7 4 4,1 0-4,-6-4-4,0 0 4,0 0 1,0 0-1,0 0 0,0 0 0,0 5-1,0-5 1,11 4 1,1-4-1,4 0 1,1 4-1,6-8 0,0 0 0,-7-1 1,-4-3-1,-1 4 2,0 0-2,1-1-1,-7 1 1,1 4-1,-6 0 1,0 0-3,0 0 3,0 0-1,0 0 0,0 25 1,0 5 1,0-4-1,0-1 0,0-4 0,6 4-1,-1-12 1,1-4 2,0 8-2,-1-5 0,1 5 0,-6-4-2,5 0 2,1 4 1,-6-9-1,0 0 1,0 1-1,0-9-1,0 0 1,0 0 1,0 0-1,0 0 1,0 0-1,0 0 0,0 0 0,0 0-4,0 0 4,0 0 3,0 8-3,6-3 0,-6-5 0,5 4-1,-5-4 1,0 0-1,0 0 1,0 0 1,0 4-1,0-4 2,0 0-2,0 0 1,0 0-1,0 0-1,-33 9 1,-7 3 0,-5-3 0,-6-5 1,0-8-1,0 12 2,-5-8-2,-6 4-2,-11 5 2,-1 4 2,-5-13-2,-6 0 0,-16 4 0,-40-13 0,45 9 0,-17-4 2,-45 0-2,5 12-2,7-16 2,-7-9 2,18 13-2,39 0 0,-11-1 0,-46-3 2,-5 12-2,6 0 0,16-4 0,46-4-2,-12-4 2,-56 3 2,17-7-2,0 16-3,45 0 3,6 0 1,-6 5-1,-62-13 1,17 4-1,62 4 1,-6-8-1,0 4-1,-5-9 1,0 1 1,11-5-1,0-4 0,-6 4 0,-5 5 0,-1-1 0,12 5-1,-5-9 1,-1 1 0,-5 3 0,-1 1 0,12 12 0,-5-12-1,-1 12 1,0-4-1,6 0 1,6-4 2,11 4-2,6 0-1,5 4 1,0 4-1,6-3 1,0-5-1,5 0 1,1 8 2,5-8-2,-6 4-2,6 0 2,0 5-1,6-5 1,0 0 0,5 1 0,-5-1 0,6-4 2,-7 4-3,7-4 1,5 9-1,0-1 1,0-4 0,6 0 0,-1 5 0,1-5 0,11-4 0,0 0 0,0 0 0,0 0 0,11 17 0,1 4 0,10-4 0,12 0 0,6 0 0,-1-4 0,6-9 0,6 0 0,-6 5 0,1-1 0,4-4 0,7 1 0,5-1-1,6-8 1,-6 12 1,0-12-1,5 8-1,1 0 1,6 1 2,5-1-2,0 0-1,5 0 1,7-4 0,5 5 0,39-10 2,-50 10-2,-1-1-3,7 0 3,-1-4 1,34 4-1,-45-4 2,6 0-2,11 0-2,34-4 2,-46 4 0,7 8 0,5-12 2,39 0-2,-56 4-2,6-4 2,-1 4 0,1 4 0,-6-8-1,-6 4 1,6 4 1,1-4-1,-1 0 0,0 0 0,-6 0 0,-5 0 0,-1-4 1,7 4-1,-1-4 1,1 4-1,-7 0-1,-5-5 1,-5 5-1,-1 0 1,1 0 0,-1 5 0,6-5 3,6 0-3,-6-5-2,0 5 2,6-8 0,11 8 0,6 4 0,-6-4 0,-6 0 1,0-4-1,-5 4-1,0-4 1,-6 8-1,-6-4 1,1-9 2,-1 5-2,-11 8-2,1-8 2,-1 8 0,0-4 0,0-4 0,0 4 0,-5 0 1,-6 0-1,-6 4 1,-6-4-1,-5-4-1,0 8 1,-6 1 0,1-10 0,-7 5-1,1 0 1,-6 0-1,0 0 1,0 0 1,0 0-1,0 0-1,-34 5 1,-5-5 2,5 0-2,-11 4 1,-6 0-1,-6 0-1,-5-4 1,-5-4 0,5 4 0,-12-4-1,-11 4 1,-5 0 1,0 0-1,-6 4 2,-11 0-2,-57-4-1,12 5 1,-1 3-1,6-4 1,18 5 2,38-5-2,-5-8 0,0-1 0,-5 1 0,-69 4 0,18-4-1,28 8 1,39-8-1,-11 4 1,6 0 2,0 0-2,-1-4 0,1 4 0,5-4-1,1 8 1,5-4 2,11-4-2,6-1 0,-6 1 0,6 4-1,0 9 1,0-14 0,5 10 0,1-5 1,5 0-1,6 0-1,0-5 1,0 10 0,-6-10 0,0 5 1,0 0-1,0 0-1,-5 5 1,5-5-2,0 0 2,-5 4 0,-6 4 0,0-8 2,5 0-2,1-4 0,5-4 0,6 8-1,0-5 1,0 5 1,-1-4-1,7 0 0,-1 8 0,1 5 0,-1-14 0,-5 1 1,6 0-1,-1 4-2,1-4 2,11-1 1,-1 10-1,7-5-1,-1-5 1,1 5-1,-1 0 1,0 0 1,-27-4 0,-1 4-1,0-13-1,0 9 1,12 0 1,5-5-1,0 5-1,0 0 1,0 0 0,0-13 0,0 8 0,1 9 0,-1 0 0,0-4 0,0 0 0,0 4 0,0-4 1,0-1-1,1 10-1,4 3 1,12-4 0,-5-4 0,-1-4-1,6 0 1,-5-5 1,-1 5-1,6 0 0,-5-9 0,-1 5 0,0-5 0,1 0 0,-1-4 0,1 9 0,-1-13 1,1 0-1,-1 0 1,0-13-3,1 4 2,-1 5 1,1-1-1,5 1 0,-6 4 0,1 4-1,-1-4 1,-5-1 2,0 1-2,-1 0 0,1 0 0,0 0-2,0 0 2,-1 4 0,7-5 0,-1 1-1,1-4 1,-1 4 2,1 0-2,5-1 0,0 1 0,5 0 0,1 4 0,0 0 0,5 4 0,1 5 1,5 4-1,0 4-2,0-17 2,0 13 1,0 4-1,0 0-1,0 0 1,0-9 0,0 5 0,0 4-1,0 0 1,0 0-2,5-4 2,-5 4 2,0 0-2,6-9 0,0 5 0,-1 4 0,6-4 0,1 4 0,-1-9 0,0 5-2,1 4 2,5 0 1,-1 4-1,1 5 0,0 8 0,6 4-1,-1 8 1,1 5 2,0 0-2,5 9 1,-6-1-1,7 4-2,5-12 2,5 4 1,1 1-1,5-1 0,6 4 0,-1-4-1,-5-4 1,-5 4 1,5-8-1,0-5-1,6 5 1,0-13 0,0 4 0,-1-9 1,-4-7-1,-1 16 0,-6 0 0,-5-12 0,-6 3 0,1-3-2,-7 8 2,-5-5 0,0 1 0,-6-9 2,-5 0-2,-6-4 0,6 0 2,-6-4-2,0 4-1,-6-17 1,-5 9-1,-6-1 1,-11-3 0,-6 3 0,0-8 0,-6 9 0,1-22 1,-1 9-1,1-4-1,5-9 1,6 4 0,-1-4 0,-4 0-1,-7 9 1,1-5 3,-1 5-3,-5 4-1,0 0 1,5 4-1,1 0 1,5-4-1,6-1 1,5 1 1,0-4-1,7 4 0,-1 0 0,0-1 0,5 5 0,1 0 0,0 5 0,5-1 2,1 5-2,-1-1-2,0 9 2,6 0 0,0-4 0,0-5-1,6 1 1,0 4-2,16 0 3,1-5-1,-1 5 0,6 0 0,6-1 0,0 1 0,6-4 0,-1 3 0,6-7-1,-11 7 1,6-3 2,-1-5-2,-5 5-2,-6-1 2,-5-3 1,0 7-1,-7-3-1,-4 8 1,-1-4 2,-5 4-2,-6 0-1,0 0 1,0 0-1,-23 12 1,1 1 0,-12 0 0,-6 8 1,-5-8-1,-6 12-2,0 1 2,1-1 1,10 0-1,-5 5 0,5-5 0,1 5 0,5-5 0,6 5 0,5-9 0,6 0 0,6-4 0,0-8-2,-1-5 2,12-4 1,0 0-1,-5 4-1,5-4 1,-6 9 2,1-1-2,5-8-1,0 0 1,-6 9 0,6-9 0,0 0 1,0 0-1,0 0 1,0 0-1,0 0-2,0 8 2,0-8-1,0 0 1,0 0 2,0 0-2,0 0-1,0 0 0,0 13 1,0-5 2,0-8-2,0 13 2,0 0-2,0-1-1,0 5 1,6-4-2,-1 4 3,1 0-1,5 4 1,0-4-1,1-4 0,-1 4 0,6 0-1,-6-1 1,0 6 1,6 3-1,0-12 0,6 8 0,5-8 0,6 4 0,6-5 1,5-3-1,5 3-1,1-7 1,11-5 2,12 0-2,5 4-2,0 0 2,0 5 1,17-9-1,51 4-1,-29-4 1,-39 0 0,11 4 0,6 0 1,40 5-1,-57-5 0,5 4 0,7 1-1,56-1 1,-29 1 0,-45-13 0,12 4 0,0 0 0,-6 4 0,5-4 0,7 8 1,5 1-1,51-5 0,-12-4 0,-39 0-1,62 0 1,0-4 1,0 0-1,-6-1 0,7 10 0,4-5 0,-10-5 0,5 5 0,5-25 0,-16 25 1,11 0-1,0-4-1,-22 4 1,-46 0 0,12 4 0,50-13 0,-11-3 0,0 3 0,-5-3 0,-63-1 1,6 4-1,6 5-2,-1 0 2,-5 0 1,-5-1-1,-18 5 0,-11-4 0,-5 4-1,-6 4 1,0-4 0,-6 5 0,0-10 2,-5 14-2,-6-9-1,0 8 1,-6-8 1,0 5-1,-5-10-1,-1 5 1,-5 0 0,6 5 0,0-5 0,-6 0 0,0 0 2,0 0-2,17-9-2,0 5 2,5 0 1,-5-1-1,6-3 0,-6 4 0,-1-9 0,1 9 0,0-9 0,0 0 0,0 9-1,6-9 1,-1 5 0,-5-5 0,-5 1 1,5-5-1,5 8 0,1-3 2,-1-1-2,-5 4-2,6 5 2,-1-4 0,1-1 0,0 5 0,-1 0 0,-5 12 1,0-16-1,0 8-1,-6-5 1,6 5-4,0 0 4,-6 5 4,1 3-4,-1-4 0,-5-8-1,-1 4 1,6 4 0,-5-4 0,0 0-1,-1 5 1,-5-5 0,6 4 0,-6-4 1,6 17-1,-1-13-1,-5-4 1,0 0 0,12 0 2,-7 4-2,-5-4-1,0 0 1,0 0 1,0 0-1,6-8 1,0 8-1,-6 0 1,0 0-1,5-9 4,1-3-4,0-1 0,-1-4 0,1 0 2,-1 0-2,1-29 0,0-9 0,-6 4 0,0 0 1,0 0-1,0 5 0,-6 3 0,0 5-1,1 4 1,-1 9 1,1 8-1,-1 4 0,6-4 1,-6 5-1,1-5-2,-1 0 2,0 4-1,1 5 1,-1-1 1,0 1-1,1-1-2,-7 9 2,-5 0-2,1 9 2,-7-5 0,-5 4 0,5-3 1,1-1-1,-7 0 0,7-4 0,-1 4-2,-5 5 2,11 8 1,-6-5-1,-5 5 1,-6 0-1,-5 0-1,-1-4 1,-5 4 1,0 0-1,6 0 0,-1 0 0,12 0 0,0-1 0,5 1 1,6 0-1,0 0-2,6-4 2,0-5 0,-1 1 0,7-5-1,5-4 1,0 0 1,0 0-1,0 0 4,0 0-4,5-8-3,7-9 3,-1 0 1,0 0-1,0-4 0,1 4 0,-1 4-1,0 0 1,-5 1-1,0-1 1,-6 9 2,-17 0-2,-12 4-2,-27 0 2,-23 8 1,-11 5-1,-23 4-1,-62 25 1,-11 0 0,-1-8 0,7 4 1,-1-4-1,17 4 0,-5 5 0,0-10 0,28 10 0,5-18-1,51-8 1,-5 4 0,5 0 0,18-4-1,-1-4 1,0 4 0,6-4 0,6-9-1,5 9 1,6-5 0,5 1 0,1-14-1,-6-3 1,-1 12-1,7 0 1,-6-4 1,-6-4-1,-11 13-2,-6-5 2,0 0 1,6 13-1,-5-9-1,-7 9 1,1-8 1,-1 8-1,1 0 1,5 0-1,6-9-1,-5 5 1,-1-5 0,0 1 0,0 3 0,1 1 0,10-4-1,1-1 1,-1 5 1,1-1-1,-1-7-3,1-5 3,-1 0 3,1 0-3,11 4 0,0-4 0,0-4 0,-1-1 0,-4 5-2,-1 0 2,0 0 1,0 0-1,0 0-1,6 9 1,6-9 2,-1 0-2,6 4-3,6 0 3,6-4 0,5 0 0,0 5 5,0-5-5,5 0-3,12 0 3,0 0-1,0 0 1,0 0-5,0 0 5,0 0 2,0 0-2,6 4 2,17-4-2,11 4 0,11-8 0,6 4 0,5 4 0,-5-4 0,0 4 0,5-4 0,0 5 0,12-1-1,-6-4 1,6 0 1,0 0-1,5-4 2,6-1-2,0 5-2,-5 0 2,-7-8 1,-5 4-1,-5 8-1,-1-8 1,1 4 2,-7 0-2,1 0-2,6-5 2,-1 1 0,-5 0 0,-6 4 1,0-4-1,0-1-1,1 1 1,4 0 2,1 0-2,6 0-2,-1 4 2,-5-9 0,0 9 0,-1 0 0,1 4 0,0-8 0,0 4 0,0 0 1,-6-4-1,0 8 0,-5-4 0,-1 0 0,1 0 0,-1 9 0,12-14 0,0 1 0,5 0 0,6 8 1,-11-12-1,5 16-2,1-12 2,-1-5 1,1 9-1,5 5 0,-6-1 0,1-4 0,-6-4 0,-6-1 0,0 14 0,0-9 0,6-4 0,0 4 2,5 4-2,-5-4-2,0-4 2,-12 8 1,6-4-1,0-13 1,1 17-1,-1 1-1,6-5 1,-1 0 0,7 0 0,-1 0 0,-5 0 0,6 4 0,5-4 0,0 0 0,5-4 0,-4 4-1,-7-5 1,0 5 2,6-4-2,6 4-1,0-4 1,0 4 2,-1-4-2,-10 4-2,-1 0 2,1 0 0,5 0 0,-6 0 0,1 0 0,-1-9 0,-5 5 0,-6 0 1,-5-5-1,-1 9 0,-5-8 0,0 4 0,0 4 0,-6 0 0,0 0 0,0-5-1,1-3 1,-1-1 0,0 9 0,6-4 0,0-13 0,-6 5 1,0 3-1,-5 5 0,-1-5 1,1 5-1,0 0-2,-12-5 2,6 5 1,-12-4-1,1 3 0,5 1 0,-5 0 1,0 0-1,-1 0-1,-5-1 1,6 5 0,-6 0 0,0 0-1,6-4 1,-6 4 2,0 0-2,17 4-1,-1-8 1,1 4-1,0 0 1,-5-4 1,-1-5-1,0 5-1,-5 8 1,-1 1-1,-5-5 1,0 0 0,0 0 0,0 0 0,6 4 0,-6-4 2,0 0-2,6 4-2,-1 5 2,1-5 0,-6-4 0,11 4 0,1 4 0,-1-12 2,0 8-2,-5 5-4,0-1 4,-1-8 0,1 5 0,-1 3 2,1-12-2,0 17 1,-1-9-1,-5-4-1,6 8 1,0-8-1,-6 0 1,5 13 1,1-9-1,-6-4 0,0 0 0,6 9-1,-1-1 1,1-4 0,-6-4 2,0 0-2,6 5 1,-6-5-1,0 0 0,0 0 0,0 0 2,0 0-2,5 4 1,-5-4-1,0 0-1,0 0 1,0 0 4,0 0-4,6-4-1,-1-1 1,1-3 1,0-1-1,-6 5 2,0 4-2,0-12 0,0 12 0,0 0 0,5-22 0,-5 10 0,0-1 0,0-4 0,0 0 0,0 9 0,0-9 1,0 4-1,0 5-1,0-5 1,0 9 1,0-13-1,0 4-2,-5 4 2,5 1 1,-6-5-1,0 5 1,1-13-2,-1 4 1,1 4 1,-1 9-1,-5-9-1,5 0 1,0 1 0,1-1 0,-1 5 1,0-5-1,1 0-1,-1-4 1,0 0 0,1 0 0,-1-4 0,1 4 0,-1-4-1,0 0 1,-5 0 1,5 0-1,-5-1 0,5 5 0,-5-4-1,5 4 1,-5 0 1,5 1-1,1-1 0,-1 0 0,1 4 0,-1 0 0,0-4 0,1 9-2,-1 4 2,6 4 1,0-5-1,0-3 1,0-1-1,0 5 1,0 4-1,0 0-3,0 0 3,0-8 2,0 8-2,0 0 0,0 0 0,0-9-1,0 5 1,0-4 0,0-9-1,6 4 1,-6 0 2,0 1-2,0 3 0,5 5 0,-5 4-2,6-13 2,-6-4 2,0 9-2,0-5 0,0 0 0,0 5-1,6-1 1,-6-8-1,5 9 1,-5 4 2,0 4-2,6-9 1,-6 5-1,0 4 1,5-13-1,1 1-2,-6 3 2,0 5 0,0 4 0,0 0-1,0-4 1,0 0 0,0 4 1,0 0-1,0 0-1,0 0 2,6-13-1,-1 0 3,1 5-3,0-5-4,-1 4 4,-5 1 2,0 0-2,0-1-1,0 1 1,0 8-2,0 0 2,0 0 1,0 0-1,0-13 0,0 9 2,0 4-2,0 0 1,0-5-1,0 5-1,0-4 1,0 4-1,0 0 1,0 0 0,6-4 0,-6 0-1,0 4 1,0-9 2,0 1-2,0 8-2,0 0 2,0 0 1,0 0-1,0-9 1,0 5-1,0 4-1,0-8 1,0 3 1,0 5-1,0-8-1,0-1 1,0 9 0,0 0 0,0 0-1,0 0 1,0 0-1,0-4 1,0 0 2,0 4-2,0-8 1,0 3-1,0 5-1,0 0 1,0 0-4,0 0 4,0 0-7,0 0 7,0 0-18,0 0 18,0 0-29,-17 43 29,0 20-32</inkml:trace>
</inkml:ink>
</file>

<file path=ppt/ink/ink2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2T10:41:50.55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516 20 0,'0'0'33,"0"0"-33,0 0 10,0 0-10,0 0-1,0 0 1,0 0-1,0 0 1,0 0 4,0 0-4,0 0-1,-6 0 1,6 0 1,0 0-1,0 0 6,6 0-6,-6 0 4,0 0-4,0 0 3,11 0-3,0 4 1,1-12-1,-1 8 2,0 4-2,1 0 1,-1 1-1,6-1 5,0 0-5,0 0 2,5 0-2,1-4 5,5 0-5,0-4 2,0 4-2,6 4 2,0-4-2,6 0-1,-6-4 1,-1 0 3,7 4-3,-1 4 1,1 5-1,-1-5 1,7 0-1,4-4-1,1 4 1,-6-4 2,6 0-2,0-4 0,0 4 0,5-4 2,6 4-2,0 4-1,-5-4 1,5 0 3,0 4-3,6 1-1,-1-1 1,1 0 3,-6-4-3,0 0 0,0-4 0,1 4 2,4-4-2,1-1 0,0-3 0,0 8 1,-1-9-1,1 9 1,0-8-1,-6 12 0,0-4 0,0-4 0,-11 8 0,0 0 2,5-8-2,0 4 0,1-8 0,-1 12-1,6-8 1,-5 0 0,-1 8 0,1-8 1,5-1-1,0 10 2,0-5-2,0 0-1,-5-9 1,-7 13-2,1-4 2,0 0 3,5-8-3,1 8-2,-1 0 2,6 0 2,0-4-2,-5 4 0,5 4 0,0-4 0,0 4 0,-5 0 0,-1-4 0,6 0 0,-11 0 0,-6 0 3,0 0-3,6-4 0,0 4 0,0 0-2,5 0 2,1 0 1,-1-4-1,-5 0-2,0-1 2,5 1 1,12 8-1,-6-4 1,-6 5-1,1-1-1,-6 0 1,-6-4 2,0 0-2,6 0-2,-1-4 2,1 4-1,0 4 1,0 0 2,0-4-2,-6 5-1,0-10 1,0 10-1,0-1 1,6 0 0,0 0 0,0 0 2,-6 1-2,0-5 0,0-9 0,-5 9 1,-1-8-1,1 4-3,-1-1 3,6 5 1,1-4-1,-1 4-1,5-4 1,-4 4 2,-1 0-2,-6-4-2,1 4 2,5 0 3,0 0-3,0 0 0,0 4 0,1-4-3,-1 0 3,0-4 3,0 4-3,-11 0 0,0 0 0,0-5 0,0 1 0,5 4-1,-5 0 1,0 0 5,0 0-5,0 0-7,-1-4 7,1 4 3,0 0-3,-6 0-1,1 0 1,-1 4-2,-6-4 2,1 4 1,-6-8-1,-6 0-1,0 4 1,1 4 5,-7-4-5,-5 0-4,6 4 4,5-4 1,1 5-1,-1-1 0,-5-4 0,-1 0 1,1-4-1,-1 4 0,-5 0 0,0 0-1,0 0 1,0 0 0,0 0 0,0 0 0,0 0 0,0 0 0,0 0 0,0 0 1,0 0-1,0 0 0,6-5 0,0 14 0,-1-5-2,-5-4 2,0 0 2,0 0-2,6 0-1,-6 0 1,0 0 1,0 0-1,0 17 0,0 0 0,0 0-2,-6 8 2,1 1 5,-1 3-5,0 1-3,6-5 3,0 9 0,-5 0 0,-1-4 0,1 4 0,-1-5 2,0-8-2,6 1 0,-5 7 0,5-3 0,0-1 0,0 5-1,0-5 1,0 5 1,0-9-1,0 4-3,5 1 3,1-1 4,-6 9-4,0-5-2,0-7 2,6 3 0,-1-8 0,-5 0 0,0-4 0,6-1 0,-6-3 1,0 3-1,0 5 0,0-4 0,5 8 0,1 0 0,0 5 0,-1-5 2,1 0-2,5 0 0,-5-4 0,0 4-2,-1 1 2,-5-1 1,0 0-1,0-4 1,6 4-1,-6-4 2,0 4-2,0 5-3,0-10 3,0 1 0,0-4 0,0 4 1,-6 4-1,1-4 0,-1 0 0,0 0-3,6-4 3,0-1 1,0 1-1,0-13 2,0 0-2,0 0 1,0 0-1,0 0-2,0 0 3,0 13-1,0 4-2,0-9 2,0-8-3,0 0 3,0 0 0,0 13 3,6-9-3,-6-4 2,0 0-2,0 13 0,0 4-1,0 0 1,0 4 0,0-4 0,0-4 0,6-5 2,-6-8-2,0 0-6,0 0 11,0 0-5,0 17 1,0-4-1,0-5 0,0-8 0,0 4-1,0-4 1,0 0 0,0 0 0,0 0 0,0 0 0,0 0 2,0 0-2,0 0 0,0 0 0,0 9 0,0-9 0,0 0 0,0 0 4,0 0-4,0 0 3,0 0-3,0 0 0,0 0 0,-6 8 0,6-8 0,0 0 2,0 0-2,-17 0 0,0-4 0,0 4-1,-5 0 1,-7 0 1,1-4-1,-6 0 0,0-1 0,-5 5-2,-1 0 2,-5-4 1,6 4-1,-1 0-1,-5 4 1,-6 5 2,0-9-2,-5 4 0,5-4 0,-5 8 0,-6 1 0,0-5-1,0 0 1,-1 1 1,1-1-1,0-8-2,6 8 2,5-4 3,6 4-3,5-8-1,-5 0 1,0-1 2,0-12-2,0 9 0,0 4 0,-1-5-1,-4-8 1,4 17 0,1-12 0,-6 16 1,1-4-1,-7 4 0,1-8 0,-6 8-2,5 5 2,1-5 2,-1-4-2,-5 8-2,-5 5 2,-7-17 1,6 12-1,1 1-1,-1-1 1,0 5 2,1-5-2,-1 1 0,6-5 0,5 5-2,6-1 2,1-12 0,-7 8 0,6 0 2,-5-4-2,0 0-1,5 0 1,-6-8 1,6 8-1,6 0-1,0 0 1,-6 0-4,6 0 4,0-4 3,0-1-3,-6 5 0,6 0 0,-6 0 0,12-4 0,-7 8 0,1 9 0,-5-13 0,-7 8 0,-5 1-1,0-5 1,5 9 1,1-5-1,-6-8 2,0 0-2,-6 5 0,0 3 0,6-4-2,6 0 2,-18 1 0,7-14 0,-7 18 0,1-18 0,0 5 0,5 4 0,0 8 0,-5-3 0,-1-5 0,1 4 0,5 4 0,6-8 2,0 5-2,0-1-3,6-4 3,-1 4 2,1-4-2,-1-4-1,1 0 1,5 4 0,6-9 0,0 9 0,-6 0 0,0-4 0,-5 0 0,-1 4 0,1 0 0,5-5 0,6 5 0,0-4 0,-1 0 0,-4 4 0,4 4 0,-4 0 2,-1-4-2,0-4-1,0 0 1,6-4 0,-6-5 0,1 9 0,-1-5 0,6 5 0,-1 0 0,1 8 0,0-4 0,0-9-1,5 9 1,7 0 0,4 0 0,-16-8 0,0-5 0,6 13 0,-1-8 1,1-5-1,-1 9 0,6-5 0,0 5 0,0-9 0,6 13 1,0-4-1,0 8-1,5-4 1,1-4 0,5 0 0,0 0-1,5 0 1,1 4 0,11 0 0,0 0 0,0 0 0,0 0 1,0 0-1,0 0 2,0 0-2,0 0 0,0 0 0,-6 0-3,6 0 3,0 0 2,0 0-2,0 0 0,0 0 0,0 0-1,-5 4 1,5-4 0,0 0 0,0 0 0,0 0 0,-6 0 0,6 0 0,0 0 3,-5 0-3,5 0-4,0 0 4,0 0 2,0 0-2,0 0 0,0 0 0,0 0-1,0 0 1,0 0 0,0 0 0,0 0 0,0 0 0,0 0 1,0 0-1,0 0 0,0 0 0,0 0 1,0 0-1,0 0 1,0 0-1,-6-9-1,0-3 1,1 12 1,5 0-1,-6-13 1,0 9-1,6 4 0,0 0 0,0 0 3,-5-13-3,5-8-1,0 0 1,-6-1 0,6-11 0,0 3 1,0-4-1,0-4-1,-6 0 1,1 0 0,-1-5 0,0 1-1,6 0 1,0 4 3,0 4-3,0 0 0,0 4 0,0 1 0,0 3 0,-5 9 2,-1 5-2,6-1-2,0-8 2,0-9 0,0-4 0,0 5 2,0-1-2,-5 5 3,5-1-3,-6 1 0,0 8 0,6-8 0,0 3 0,-5-3-1,-1-5 1,6 5 0,-6 8 0,1-8 0,5-1 5,-6 9-5,6-4-2,0 8 2,-6-4 1,1 1-1,5 3-3,-6 0 3,6-4 0,0 4 0,-6-3 0,6-1 2,0 4-2,0-4-2,-5 4 2,5-4 1,-6 5-1,6-1 0,0 4 0,0 1 1,0 4-1,0 0-2,0-5 2,0 5 0,0 0 0,0 4 0,0 0 0,0 0 0,0 0 0,0 0 0,0 0 0,0-9 0,0 1 0,0 3 0,0 5 0,0-4 0,0 4 0,0 0-1,0 0 1,0-4-3,0 4 3,0 0 0,6-4 0,-6 4-1,11-9 1,0 1 0,1 4 0,-1-5 0,6 1 0,-6-1 1,6 5-1,-6 0-1,1 4 1,-1-5 0,6 5 0,0-4 0,5 4 0,1 0 0,5 0 0,-5 0-2,-1 0 2,1-4 1,0 8-1,-7-4 1,7 0-1,0 4 0,-6-4 0,-1 0-1,1 0 1,0 5 0,0-1 0,6-4-1,-1 4 1,-5 0 0,0 1 0,0 3 1,6-4-1,-1-4-1,7 0 1,4 0 3,7-4-3,0 0-3,-1 4 3,1 0 1,-7 4-1,-4 0-2,-1 5 2,6 4 2,0-1-2,-1 1 0,1 0 0,6-1-1,-1 1 1,1 0 1,5-5-1,-5 5-2,-7-5 2,-4 1 0,-1 4 0,-6-1 0,-5-3 0,0-5-2,-5 0 2,-1 5 2,-6-5-2,1 0-2,-6-4 2,0 0 2,6 9-2,-1-1 0,-10 0 0,5-8 0,-23 13 0,-11 0 0,-11 0 0,-11 8 0,-1-9 0,-5 5 0,-11 17 0,-12 0-2,6 4 2,11-4 0,6 0 0,0-4 1,6 3-1,-1-11 0,7-10 0,4 9 0,7-8 0,-1 0 1,6-5-1,6-3-1,6 3 1,5-4 0,0-4 0,6 0-2,11 0 2,-6 5-2,6-5 2,0 0-1,0 0 1,0 0 0,0 0 0,-6 12 1,1-3-1,5 3-1,0 1 1,0-4 0,0-1 0,0-8-1,0 0 1,0 0 1,0 0-1,0 0-2,0 0 2,0 8 0,0-8 0,0 0 0,0 0-1,0 0 1,0 0 0,0 0-2,5 9 2,1-1-2,0 5 2,-1 0-1,1 8 1,-1 4-1,1 5 1,0 4-1,5 8 1,0 1-2,1-5 2,-1-4-3,0-5 3,0-8 0,-5-4 0,0-8 6,5 3-6,-5-12 3,-6 0-3,11-17-1,-5-4 1,-1 4 0,1-4 0,0 4-2,-1 0 2,1 5 1,0 3-1,-6 1-1,0 3 1,5-3-2,-5 0 2,0 8 0,0 0 0,0 0-2,0 0 2,0 0 0,6 16 0,-1-3-1,12 4 1,-5 0 0,-1-8 2,6 3-2,0-3-1,5-1 1,1-4 1,5 5-1,6-5 1,6-8-1,5 4 0,0-9 0,0 5 0,6-4 0,0-1-1,-1-3 1,7-5 1,-6-5-1,-1 10 0,1-5 0,-6 4-1,6-4 1,6 0 1,5 0-1,6 0 0,-1 5 0,1-10-2,11 6 2,11-1 1,6 4-1,45-8-4,0 8 4,12-21 4,-18-4-4,1 0-2,-6-9 2,-6 9-1,-62 13 1,6-5 0,5 5 0,6-1 0,-6 5 0,-5 0-3,-11 13 3,-7-5-4,-10 5 4,-12-1 0,0 1 0,-28 8 0,0 0 1,-45 8-1,-11 5 1,-23 4-1,-23 4 0,-67 13 0,-17 17 0,5-9 0,0 0 0,1-16 0,5-1 0,-6-4 0,23 0 0,11-21 0,12 9 0,50-13 0,6 4-1,6-9 1,11 1 1,0-1-1,11-4 0,6 1 0,5-5 0,6-4 0,6 4 1,5-4-1,6 12-2,1 1 2,4-5 1,7 13-1,5 0-3,0 0 3,5-9 1,12 5-1,6-4 0,-1-1 0,18 1 1,11-1-1,11 1 1,11-9-1,-5-4-1,11 0 1,11-1-1,46-11 1,-1 7 1,-50 9-1,11 0 1,34-21-1,-6 4 0,-45 13 0,5 4-1,1 5 1,-6 7 1,6 1-1,-1 4 0,1-4 0,0 4 0,-6-4 0,-11-1-1,-6 5 1,0 0 0,0 0 0,-6 5-1,1-1 1,-6 4-1,-1 1 1,-5-1 0,1 5 0,-7 4 1,1-9-1,-1 5 0,40-4 0,0-1 0,-11-12 0,5 0 2,1-1-2,-1 5-2,0 0 2,-5 0 0,-6 5 0,0 3 0,0-4 0,6 5 0,0-5 0,0 4 2,-1 5-2,-5-13-4,1 4 4,-1 1 2,0-5-2,5 4 0,1-4 0,0 0 0,-6 4 0,0-4-1,6 0 1,11-4 1,-6 4-1,1-9 2,5 1-2,5 4 0,7-5 0,5-4-1,45 5 1,-6 0 1,-50 8-1,-1 4 0,-4-8 0,-7 4-1,6 0 1,0 0 1,0 0-1,0-5-1,-11 1 1,5 8 1,-5-4-1,0 0 0,-1 0 0,1 0 1,-6 0-1,-11-4-1,-6 0 1,0 0 0,0-1 0,-5 1 1,-6 0-1,-6 0-1,0-1 1,-5 1 1,-6 4-1,0 0-1,-6 0 1,0 0 0,1 0 0,-7 0-1,1 0 1,-6 0 0,0 0 0,0 0-1,0 0 1,5 13 2,1 0-2,0-1-2,-6-7 2,0-5 1,0 0-1,5 8-1,1 0 1,-6-8 3,0 0-3,-6 17-1,1 13 1,-1 4 0,0 0-1,1 8 1,-1-4 0,1 0 0,-1 0 1,0-4-1,1 0 1,-1-8-1,-5-5 2,5 4-2,-5-4-1,5 5 1,0-9-2,1 0 2,-1-1 0,0 1-1,6-4 1,0 0 1,0-5-1,0-8 0,-5 21 0,-1 1 0,1-1 0,-1 0 0,6-4 1,0-4-1,0-1 0,0-3 0,0-9-1,0 0 1,0 0 1,0 8-1,0 5 0,0 0 0,0-5-1,0-8 1,0 0 0,0 4 0,0-4 0,0 9 0,0-9 2,0 0-2,0 0 0,-11 12 0,5 1 7,0-4-7,-5-5-2,11-4 2,-28-9 1,-6-3-1,-6-5 4,-10 0-4,-7 0 0,1 0 0,-18 4-1,-5 5 1,-5 4 0,5 4 0,-6 4-2,0-4 2,-5-4 0,0-5 0,-6 1 0,-6-1 0,-56 5 1,28 4-1,40 0 1,-12 0-1,-56 0 0,6 0 0,0 4 0,5 5 0,23 3 0,45-3 0,-6-9 1,-5-9-1,5-3 1,-5-1-1,-6 0 2,-57-12-2,23 4-1,46 12 1,-18-4-2,-56 1 2,0 3 1,-6 18-1,23 8-1,45 0 1,-62 12 2,6-8-2,11-8-1,45 0 1,-62 8 0,28 0 0,45-8-1,-5-5 1,-12-3 1,-33-1-1,56-4-2,0-4 2,0-1 1,5 1-1,7 0 0,5-5 0,5 5 0,12 0 0,6 0 0,-1-5 0,6 9-1,0-4 1,6 4 0,5 0 0,1 0-1,5 0 1,0 0-1,0 0 1,6-4 0,0 4 0,11 0 0,0 0 0,0 0 3,0 0-3,0 0-3,0 0 3,0 0-5,0 0 5,0 0 4,-17 8-4,5-4-1,12-4 1,0 0-3,0 0 3,-11 17-2,0 0 2,5 5-2,0 3 2,1-4 0,-1 4 0,6 5 0,0 0 0,6 4 0,5-9 0,6 9-2,6-4 2,5-5 2,0 0-2,6-4-1,17-4 1,5 5-1,12-1 1,0-13 0,5 5 0,6-5 3,0-16-3,6 4-1,-6-5 1,5 1 1,7-13-1,55 12 1,-27 1-1,-40-1-1,6-4 1,-6 9 0,0 0 0,-6 0-1,-5 0 1,-6-5 1,6 9-1,-1-8 1,1 3-1,0 1-2,0 0 2,-1-5 0,1 1 0,5-5 2,1 5-2,-1 4-1,-11 4 1,6-9 1,5-4-1,6 5 0,12-1 0,-1 5 0,6 0 0,56-9-1,-10 5 1,-18-9 1,-40 8-1,12-3 0,45-1 0,-5 5 0,-40 3 0,51 1-1,-23-4 1,-45 3-1,11 1 1,0 0 3,40 4-3,-51 0-1,0 0 1,0 0 1,0-4-1,0 4-2,-11-5 2,0 1 2,5-4-2,1 4-1,5-5 1,0 5 1,-6 0-1,0-1 1,-5-3-1,0 4-1,-6-5 1,-6 1 1,-5-1-1,0-3 0,-6-5 0,-5 0-1,-6 0 1,-1-4 2,-4-1-2,-1 6 0,-6-1 0,-5 4 0,0-4 0,-5 4 2,-7 5-2,1-5-1,-6 5 1,0-5 2,-6 0-2,1 9 1,5 4-1,-6-8-2,6-5 2,0 9 1,0 4-1,0 0 1,-6-9-1,1-12 2,-1-4-2,0 3-1,1 10 1,-1-5-1,0-4 1,-5-1 0,0-3 0,5 8 3,-5 4-3,5-4-1,-5 5 1,0-5 2,-1 4-2,1 0-4,-6 1 4,0 3 0,-5 5 0,-7 4 0,1 8 0,0-8 0,5 13 0,1-4 0,-1-5 0,1 4 0,5 1 0,0 4-1,6-5 1,-6 0 0,-6 1 0,0 4 0,-10-5 0,-1 5 1,-6-1-1,-5 1 0,-6 4 0,6-4-1,-6 0 1,-5-1 0,-6 1 0,-12 0 2,1-9-2,-6 4 0,-11-3 0,-6 3 0,-40-12 0,52 12 0,-7 5 0,-5-5 0,0 1 0,0 4-1,-56-1 1,11-3 5,56-5-5,1 0-4,-1-4 4,-11-4 2,0-4-2,-34-5-2,51 9 2,0-5 2,0 13-2,6-8-1,5 0 1,6 8 0,0-8 0,5 8-1,7-4 1,4-4 0,1 8 0,11-4 0,6-4 0,6 12 2,5-8-2,0-4-2,5 4 2,12 0 0,0 0 0,0 0-2,0 0 2,29-4 0,-1 0 0,11-1 0,18 1 0,11-4-3,5-1 3,12 1 3,11-5-3,56-4 0,-11-8 0,6 8 0,0-4 0,-12 8 0,-45 9 0,63 12-3,-23-4 3,-46 1 0,12-1 0,57-4 3,-18 0-3,-50 13 0,-1 4 0,7-9 0,-12 5 0,-6-5-1,6 5 1,-6-5-5,1 1 5,-6-9 3,-6 8-3,-6-8 3,-5 13-3,-6-13 0,-5-9 0,-7 5 0,-4 4 0,-7 0-4,1 4 4,-1-4 4,1 5-4,0-1-4,-1-4 4,1 4 4,-1 0-4,1-4-1,-1 0 1,1 0 1,-6 9-1,0-9-3,0 0 3,0 0 3,0 0-3,-6 4-2,0-4 2,1 0-1,-1 4 1,-5 1-4,-1-5 4,1 0 1,-6 0-1,0 0-1,0 0 4,5 12-3,1 1-2,0-5 2,5 9 0,0 0 1,-5 0-1,0-4-1,-1 0 1,1-1-1,0 1 1,-1 0 0,1-9 0,-6-4 0,5 8 0,-5-8 0,0 0 0,6 9 0,0-1 0,-1 1 0,1-5 0,0 0 1,5 5-1,0-1 2,1 1-2,-1-5-2,0-4 2,0 4 0,1 5 0,-1-5 0,0-4 0,1 4 1,-1-4-1,0 4-1,6-4 1,-6 5 0,6-10 0,-5 10 2,-1-5-2,0 0 0,-5 0 0,-1 0 4,-5 0-4,0 0-2,0 0 1,0 0 1,0 0 3,0 0-3,12-5 1,-7 1-1,7-9 1,-1-4-1,0 1 0,1-10 0,-7 1 3,1-5-3,-1 0 3,1 14-3,0-6-1,-1 5 1,1 1 1,-6-1-1,0 4-1,0 4 3,0 1-2,0 4 0,0 4 0,0-5-2,0 5 2,-6 0 0,6 0 0,0 0-2,0 0 2,-22 5-1,-1-5 1,1 4-3,5 0 3,-6 5-23,1-5 23,-1 0-54,0 5 54,12-1-26</inkml:trace>
</inkml:ink>
</file>

<file path=ppt/ink/ink2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2T10:41:54.755"/>
    </inkml:context>
    <inkml:brush xml:id="br0">
      <inkml:brushProperty name="width" value="0.05292" units="cm"/>
      <inkml:brushProperty name="height" value="0.10583" units="cm"/>
      <inkml:brushProperty name="color" value="#FF00FF"/>
      <inkml:brushProperty name="tip" value="rectangle"/>
      <inkml:brushProperty name="rasterOp" value="maskPen"/>
      <inkml:brushProperty name="fitToCurve" value="1"/>
    </inkml:brush>
  </inkml:definitions>
  <inkml:trace contextRef="#ctx0" brushRef="#br0">0-3 0,'0'0'38,"0"0"-38,0 0 7,0 4-7,0-4 7,0 0-7,0 0 5,0-4-5,0 4 6,0 0-6,0 0 9,0 0-9,0 0 4,0 0-4,0 0 5,0 0-5,0 0 2,0 0-2,0 0 1,0 0-1,0 0 1,0 0-1,0 0 1,0 0-1,0 0 2,0 4-2,0-4 1,0 0-1,0 0 0,6 13 0,0 4 1,-6 0-1,5-5 1</inkml:trace>
</inkml:ink>
</file>

<file path=ppt/ink/ink2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2T10:41:55.161"/>
    </inkml:context>
    <inkml:brush xml:id="br0">
      <inkml:brushProperty name="width" value="0.05292" units="cm"/>
      <inkml:brushProperty name="height" value="0.10583" units="cm"/>
      <inkml:brushProperty name="color" value="#FF00FF"/>
      <inkml:brushProperty name="tip" value="rectangle"/>
      <inkml:brushProperty name="rasterOp" value="maskPen"/>
      <inkml:brushProperty name="fitToCurve" value="1"/>
    </inkml:brush>
  </inkml:definitions>
  <inkml:trace contextRef="#ctx0" brushRef="#br0">0 0 91,'5'26'3,"1"-5"-3,0 8 0,-1 5 0,-5 0 3,0 0-3,-5-4 2,-1 4-2,6-5 6,0-3-6,0-5-1,0 0 1,6-4-6,-6-4 6,5 3 7,-5-7-7,0-1 0,0 1 0,0-5 1,0-4-1,0 4-2,0-4 2,0 0 0,0 0 0,6 13-5,-6-4 5,5 12 0,-5 4 1,6 0-1,0 1-1,-1 4 1,1-9 0,0 0 0,-1 4 1,1-8-1,0 0-2,-1 0 2,1-4 5,0-1-5,-1-3-3,1 4 3,-6-5 0,5 1 0,-5-9-2,0 0 2,0 0 6,0 0-6,0 0 1,0 0-1,0 0-1,0 0 1,0 0-6</inkml:trace>
</inkml:ink>
</file>

<file path=ppt/ink/ink2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2T10:41:55.239"/>
    </inkml:context>
    <inkml:brush xml:id="br0">
      <inkml:brushProperty name="width" value="0.05292" units="cm"/>
      <inkml:brushProperty name="height" value="0.10583" units="cm"/>
      <inkml:brushProperty name="color" value="#FF00FF"/>
      <inkml:brushProperty name="tip" value="rectangle"/>
      <inkml:brushProperty name="rasterOp" value="maskPen"/>
      <inkml:brushProperty name="fitToCurve" value="1"/>
    </inkml:brush>
  </inkml:definitions>
  <inkml:trace contextRef="#ctx0" brushRef="#br0">17 81 86,'-6'-22'0,"1"1"-28,-1-17 28</inkml:trace>
</inkml:ink>
</file>

<file path=ppt/ink/ink2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2T10:42:03.448"/>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8739347B-4067-4037-800E-2F4B80CF7D93}" emma:medium="tactile" emma:mode="ink">
          <msink:context xmlns:msink="http://schemas.microsoft.com/ink/2010/main" type="inkDrawing" rotatedBoundingBox="8517,1307 17069,1308 17068,3763 8516,3762" hotPoints="16822,1064 17015,3208 8849,3942 8656,1798" semanticType="enclosure" shapeName="Rectangle"/>
        </emma:interpretation>
      </emma:emma>
    </inkml:annotationXML>
    <inkml:trace contextRef="#ctx0" brushRef="#br0">229 328 0,'0'0'68,"0"0"-68,0 0 8,0 0-8,-17 4 10,0-4-10,0 0 3,6 5-3,-1-5 3,12 0-3,0 0 4,0 0-4,0 0 12,0 0-12,0 0 3,0 0-3,0 0 0,0 0 0,0 0 0,0 0 0,0 0 3,0 0-3,0 0 0,0 0 0,0 0 4,0 0-4,0 0 0,0 0 0,0 0 1,0 0-1,-5 0-2,5 0 2,0 0-1,0 0 1,0 0 0,-12 12 2,7 1-2,-1 4 0,1 4 0,5 5 2,-6-1-2,0 0-2,1 5 2,-1 0 2,0-5-2,1 5 0,-1-5 0,0 0 0,1-3 0,5-1-1,0 0 1,0 0 0,0-4 0,5 0 0,-5 0 0,0-4 1,0 8-1,0-4 0,6 4-2,-6 4 2,0 1 1,6 8-1,-1-1 2,1-7-2,0 3 0,5-3 0,0-1 0,0-4 0,1-4 0,-1 5 0,-5-14 0,-1 5 0,1 4-1,0 0 1,-1 4 0,1-4 0,5 4 1,0 4-1,-5-8 0,5 13 1,1-5-1,-7 1-1,1-5 1,0 0 0,-1-4 0,1 0 2,0 0-2,-1 0-1,-5 0 1,0 4 0,0 0 0,0-4 0,0-4 0,0 4 0,0-5 0,0 5 0,0 4 0,0 0 1,0 1-1,6-1-1,-6 8 1,0 5 1,0-4-1,6 8 1,-6-8-1,5 4 0,-5-9-2,6-4 2,-1 0 1,-5-4-1,6 0 1,-6-4-1,0 0-1,0-13 1,0 0 0,0 8 0,0-4 1,0-4-1,0 0-1,0 0 1,0 0 0,6 13 0,-1-5 1,1 5-1,-6-9 0,0-4 0,0 0 1,0 13-1,0 0 1,0-5-1,0-8 0,6 13 0,-6-5 0,0-8 0,0 13 0,0-4 0,0-9-1,0 0 1,0 0 3,0 12-3,0-3 0,0-5 0,0-4 2,0 4-2,0-4-1,0 0 1,0 0 1,0 0-1,0 0-2,0 0 2,0 13 1,0 0-1,0-5 1,0-4-1,0-4 0,0 0 0,0 0 0,0 0 0,0 0 0,0 9 0,0-9 1,0 0-1,0 0 0,0 0 0,0 12-3,0-3 3,0-9 1,0 0-1,0 0 3,0 0-3,0 13-2,5-5 2,1-4 0,-6-4 0,0 0 0,6 9 0,-1-1 0,1 5 0,0 0 2,5-5-2,-6 5-2,7 0 2,-1-5 0,0 5 0,1-1 0,5-3 0,-1-5 2,7 0-2,5 5-1,6-1 1,0-4 1,0 5-1,0-1 0,5-3 0,1-1 0,-6 0 0,-6-4 1,0-4-1,6 0 0,5-1 0,7 1-1,-1-9 1,6 9 0,-6 0 0,0 0 1,-6 4-1,1-4 0,-1-1 0,1 5 0,-1-4 0,1 4 0,5 4 0,0-8-1,0 4 1,1-4 2,-1 0-2,-6-1 0,29 5 1,-6-4-1,0 0 1,0 4-1,0 0 0,0-4 0,1-1 1,-7 1-1,-5 0-2,0 4 2,-1 0 1,-4 0-1,-7 4 2,1-4-2,-1 0-1,1 0 1,-7 0 7,1 0-7,6-4-7,5 4 7,6-4 0,0 0 0,-1 4 2,1 0-2,0 4 0,5 4 0,1 1 0,-1-9 0,6 0 1,0 0-1,1-5 0,-7 1 0,0-4 3,7 4-3,-1 4-1,0 0 1,0 0-2,0 0 2,-6 0 1,6 0-1,1 0 1,4-5-1,7 1-2,-7-4 2,-5-1 3,1 1-3,-7-1 0,0 1 0,1 3-1,-6 1 1,5 4 2,1-4-2,-7 4-1,7-4 1,-1 4 3,1-4-3,5-1 0,0 5 0,0-8-2,-6 4 2,-5-5 2,6 1-2,-7-5 0,1 5 0,6-1 2,-1 1-2,1 3-2,-7 1 2,-4-4 2,4 8-2,1-5 1,0 5-1,0-4 0,0 0 0,-1-5 2,1 1-2,0 4 0,-12 0 0,1-5 0,-1 5 0,1-5-2,5 1 2,0 4 2,6-5-2,0 1-1,0 4 1,-6-5 1,-6-4-1,7 13 1,-1 5-1,0-5-4,6 4 4,-6 0 4,0 0-4,6-8-2,0 4 2,-12 9 0,1-9 0,-1 4-1,1-4 1,5 0 1,0 0-1,0 0 3,0 0-3,6 0-2,-6 0 2,-5-4-2,5 4 2,-6 0 2,1 0-2,-1 4-1,1 4 1,-1-4 1,7-4-1,-7 0-1,6 5 1,-5-5 2,-6 0-2,-1 0 0,1 0 0,0-5-1,0 1 1,6 0 0,-1-4 0,-5-1 0,0 5 0,-6 0-1,0 4 1,-5-5 0,-6 5 0,0 0 1,0-4-1,0 4 2,-6 4-2,0 1-3,6-5 3,-6 0 1,1 0-1,-1 0-1,0 0 1,1 4 0,-7 0 0,-5-4 1,0 0-1,11-4-1,-5 0 1,5-1 0,1 1 0,-1 4 1,6 0-1,0 0 0,5 4 0,1-4 1,-6-4-1,0 4-1,0 0 1,-6 0-1,0 0 1,1 0 0,5 0 0,0 0 1,-6-4-1,0 0 0,0-1 0,1 5 2,-1 0-2,-5 0-2,-6 0 2,5 5 0,-5-5 0,0 0 1,0 0-1,12-5-1,-7 1 1,1 8 0,-6-4 0,0 0 0,0 0-1,5 0 1,-5 0 1,0 0-1,6 5 0,-6-5 0,0 0 0,0 0 0,6 4-2,-6-4 2,5-4 3,-5 4-3,0 0 0,0 0-1,0 0 1,0 0 0,0 0 0,0 0 0,6-5 0,0 1 2,-6 4-2,0 0-2,0 0 2,0 0 1,0 0-1,0 0-1,0 0 1,0 0 0,0 0 0,0 0 2,0 0-3,0 0 1,0 0 4,0 0-4,0 0 6,0 0-6,0 0 1,0 0-1,0 0 2,0 0-2,0 0-1,0 0 1,-6-21 3,0-4-3,1-9 0,-1 8 0,0-12 0,1 0 4,-1 0-4,1 0-1,-1 4 1,0 9 0,1-9 0,-1 0 0,-5-13 0,5 5 1,-5 0-1,-1-5 0,1 1 0,0 3 1,5 1-1,1 4-2,-7 8 2,7 1 0,-1 3 0,0-16 0,-5 8 1,0 0-1,5 0 0,0 0 0,1-8 0,5-5 0,0 5 0,0 8 0,0-4 2,5-4-2,-5 4-2,6 0 2,-6 0-1,0-1 1,0 6 3,0 3-3,0 0-1,0 1 1,0-1 0,0 5 0,0-1 1,0 1-1,0 4-1,0-1 1,0 10 0,0 3 0,-6-3 0,1 3-1,-1-16 2,6 8-1,0-21 0,-5 0 0,-1 8 0,0 0-1,1 5 1,-1-5 0,0 13 0,1 0 0,-1 9 0,0-9 1,1 9-1,-1-1 1,0-4-1,1 9-1,5-4 1,-6 3-1,1-7-1,5 12 2,0 0-1,0 0 1,0 0 5,0 0-5,0 0-4,-6 0 4,6 0 1,0 0-1,0 0-4,0 8 4,0-8 5,0 0-5,0 0-1,0 0 1,-17 0-2,0 4 2,-6-12 0,-5 16 0,0-12 0,0 4 0,-12-4 1,1 17-1,-6-13 1,-1 8-1,-4 1-2,-7 3 2,-5-3 2,-6-5-2,1 0-1,5 5 1,-6-5 0,0 13 0,-5-21 0,5 21 0,0-17-1,6 12 1,6-12 1,-1 5-1,1-10 1,-1 5-1,-5-4-1,0 8 1,0-8 1,6 8-1,-1-8 0,6 4 0,1-8 1,-1 8-1,0-13-1,0 13 1,0-13-2,6 9 2,0 0 2,11 0-2,-5-5-1,-6 5 1,-1-17 2,-4 25-2,-12-8-3,-1 4 3,7-5 0,-6 5 0,0 0 1,0 13-1,-6-13 0,0 9 0,6-9-1,11 8 1,1-4 1,-1 9-1,0-5 0,0 1 0,-5-9 0,-1 8 0,1-12 0,5 4 0,0 0 1,-5 0-1,-1 0-2,1 4 2,-6-4 2,0 9-2,5-5-2,6-4 2,6 0 0,0 13 0,0-9 0,-6 9 0,0-22 0,6 13 0,0-8 1,-6 8-1,1-12-1,-1 16 1,-6-3 0,-5-5 0,0 0 0,-6 8 0,6-4 0,11 5 0,1-5 1,-29 0-1,0 5 0,0-1 0,5 9 0,1-8 0,-6-1 0,0 1 0,0 3 0,0-16 0,11 13 1,0-1-1,-5 0-2,0-3 2,-1-1 4,1 0-4,5 0-1,-5-16 1,-1 20-2,1-12 2,0 8 0,-1-4 0,12 0 0,6-4 0,-6 12 0,-1-12 0,7 8 0,0 1 0,5-10 0,0 1 0,0 8 0,6-12 0,5 8-1,7-4 1,-1-9 0,-6 5 0,1 3 1,-6-7-1,-1 16-1,1-17 1,0 9 0,0-5 0,5 9 1,7-8-1,-1 16 0,0-16 0,6 8 0,-1-8 0,1 8-1,6 8 1,-1-12 3,-5-9-3,5 9 1,1-5-1,-1 5-2,0 0 2,1 8 0,-1-17 0,6 5 1,0-1-1,1 9 1,4-8-1,-5 12-3,6-8 3,0 0 1,-6 4-2,0-4 1,0 4 1,0-13-1,0 21-4,-6-12 4,-10 13 2,-7-1-2,-5 13 0,-6-17 0,6 18-1,0-10 1,5 1 1,18-17-1,-1 16 0,1-12 0,5 9 0,0-5 0,5-4 0,1 0 0,0 9-1,0-9 1,11 0 1,-6 0-1,6 0 0,0 0 0,0 0 0,0 0 0,0 0 0,0 0 0,0 0-2,-11-5 2,5-7-5,0 16 5,6-4-42,0 4 42,0-4-83</inkml:trace>
  </inkml:traceGroup>
</inkml:ink>
</file>

<file path=ppt/ink/ink2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20:00.001"/>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103 63 0,'0'4'25,"0"-4"-25,0 0-1,0 0 1,0 0 0,-6 0 0,6 0 4,-11 4-4,11-4 10,-11 4-10,11-4 5,-11 0-5,11 0-2,-5 0 2,5 0 3,0 0-3,0 0-1,0 0 1,0 0 1,0 0-1,0 0-3,5 9 3,6-9 1,6 8-1,-1-8 3,1 8-3,5-12-1,0 21 1,0-5 4,6-4-4,5 5 4,0-5-4,0 4 2,0-3-2,6-5 1,5-4-1,6-4 3,5-5-3,0 5 0,6 0 0,-6-4-1,6 4 1,0 0 2,-1-1-2,1 1 1,0 4-1,-6-4 4,-5 4-4,0 4-1,-1 0 1,6 1 1,6-1-1,0 0-1,0 0 1,-6 0-1,0 0 1,6 5 3,0-5-3,-1 0 1,1-4-1,0 4-2,-6-4 2,-5 0 4,-1 4-4,1 0 2,5 5-2,1-1 0,-1 0 0,0 0 0,0 5 0,0-5 1,6 5-1,0-5 1,5 0-1,-5-4 0,0 0 0,-6-4 1,0 4-1,0-8 3,6 0-3,5 0 2,6 4-2,-6-8 1,6 12-1,0-8 3,5 12-3,0-12 1,1 8-1,-6-4 0,-1 4 0,7-4-1,-1 4 1,0 0 2,-5 1-2,0 7 0,5-8 0,0 0 0,1 0 0,-1 5-1,-5-9 1,-6 4 1,6-4-1,0 4 0,-1-4 0,1 4-1,-6 0 1,1 5 1,5-5-1,-1 0 0,7 0 0,-7-4 1,1-12-1,0 3-1,5-3 1,1-1 3,-1 5-3,-5 0-1,-6 0 1,0 8 0,0-5 0,1 5 0,-7-4 0,7 4 0,-1-4 0,-11 4 3,6-4-3,0 0 0,-1 0 0,7 4-3,-1-4 3,-5 0 1,-6-9-1,0 13 0,0-8 0,6 8 1,0-8-1,0 3 1,-1 5-1,1-4-1,0 0 1,5 0 0,6-4 0,0 4 2,-1-1-2,1 5-2,5-4 2,1 4 0,-6-4 0,10 0 0,-4 0 0,-1 0 0,6-9 0,0 5 0,-6 0 0,0-1 1,-5-3-1,0 8-1,0 0 1,-1 4 1,1-4-1,-6-1-2,-10 5 2,-1 0 0,6 0 0,5 5 1,0-10-1,0 5 1,-5-8-1,-6 4-1,6 0 1,0 4 1,0 4-1,-6-4 0,-6-4 0,7 4 2,-1-4-2,-5 4-2,-1 0 2,6 0 0,1-4 0,4 4 0,1-5 0,-6 1-1,1-4 1,-1 8 1,6-4-1,-1 8 0,1-12 0,5 8 0,1-4 0,-1 4-3,6-5 3,-1 1 4,7 4-4,-7 4 0,12-8 0,6 0 1,-1 8-1,56-8-2,-28-4 2,-39 4 1,6 4-1,5 0 0,-5-9 0,0 9 1,5 0-1,6 0 0,44-4 0,-22 4-1,-44 0 1,10 4-1,1-8 1,0 8 1,0 1-1,0-5-2,0 0 2,5-5 2,-5-3-2,0 8 0,-1 4 0,1 0 1,6 1-1,-12-5 0,6 0 0,5 0 0,0 0 0,6-5-1,28 1 1,-50 0-1,5 0 1,0 0 2,-5 0-2,0 4-2,-6 0 2,0 8 1,1-8-1,-1 4 0,6-4 0,-1-4-1,1 4 1,-6 4 0,1-4 0,-1 0 0,0 4 0,0 0 2,-5-4-2,-6 0 0,23 0-2,-12 5 2,-5-5 2,-1 8-2,1-16-1,-6 16 1,1-4 1,-7-4-1,-5-4-1,1 4 1,-1 0 0,0 4 0,0-4-1,-5 8 1,5-8 0,-5 4 0,-1-4 2,-5 5-2,1-10-1,-1 14 1,0-13 0,5 16 0,1-16-1,0 12 1,5-8 1,0 8-1,0-8 0,0 0 0,1-4 0,-7 8 0,6-8 1,1 4-1,4-4-2,1 4 2,0-4 1,-6 4-1,0-4 1,-5 8-1,5-4-1,-5 8 1,-1-8-1,6 13 1,-5-9 2,0 4-2,-6-8-2,0 8 2,0-3-1,0 3 1,-5-4 1,-1-4-1,1 0 1,0 4-1,-1-4 0,-5 8 0,0-3-1,1-1 1,-1 0 0,0 0 0,-6-4 2,6 0-2,-5 0-1,5 0 1,0-4-1,0 8 1,0-8 2,6 8-2,-1-8 0,1 4 0,0-4 1,-6 4-1,-6 0-2,6 0 2,-5 0 2,5 0-2,0 0-1,0 8 1,0-8-1,0 0 1,1 0 1,4-4-3,1 8 2,-6-8 2,0 4-2,0 0 1,0 0-1,-5-4 0,-1 4 0,1 0-3,-6 0 3,5 0 1,-5 0-1,0-4 1,1 4-1,-1-5-1,-6 10 1,1-10 2,-6 5-2,0 0-2,11 0 2,0 0 0,0 5 0,0-10-1,0 10 1,5-10 1,6-3-1,6 0 0,0 0 0,-1-1 0,-5 5 0,0 0 1,1 4-1,-7-4-2,1 4 2,-6 0 0,-6-4 0,1 8 0,-6-4 0,0 0 0,0 0 0,0 0-1,5 4 1,-5-4 2,6 8-2,-1 1-3,-5-5 3,0-4 1,0 0-1,6 12-1,-1-4 1,1 9 0,-6 0 2,0-1-2,0 9-2,0-4 2,0 4 2,0 3-2,-6-3-1,6 0 1,0 0 1,0-4-1,0-5 0,0 5 0,0-4 0,0-1 0,6 1 1,-6 3-1,5 1 1,1 4-1,-1-4 0,1 12 0,5-8 0,-5 4 0,-1-5 0,1-3 0,5 12 0,-6-8-1,1 0 1,-1-4 0,-5-5 0,0-3 1,0-5-1,0 4 0,0-7 0,0-5 0,0 0 0,6 8 1,-1 0-1,1 0 1,-1 5-1,1-5 0,-6 0 0,0-8-1,5 13 1,-5-1 2,0 5-2,0-5-1,6 1 1,-6-1 2,0 5-2,0-5-1,0 1 1,0-1-1,5-4 1,-5 0 2,6 1-2,-6-1-2,0-8 2,0 12 2,0 5-2,0-5-2,0 5 2,0-9 1,0 9-1,0-5 0,0-3 0,0-1 0,0-4 0,0-4-1,0 0 1,0 4 0,0-4 0,0 0 2,0 0-2,0 8-1,0 5 1,0-9 0,0-4 0,0 0-1,0 0 1,0 0 2,0 0-2,0 0-1,0 0 1,0 0 3,0 0-3,0 0 2,0 0-2,0 4 4,0-4-4,0 0 0,0 0 0,0 0 1,0 0-1,0 8 6,0-8-6,0 0 2,0 0-2,0 0 0,0 0 0,0 0 0,0 0 0,0 0 0,-6-12 0,-5 8-1,-11-9 1,0 5 1,-5 4-1,-7 0 0,1 0 0,-5 0-1,-1 4 1,11 4 0,-5 0 0,6 0-1,-1-4 1,-5 0 1,5 4-1,1-8-1,-1 4 1,0 0 0,6-4 0,0 4 0,-5 0 0,5-4 2,-6 0-2,6-1 0,0 5 0,-11-4-1,0 4 1,5-4-1,-5 0 1,-6 4 0,1 0 0,-7-4-1,-4 4 1,-1 0 1,6 0-1,0 4 0,-6 0 0,6 0 0,-6 0 0,0-4 1,1 0-1,-1 0 0,6 5 0,0-5 0,-1 0 0,12-5-1,0 5 1,0-4 1,0 4-1,-6-4 0,1 8 0,-7-4-1,1 4 1,0 1-1,5 3 1,6-4 1,0 4-1,-5-8 0,4 0 0,-10-4 0,0-8 0,5 3 0,1 1 2,-1 4-2,0-4-2,1-1 2,5-3 2,0 0-2,5-1-1,0 5 1,1-5-1,-6 5 1,-1 0 2,-4 4-2,-1-5-3,-5 5 3,0 0 1,5 0-1,-5 0 1,0 4-1,-6 0 0,0 8 0,1-4 0,-1 0 0,-5 1-1,5-1 1,6 4 0,5 4 0,1-7 0,-1-1 0,0-4 0,6 4 0,6-4 1,-1 4-1,0-4-1,1-4 1,-1 4 0,1 0 0,-1-4 0,0 8 0,-5-4 0,6 4 0,-1-4 0,-5 4 0,5-8 1,1 8-1,-1-8-1,-5 8 1,5-4 1,1 0-1,5-4-1,-1 8 1,1-8 1,0 4-1,0-8 0,0 4 0,-5-9-1,-1 5 1,0 0 1,1 3-1,-1-3-1,-5 4 1,0 0 1,5 4-1,-5-4 0,0 8 0,0-4 1,0 0-1,0 0-1,-1 4 1,7-8 0,5 8 0,-6-4-1,-5 4 1,0 4 0,0-3 0,0-1 1,-1 0-1,1 0-1,0 4 1,-5-8 0,4 4 0,1-4 1,0 5-1,0-5 1,5 0-1,1 0-1,-6 0 1,0 0-1,-6 0 1,0 0 0,-5 4 0,0 0 0,0 4 0,5-4 1,0 9-1,1-9-1,-6 4 1,-1-8 0,1 4 0,0-4 0,0 0 0,0-4 2,0 8-2,-1-8 0,-10 4 0,0 0-3,5 0 3,1 0 0,-1 0 0,6 0 1,0 0-1,5 0-4,6 0 4,5 0 3,1 4-3,-1-4 0,0 0 0,1 4 0,-1-8 0,0 4 1,1-8-1,-1 4-1,1 0 1,-6 4 1,-1 0-1,1 0 1,0-4-1,-6 8 0,6-4 0,0 0 0,-5 0 0,-1 0-1,0 4 1,-5 0-1,0-4 1,0 4 2,5 0-2,0 9-2,1-13 2,-1 8 0,0-4 0,1 0 1,-1-4-1,1 9 0,4-9 0,1 4 0,0-4 0,0 4-1,0-8 1,0 8-1,0-8 1,5 0 2,0-5-2,1 5 0,-6 0 0,0 4 1,-6-8-1,0 8-2,1-4 2,-1 8 0,0-8 0,6 4 1,0-5-1,0 5 0,0-4 0,-6 4 1,6 0-1,-6 0-1,-5 0 1,0 4 0,0-4 0,0 5 1,5-5-1,0 4-2,-5-8 2,5 4 0,-5-5 0,0 5 0,-6-4 0,1 4 1,5 0-1,-1 4-1,7 1 1,-1-1 1,-5-4-1,5 4-1,1-4 1,-7 0 0,1-4 0,6 4 1,-7 0-1,1-4 1,6-5-1,4 9 0,-4-4 0,-1 4-1,1 0 1,-1 0 0,-5 0 0,0 4 0,-1 0 0,-4 5-1,4-5 1,7 8 0,-1-8 0,1 5 2,-1-9-2,0 8-2,1-8 2,4 4 2,1 0-2,0 0-2,0-8 2,-6 4 0,6-8 0,0 4 2,6 0-2,-7 0-2,1-1 2,0 1 1,-6-4-1,1 4 0,-1-4 0,-5 3 0,0-3 0,5 4 1,-16 0-1,0-4 0,5 3-2,-5 1 2,5 4 2,0-8-2,1 4-2,5-4 2,-1 8 0,1-9 0,0 9 2,-6-4-2,1 4-2,4 0 2,1 0 2,0-8-2,5 8 3,6-8-3,6 3-4,-6 1 4,-1 0 1,-4-4-1,-1 8 0,1 0 0,-7 4 0,-4-4 0,-1 4-1,6-4 1,0 8 1,-1-3-1,-4 3 0,-1-4 0,0 4 0,1 1 0,-1-1-1,0-4 1,12 8 1,-7-3-1,1 7 2,0-7-2,0 3-2,5-8 2,-5 4 0,5-8 0,1 0-1,-1-4 1,0 0 1,6-8-1,0 3 0,0 1 0,-6 4 0,-5-4 0,0 4 0,-6-1 0,1 1 0,-1 0 0,6 4-1,0-4 1,-6 4 1,-5 0-1,0-4 1,-1 0-1,1 4-1,5-9 1,6 5-1,-5 0 1,4-4 2,1 0-2,0 3 0,0-3 0,0 4-2,-1-4 2,-4 0 1,-1 8-1,6-9 0,0 5 0,0 4-1,-6 4 1,-5-4 0,-1-4 0,-4 4 1,-1 4-1,0 0-1,-5 1 1,0 7 1,-1 0-1,7 1 1,-1-1-1,11 1-1,6-5 1,0 0 0,0 0 0,0-3-1,-1-1 1,-4-4 2,5 8-2,-6-4 0,0-4 0,6 4 0,-6-4 0,1 4-1,-1 1 1,-5-1 0,-1 0 0,1 4 1,6 0-1,-1 1-2,-5-1 2,-1 0 0,-4-4 0,-1 5 1,0-5-1,0-4-1,6 4 1,-6-4 0,1 4 0,-7 0 1,1 0-1,0 1 1,5-1-1,6 0-1,-6 0 1,1 0-2,-7-4 2,7 0 2,-1 0-2,0-4-1,-5 0 1,0 0 2,-1 4-2,-5 0-2,6 8 2,5 0 0,1 1 0,-1-5 0,6 4 0,0-12 0,-1 8 0,7-8 0,-1 4 0,11-4 1,1 0-1,-1-1-1,6-3 1,5-4 0,1 8 0,-1-1 2,-5 1-2,0 4-1,0 4 1,0-4-1,-1 5 1,1-5-2,6 4 2,-1-4 4,0 4-4,1-4-2,5 0 2,0 0 1,0 8-1,5-8-1,0 13 1,1-9 0,-1 0 0,-5-4 0,0 0 0,0 0 2,0 4-2,0 0-2,0 4 2,0-8 1,0 5-1,0-1 0,-1 0 0,7-8-1,-1 4 1,6 0-1,0 8 1,0-8 3,11 0-3,0 0-1,0 0 1,0 0 1,-11 0-1,0-4 0,0 4 0,11 0-1,-17 8 1,6-12-1,-5-4 1,5 8 0,11 0 0,0 0 0,-11-4 0,0 4 0,11 0 2,0 0-2,0 0-2,0 0 2,0 0 1,-11 0-1,0-5 0,11 5 0,0 0 0,-11-4 0,0 4-1,11 0 1,0 0-1,-11 4 1,-1-4 2,12 0-2,0 0 1,0 0-1,0 0 0,0 0-1,0 0 1,0 0 0,0 0 0,0 0 0,0 0 0,0 0 0,-11-4 0,6 0 6,5 4-6,0 0 0,-6-16 0,6-5 0,0-4 0,0-4 0,6-8 0,-1-1-2,1 5 2,-1 0 2,1 4-2,0-4-1,-1 17 1,-5-1 3,6 5-3,-1-1 1,-5 5-1,6 0 0,-6-9-2,5 0 2,-5 1 2,0-9-2,6 8 0,-1 1 0,1-9 0,-1 4 0,-5-8 0,0 0-2,6 4 2,-6-8 3,0 4-3,0 9-1,0-1 1,0 13 0,0-13 0,0 9 0,0-5 0,0 5 0,0-5 0,0 9 1,0-1-1,0 9-1,0 0 1,0-4 1,0 4-1,0 0 0,0 0 0,0-4 0,0 4 0,0-12 2,0 12-2,0 0-2,0 0 2,0-4 0,0 4 0,0 0-2,0 0 2,0 0 0,0 0 0,0 0 0,0 0 0,0 0-3,5 0 3,6 0 2,6-5-2,10 5-2,7 0 2,-1-4-1,5 8 1,1 1 1,0-10-1,-6 5 1,0 9-1,6-5-1,5 0 1,0 0 1,6 0-1,-1 0-1,1 1 1,0-5 1,5 12-1,0-4-2,0-8 2,6 9 0,0-5 0,0-8 1,-6 4-1,6 4 0,-1-4 0,7 4-1,4-4 1,1-4 3,-6 12-3,6-12-3,0-4 3,5 16 1,1-8-1,-7 0-1,7-4 1,4 4 2,1-9-2,0 9-1,-6-4 1,1 8-1,5-4 1,-1 0 1,7 5-1,-12-1 2,0 0-2,6-4-1,6 4 1,-1 0-2,-5-4 2,0 0 0,-1 8 0,1-3 1,0-10-1,-6 14 0,-5 3 0,-6-8 1,1 0-1,-1 1-2,0-1 2,0 4 2,-5 0-2,-11-4-2,-6 13 2,-5-9 0,-1 1 0,-5 7 0,1-3 0,-7-1-2,-5 0 2,0 1-1,-11 3 1,0-12-3,0 1 3,-5 3-2,-6-8 2,-11 12 0,-6 5 0,-10-9-1,-12-4 1,-22 5 0,-10 3 0,-1 0 1,-22 5-1,-11 0 1,-50-5-1,-5 0-1,6-12 1,16 21 0,-6-29 0,-5 24 0,11-7 0,44-5 2,-5 0-2,-50 4-2,11-4 2,49-8 1,-5 8-1,6-4-1,-6-8 1,-49 8 0,16-4 0,49 4 2,12 0-2,5 0 0,1 0 0,4-8-1,7 4 1,4-5 1,7 1-1,-1 0 0,0-1 0,6 5-3,0 0 3,0-4 4,0 0-4,0 8-1,0 4 1,-6 0 0,6-4 0,0 12-2,0-8 2,-6 5 0,6-5 0,0 4 1,5-4-1,1 5-2,-1-5 2,6-4 2,0 4-2,0-4 0,5 4 0,1-4-3,4 0 3,12 0 1,0 0-1,0 0-1,0 0 1,0 0 0,0 0 0,-11 0-1,11 0 1,0 0-1,0 0 1,0 0 0,0 0 0,0 0 0,-11 8 0,0-4-4,11-4 4,0 0 0,0 0 0,0 0 0,-5 9-1,5-9 1,0 0 1,0 0-1,0 0-2,0 0 2,-11 8 0,5 4 0,1-3 1,-1 3-1,1-4-1,5-8 1,-6 5 1,6-5-1,-5 4 0,5-4 0,-6 4-2,6-4 2,-5 4 3,5-4-3,-6 8 1,-5 5-1,0-9-2,11-4 2,-17 8 0,-5 5 0,6-5-1,-1 4 1,6-4 0,-5 5 0,5-5 0,0 0 0,5-3-1,6-5 1,0 0 2,0 0-2,0 0 0,0 0 0,0 0-1,0 0 1,0 0 0,0 0 0,0 0 0,0 0 0,-6 4-1,6-4 1,6 8-1,-6-8 1,11 4 1,0 9-1,0-9 1,6 4-1,-1-8-2,1 8 2,-1-8 1,1 9-1,0-14 0,10 5 0,6-8 0,6 0 0,11 0 1,5-1-1,0-3-1,6-1 1,5 1 1,11 0-1,6-5 2,-6 5-2,6-5-1,6 1 1,60-9-2,-28 4 2,-43 13 3,4-1-3,1 1 1,0 4-1,-6 0-2,1 0 2,4-5-1,7 9 1,-1-8 0,56 0 0,-12 16 6,-43-8-6,43 0-4,-49-4 4,11 0 4,60-4-4,-21 8 0,-45-9 0,1 9 0,4-8 0,34-17 1,-55 25-1,6 0 0,4-8 0,1 8 0,-5 0 0,4 0 0,1 0 0,6 0 0,-1 4 0,-11-4 0,0 4 0,1-4 1,5-4-1,-6 0-1,0 16 1,-5-12 0,0 0 0,0-8 4,-1-4-4,7 3-3,-1 9 3,-11-8 1,6-9-1,5 5-3,1-5 3,-1 5 1,0 4-1,6-1 0,0 1 0,0 0 1,0 0-1,-6 3-2,0 1 2,6-4 2,0 4-2,0 4-1,-6 0 1,-5-4 2,-1 16-2,1-16-2,0 8 2,5-8 0,-5 8 0,-6 0 0,6-4 0,0-8 1,5 4-1,1 0 0,-12 4 0,6 0-1,5 0 1,6 8 0,0 0 0,-6 1 2,-5-5-2,5 4-3,0-8 3,1-4 2,-1-9-2,-5 18 0,5-5 0,-5 0 0,5-5 0,0-3 0,1 0 0,-7-5 1,7 5-1,-1-4-1,0-1 1,1-3 0,-7 3 0,7-3 0,-1 3 0,0 5 0,1-8 0,-1 7 0,-11 5 0,0-8 0,1 3 0,5 1 0,-1 4 0,1 0 1,-11-4-1,0 8-1,5-5 1,0 10 2,-5-10-2,0 5-2,-6 0 2,6-4 0,-6 4 0,0-4 2,6 8-2,5-8-8,6 4 8,-6-4 7,0 4-7,6 0-1,-6-4 1,1 4 2,-1-4-2,-5 4 0,-1 4 0,-4-8-2,-7 0 2,6 8 0,1-4 0,4 0 1,7 4-1,-7 4 0,1 0 0,5 1-1,1-5 1,-1 8 2,0 9-2,6-17-1,-11 4 1,5-3 0,6-5 0,5 0 1,6 0-1,-11 4 0,5-13 0,6 1-2,-6 8 2,6-4 0,-6 0 0,-11-9 2,-5 9-2,0-4-1,5 4 1,0 0 1,1 4-1,-1-4 1,0 8-1,1-4-2,-1 4 2,0 4 0,22-4 0,28-4-1,-49 4 1,-1 5 1,0 3-1,0-4 0,1 1 0,-7 3-1,1-4 1,0 1 1,5-1-1,6 0-2,0-12 2,-1 8 2,1 0-2,6-8-2,4 4 2,1-8 2,-5 4-2,-7-4 0,1 3 0,5 1-1,1 0 1,-1 0 0,0-8 0,-10 7 1,4 1-1,7-4 0,4 16 0,-4-16 1,-6 0-1,-1-1-1,1 1 1,0 8 1,-6-8-1,0 0 0,-5 8 0,-6-9 1,-5 9-1,0 9-2,5-5 2,0 0 2,0-8-2,1 4-1,-1 4 1,-11 0-1,0-4 1,-5-4 2,5-4-2,-5 16-2,5-4 2,-5-4 1,5 4-1,5 0-1,-4 5 1,-1-1 0,-6-16 0,1 8 3,-6-13-3,0 17-3,-5 0 3,5-8 1,-5 4-1,5 0 0,-6-4 0,1 4 1,0 4-1,-1-4 0,-5 13 0,0-9-1,-5-4 1,0 0 1,-1 0-1,1 4 0,-1-8 0,1 8-1,-6-4 1,0 8-1,0-4 1,5 5 0,1-9 0,0 4 1,-1 4-1,1 0 0,5-3 0,-6-1 4,6 0-4,-5 4-5,-6 0 5,6-3 1,-6-1-1,0 4-1,-6-4 1,1 4 2,-1-8-2,-5 0-1,11-4 1,-5 17 0,-1-9 0,-5-4-1,0 0 1,6 8 1,-1 0-1,1 1 0,-1-1 0,-5-8 0,6 12-1,5 5 1,0-9 0,-5-4 0,-6-4 2,5 4-2,1 9-2,-1-5 2,1 5 2,-1-9-2,-5-4-1,11 8 1,-5 9 1,5-1-1,-6-8-1,1-3 1,-1 7 0,1-4 0,-1-8 0,-5 0 0,6-4 0,-6 4 0,0 4-2,0-4 2,0 0 3,0 0-3,0 9-2,0-1 2,-6-4 3,6-4-3,0 0 4,-22-4-4,-11 4 0,-5 0 0,-7 4 0,1-12 0,-5-1 1,-7 1-1,-4 0-1,-1 8 1,0-4 2,6 4-2,0-9-1,-6 5 1,-5 0-1,-6 4 1,0-4 0,6 8 0,0-8 1,-1 0-1,1-4-3,0-5 3,5 5 2,0 4-2,12-9 1,-1 9-1,0-4 0,6-9 0,-6 5-1,6 4 1,-6-5 0,-5-3 0,0-1 3,0 1-3,5-1-2,0 0 2,6 5 0,0 0 0,0 3-1,-6 1 1,6 0 1,0 4-1,-6 4 0,6 0 0,0-5-1,-6 1 1,-5 4 1,0 4-1,-6-8 1,0 4-1,6 13-1,-6-17 1,-5 8-2,-6 4 2,0 4 1,1-3-1,-7 3 1,-4 1-1,-7-5-1,-5-8 1,0 8 1,-10-4-1,-62 5-1,33-5 1,51 4 1,-7 13-1,1-13-1,-1-12 1,7 4 1,-7 0-1,1-9 0,-6 5 0,11 4 0,-5-8 0,0 0 1,-1 24-1,1-24-1,5 0 1,0 8 1,0-8-1,1 8 1,-7 0-1,12 0-2,-6 0 2,0 8 0,-5-8 0,0 8 0,5 0 0,5 5 0,1-5 0,0 0 0,0 5 0,-1-9-1,12 4 1,0 5 2,-1-5-2,-4-4 0,-1 0 0,0 0-2,0-4 2,6 4 2,0-4-2,-6 5-1,-5 3 1,5-4 0,0 8 0,6-3 1,0-1-1,-1-12 0,1 0 0,-6-9-1,1 5 1,4 0 1,-5-9-1,-5-4-1,-6 21 1,6-16 2,11 3-2,5 1-1,0 4 1,6-1 0,0-3 0,5 0 1,-5-1-1,0 1-1,0-1 1,5-3 0,-5 3 0,-1 1 2,-4 8-2,-1-9-3,0 5 3,6 4 0,5 0 0,6 0 0,11 0 0,0 4-1,0 0 1,5-5 2,6 1-2,0 8-1,5-8 1,1 13 0,-1-5 0,1 0 1,-1 0-1,1 4-2,-7 1 2,1-1-2,6-8 2,-1 0 3,6 4-3,0 4-3,6-4 3,5-4 0,0 0-5,0 17 5,5-5-1,6 5 1,6-5 2,5 1-2,5-5-1,1 4 1,11 1 0,10-1 0,12 5-1,11-5 1,11 5 0,11-1 0,71-11 0,-10-18 0,11 9 2,-6 12-2,11-20-2,0 12 2,-5-13 2,10-3-2,1 8 0,0 3 0,-6 1 0,6-8 0,-1 16-2,7 0 2,-1 9 2,-6-9-2,12 8-1,-6-12 1,6 8 1,-6-8-1,-5-4 0,0-8 0,-23 4-3,-5-1 3,1-3 1,-7 8-1,-10 0 2,-40-9-2,51 9 0,-6-8 0,0 8 0,-5-5 0,-56 9-2,11-8 2,1 4 2,-1 4-2,39-4-2,-55 4 2,0 0 2,5 8-2,0-16 0,0 8 0,1 0-4,-6 0 4,5 0 3,6 4-3,0-4 0,-6-4 0,6 4 0,11 0 0,44-9-1,-6-11 1,-60 20 1,5-4-1,6-1 2,0 5-2,-6-8-1,6 4 1,0-4-2,0-1 2,-6-7 2,0-1-2,-5 9 1,-11 0-1,-12-1-1,-4 5 1,-7 0 1,-5 4-1,-11-4-1,1 4 1,-7 0 1,1 0-1,-6-4-1,0 4 1,-6-4 1,1 8-1,-1-4-1,6 0 1,0 0-1,0 0 1,1 0 2,4 0-2,6 8-2,6-8 2,-1 4 1,7-8-1,-7 4 1,-5-4-1,0 8 0,6-4 0,-12 4-1,7 0 1,-7 1 0,6 3 1,0-4-11,-5-4 10,-1 0 8,-5-4-8,1 4 0,-7 0 0,-5 0 0,0 0 0,11 4 0,6-4 0,10 4 0,1-8 0,-1 8 0,-4 9 0,-1-5-1,0-8 2,-6 12-1,1-8 3,-1 5-3,-5-5-3,1-4 3,-1 0 0,0 4 0,0 0 0,-6-4 0,-5 0 0,0 0 0,6 4 0,-6-4 0,0 0 1,11 0-1,0 4-1,-6 5 1,1-5 0,-1 0 0,-5-4 0,6 12 0,-1-3 0,-5-9-1,0 25 1,0-21 0,0-4 0,0 4 1,0-4-1,0 12 0,6 1 0,-6-9 0,0-4 0,0 0 0,0 0 0,11 8 0,0 4 0,0-3 0,-5-9 0,-6 0 4,5 16-4,1-16-3,-6 0 3,0 0-1,0 0 1,0 0 1,0 0-1,0 9 0,0-9 0,0 0 0,0 0 2,0 0-2,0 0 0,0 0 0,0 0 0,0 0-1,0 0 1,0 0-1,0 0 1,0 0-1,0 0 1,0 0-6,0 0 6,0 0-28,0 0 28,-34 4-70,-4 0 70,-1-17-1</inkml:trace>
</inkml:ink>
</file>

<file path=ppt/ink/ink2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20:14.157"/>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-1 450 0,'0'0'34,"0"0"-34,6-8 6,0 0-6,5-5 3,0-3-3,5-1 2,1 1-2,-1-1 4,-5 5-4,0 3 4,-5 1-4,-1 4 0,1 0 0,-1 0 1,-5 4 1,0 0-2,0 0 10,0 0-10,6 16-3,-6 1 3,6-1 0,-1-3 0,-5-1 1,0 1-1,0-1 3,0 0-3,0-3 4,0-9-4,0 12 3,0 1-3,0-1 1,0 0-1,0-7 3,0-5-3,0 16-1,0 1 1,6 3 0,-6 5 0,0 8 1,0-8-1,5-8 0,-5 8 0,0-5 3,0-3-3,0 12 0,0-8 2,0-1-2,6 1 1,-6-9-1,0 5 0,0-5 0,0 5 0,0-9 0,0-8 0,0 17 0,0-9 0,0-4 0,0-4 2,0 0-2,0 9 7,0-5-7,0-4 0,0 0 2,0 0-2,0 0-2,0 0 2,0 0 0,11 8 1,0-4-1,0 4-1,0-4 1,0-4 2,0 0-2,0 9-2,0-1 2,0-8 1,0 4-1,0 0 1,6 5-1,-1-1 0,1 0 0,-1 0 0,1 1 0,-1-1-2,-4-4 2,-1 0 2,0 0-2,0 1 1,0-1-1,-6 0 1,1 0-1,-6-4-4,0 0 4,5 4 0,1 0 2,-6-4-2,0 0 0,0 0 0,0 0 1,0 0-1,0 0-1,0 0 1,11 4 0,-6-4 0,6 5 1,-5-1-1,-1-4-1,6 4 1,1 0 1,-1-4-1,0 0 0,5-4 0,6 4 1,11-4-1,6 0 1,5-1-1,6-3-2,-6 0 2,0 4 1,-5-5-1,0 5 0,5-4 0,0 4 0,0-4 0,6 3 0,-1 5 0,1 5 1,-6-10-1,-5 1 0,0 8 0,-1-4 1,6 5-1,1-1-2,-1 0 2,6 0 1,-1-4-1,1-4 1,0 8-1,-1-4 1,1-4-1,0 4 0,5 0 0,0 0-2,0 4 2,1 0 2,-7-4-2,1 0-1,5 0 1,6 0 0,0-4 0,5 0-1,-5 0 1,-1 0 1,1-1-1,5-3 1,-5 4-1,0 0 3,0 0-3,-6 4 0,-5-4 0,-6 8-3,5 0 3,-4 0 3,-1 0-3,0 0-4,6-4 4,-1 0 1,1 4-1,-6-8 0,0 4 0,1 0 4,-1-8-4,5 4 2,1 0-2,0 4-7,-1 0 7,7 0 6,-7-4-6,1 4 0,0 4 0,5-4 0,0-4 0,0 4 0,1-5 0,-1 1-1,0 4 1,0-4 0,6 0 0,5 8 2,1-8-2,-1 8 1,-5-8-1,5 4-2,0 4 2,6 0-1,0-4 1,-6-12 1,0 8-1,6 8 1,5-4-1,1 0 0,4 0 0,-4-4-1,5 4 1,-6 4 2,0-12-2,-5 3-1,-6 5 1,-5 0-1,-6 0 1,0 0 2,1 0-2,-1 0-1,0 5 1,0-1 1,0 0-1,-10 0 0,-1 0 0,-6-4 0,-4 0 0,4 4 0,-5-12 0,0 8 0,-5 0 0,0 4 0,-1-4 0,6 4 0,1 5 0,-1-9 0,0 0 0,0 0-2,0 0 2,0-5 0,-5 10 0,-6-5 2,6 0-2,5-5-1,5 10 1,1-10 0,5 1 0,0 0 0,0 0 0,-5 0-1,-6 0 1,0 4 2,1 4-2,-1-4 0,0-4 0,0 4-1,0 0 1,-5 0 1,5 8-1,0-4 0,-5-8 0,5-4-1,-6 16 1,1-12 1,-6 0-1,-5 0 0,-1-1 0,1 5-2,-6 5 2,5 3 0,-5-4 0,-5-8 2,5 0-2,-6 0-2,1 8 2,-6-4 1,0 0-1,0 0 1,5-4-1,1 4 0,-6 0 0,0 0-1,0 0 1,0 0 0,0-5 0,0 5 1,0 0-1,0 0 1,0 0 5,0 0-6,0 0 7,0 0-7,0 0 0,0 0 0,0 0 4,0 0-4,0 0 0,0-8 0,-6 0-1,6-4 1,0-9 0,-5 8 0,5-7 0,-6-5 0,1 0 2,-1 4-2,6-8 0,-5 4 0,-1-4 0,6 0 1,0 5-1,-5-1 1,-1 0-1,1 4 0,-1 5 0,1-9 0,-1 4 0,1-4 0,-1 5 1,1 3-1,5 0 3,-6 1-3,6-1-1,0 1 1,0-1 1,-5-4-1,5 5-1,0-1 1,0-3 0,0-1 0,0 8 3,0 1-3,-6 0-1,6 3 1,0 5 0,0 4 0,0-12 2,0 3-2,0 1-1,0-4 0,0-1 1,-5 1 1,-1 0-1,6-1-1,-6 9 1,6 4 1,-5-4-1,-1 0 0,6 4 0,0 0 1,-5 0-1,5 0 0,-6-9 0,6 5 1,0 4-1,0 0-2,0 0 2,-5-4 0,5 0 0,0 4 0,0 0 0,0-4 2,0 4-2,0 0-2,0 0 2,0 0 0,0 0 0,0 0 2,0 0-2,0 0-2,0 0 2,0 0 1,0 0-1,0 0-1,0 0 1,-6-4 0,6 4 0,0 0 0,0 0 0,0 0 2,0 0-2,-5-4-1,-1 4 1,6 0 1,0 0-1,-11 0 0,11 0 0,0 0-1,0 0 1,-11-5 0,0 1 0,0 0 0,0 0 0,0 0-1,-6 0 1,1 12 0,-6-8 0,0 4 0,0-4 0,0-4 1,5 0-1,0 4-1,1 0 1,-1 0-1,1-4 1,-1 4 0,-5-4 0,0 8 1,-6-4-1,1 0 1,-1 4-1,1 0-1,-1-8 1,0 4 0,1-4 0,5 4 1,0-4-1,-1 4 2,12 4-2,-5-4-2,-1 0 2,1 0 1,-1 0-1,1 4 0,-1-4 0,0 4 0,-5-4 0,0 4-1,0-4 1,0 4 1,0-8-1,0 8-1,0-4 1,0 4-1,0 1 1,0-5 1,0-5-1,-1 10 1,1-5-1,0-5-1,6 10 1,-1-5 0,-5-5 0,0 5 0,-6 0 1,1 0-1,-6 0-1,-1 5 1,1-5 1,0 0-1,0 4-1,0-4 1,5 0-1,6 0 1,6 0 3,-6-4-3,0 4-1,-1 0 1,1 0-1,0 0 1,0 4 2,0-4-2,0-4-4,0 8 4,0 0 2,0 0-2,0-4-1,0 0 1,-1-4 1,1 4-1,0-4-1,0 4 1,0-4 1,0 4-1,0 0-1,0 0 1,5 0 3,1 0-3,-1-5-3,1 5 3,-6-4 1,-1 4-1,-4-8-1,-1 12 1,1-8 2,-1 4-2,0 0-2,1 0 2,-1 0 1,1-4-1,4 4 0,1 8 0,6-12 1,-1 8-1,1-8-2,-6 8 2,0-8 0,5-4 0,-5 4 0,0 8 0,-6-8 0,1 8 0,-1-4 1,0 0-1,1-4-1,-1 4 1,1 0 2,4 8-2,-4-12 0,5 4 0,0-4 0,5 4 0,1-13-2,-1 17 2,0-12 3,1 8-3,-1-4-3,1 4 3,-1 0-2,1 4 2,-7-8 4,1 4-4,0-4-2,0 4 2,0 4 3,0 0-3,5-8-2,1 4 2,-6 4-1,5 4 1,-5-8-2,6 9 2,-1-14 3,0 10-3,6-5 0,0 4 0,-5 0 0,-1-4 0,1 0-1,-1 4 1,1-4 0,-1-4 0,0 0 0,-5 8 0,0-4 1,0 4-1,0-8-1,0 8 1,0-8 0,5 4 0,-5 0 1,6 0-1,-6 0-1,5 4 1,-5-8 0,0 8 0,0-4 1,5 4-1,6-4 2,0 4-2,0-16-3,-5 16 3,-1-12 0,0 8 0,1-9 1,-6 14-1,0-14-1,0 9 1,-1-8 0,1 12 0,0-12 1,0 8-1,0 0 0,0 4 0,-6-12-1,1 20 1,5-20 0,0 20 0,-6-16 0,0 8 0,1-12 0,-1 20 0,6-20 1,-5 12-1,-1-4-2,0 4 2,6-12 1,0 12-1,-5-8 0,-1-4 0,0 8 1,1 8-1,-1-8-1,6 8 1,0-12 0,0 4 0,0-8 2,0 16-2,0-12-2,-1 8 2,-4-8 0,-1 4 0,1 0 0,-1-12 0,0 12 1,1 8-1,5-8-1,0 0 1,0 0-1,-1 4 1,7-8 3,-1 8-3,1-8-2,-1 12 2,6-12 0,-5 4 0,5 0 1,0-4-2,-6 8 1,0-8 0,1 4 0,-1-4 0,1 4 0,-1 4 0,1 4 0,-7-12-1,7 8 1,-6-4 1,0 0-1,0 0 0,0 9 0,-1-9 1,1 0-1,-5-13 0,5 9 0,5-4 0,1-1 0,-1 5 0,-5 13 0,0-14-2,0 5 2,0-4 1,0 0-1,-1-4 0,-4 16 0,5-4 0,0-4 0,0-8 2,0 8-2,-1 0-1,1 0 1,0 0 0,6 0 0,-1 0-1,1 4 1,5-8 1,-1 0-1,1 4-1,11 0 1,-16 4 0,-1 0 0,1 0 0,-1-4 0,6 0 0,0-4 0,-5 4 0,-1 0 0,0 4 2,1 0-2,-6-4-1,0 0 1,0 5-1,-1-14 1,1 9 0,0 4 0,0-4 0,0-8 0,0 12 0,0-4 0,5 0 0,1 0 0,-1 0-1,1 0 1,-1 4 2,1-8-2,-1 4-1,6 4 1,0-8 0,-6 4 0,1 0-1,-1-4 1,1 0 2,-1 8-2,1-8-1,-7 0 1,1 4 1,0 0-1,0 4-1,0-8 1,0 8 0,0 4 0,0-4-1,5-4 1,1 5 1,-1 3-1,-5 0-2,0-12 2,0 4 2,0 4-2,-6 4 1,1-8-1,-1 5-1,0-10 1,1 14 0,-6-5 0,5 4 0,0-12 0,1 8 0,-1 0 0,6-8 0,6 4 0,-1 0-1,0 0 1,1 0-1,-6 0 1,5 0 2,-5 0-2,6 0 0,-7 0 0,1 0 0,0-4 0,0 8 1,0 0-1,6-4-1,-1 0 1,0-4-2,1 4 2,-1 0 2,1-8-2,-1 12 0,1-8 0,-1 4-1,0-4 1,1 4 1,-1 0-1,1 4 0,-1-8 0,1 12 0,5-4 0,0-4-2,-1-4 2,12 4 0,0 0 2,-16 4-2,-1-4-1,1-4 1,-1 4 0,1 8 0,5-4 0,11-4 0,0 0 1,0 0-1,0 0 0,0 0 0,0 0-1,0 0 1,-6 0 0,6 0 0,0 0 0,0 0 0,-11 5 0,11-5 0,0 0-1,0 0 1,-5 4 0,5-4 0,0 0 0,0 0 0,0 0 1,0 0-1,0 0-2,0 0 2,0 0 0,0 0 0,0 0 0,0 0-1,0 0 1,0 0 0,5 16 0,1 1 1,-6 8-1,0-1 0,5 5 0,-5 5 0,0-5-1,6 8 3,5 0-2,-6-4-2,6-8 2,6 0 0,-1-4 0,-5-1-2,0-3 2,6-9 1,0 5-1,5-5-1,0 4 1,5 1 1,1-9-1,-6 8-1,0-3 1,6-9 1,10 12-1,1-4-1,0-4 1,5-4 1,0 0-1,0-4-2,0 4 2,1 0 2,-1-4-2,5-4 1,-4 8-1,-1-4-1,-6-5 1,1 5-1,0 4 1,5 0-1,6 9 1,-1-14 1,1 5-1,0 0 0,-6 5 0,6 3-1,5-4 1,6 4 2,-1-8-2,7-4 0,-7 4 0,-5 0 0,1 4 0,4-4-1,7-8 1,-1 12-1,0-4 1,-5 0 1,5-4-1,6 4 1,5 4-1,6 0 0,-6-8 0,6 8-1,11-8 1,50 0 2,-28-4-2,-45 8-1,7 4 1,5-12 0,5 3 0,-11 1-1,6 0 1,5 0 4,1-4-4,-1 4-3,-5 4 3,5 0 0,1-4 0,4-1-1,40-7 1,-61 8 1,0 0-1,-1 4-3,7-4 3,-1 4 4,-5 4-4,-6 0-3,0-8 3,1 4 0,-1 0 0,0 4 2,6-8-2,-11 4-1,-6 0 1,0-4-1,0 4 1,0 4 2,1 0-2,-1-8 0,0 0 0,0 8-1,-5-4 1,5 0-1,-5 0 1,11 0 1,-1-4-1,1 4 1,0 0-1,-11 0-1,5-5 1,0 5 5,0-4-5,0 4-2,1 0 2,-1 0-2,-5 4 2,-1 1 0,-5-1 0,6 4 0,0-4 0,5 0-2,0 0 2,0 1 2,1 3-2,-7-4 0,-4-8 0,-12 4-1,0-4 1,0 0 1,0 4-1,-5 0-1,-1 0 1,1 0 0,-6-5 0,-5 10-1,-1-1 1,-5-4 1,-5 0-1,-1 0 1,-5 0-1,0 0-1,11 4 1,0 0-1,-5 0 1,5-4 2,-6 0-2,6 4-3,0 9 3,-5-18 3,0 10-3,5-10-1,0 5 1,5 9-1,1-5 1,-1 4 1,6-4-1,-5 5 1,0-9-1,5 0 0,-6 0 0,1 0 0,-1 4 0,1-4-3,-1 4 3,-5 8 2,6-3-2,0 3 0,-6-4 0,0 1 1,0-5-1,0 12-1,-6 5 1,6-9-2,-5-3 2,-1 3 0,1 1 3,-1-1-3,1 5-3,-1-5 3,1 5 2,-6-5-2,0 5 0,6-1 0,-6 9-1,5-8 1,1-9 2,-1 0-2,1 0-2,-6 1 2,0-9 0,0 0 0,0 0 2,0 0-2,0 0-1,0 0 1,0 0 0,0 0 0,5 8 0,1 0 0,-6 0 0,0-8-2,0 0 2,0 0 1,0 0-1,0 0-1,0 0 1,5 0 3,1 5-3,-6-5-2,5 8 2,6-4 1,-5 0-1,-6-4 0,0 0 0,0 0-1,0 0 1,0 0 0,0 0-1,0 0 1,0 0 2,0 0-2,0 0 1,0 0-1,0 0 0,0 0 0,0 0 0,0 0 0,0 0-1,0 0 1,0 0 0,0 0 0,0 0-1,0 0 1,0 0 1,0-4-1,0 4-1,0 0 1,0 0 2,0 0-2,0 0-1,-6 8 1,6-8-1,0 0 1,0 0 2,-5 13-2,-1-5-2,6-8 2,0 0 0,0 0 0,-5 8 0,5-8 0,0 0 1,0 0-1,0 0 1,0 0-1,-6 13-2,1-5 2,5-8 1,0 0-1,0 0-1,0 0 1,0 0-1,0 0 1,0 0 2,0 0-2,0 0 0,-6 12 0,1-7 0,5-5 0,0 0 1,0 0-1,0 0 1,0 0-1,0 0 1,0 0-1,0 0 0,-17 0 0,0 4-1,1 0 1,-6 0 0,0 0 0,5-4 1,-5 4-1,0-4-1,0 0 1,0 4 2,0-4-2,-6 0 0,1-4 0,-7 0 0,-4 4 0,-1 0 0,0 0 0,1 0-2,-1 0 2,-5 0 1,0 4-1,5 5 0,0-5 0,1 0 1,-1 4-1,1-8 2,4 0-2,1 0-2,6 0 2,-1 0-1,0 0 1,1-4-1,5 4 1,5 0 1,-5 0-1,0-4 0,0 4 1,-6 0-1,1 0 0,-1 0 0,-5 4 0,0-4 0,-6 4-1,1 4 1,4-3 2,7-1-2,-1 0-2,1 0 2,-7 0 0,1 0 0,0 0 1,0 1-1,0-5-1,0 0 1,0 0 1,0-5-1,-1 1 1,7 4-1,-1 0-1,1-4 1,4 0-1,1 0 1,0 0 2,-5 0-2,5-1-2,-6 1 2,0 0 0,-5 0 0,0 4-1,6 0 1,-7 0 1,7 0-1,-1 0 1,1-8-1,4 4-3,1-1 3,-5 5 3,-1 0-3,-5-4-1,5 4 1,-5 0 1,6 0-1,-6 0-1,5 0 1,-5-4 0,0 4 0,0-4 1,-1 4-1,1 0 0,0 0 0,0 0-1,-6 4 1,1-4 1,-1 0-1,-5 0 0,5 0 0,1 0 0,-1 0 0,0 0 0,6-4 0,0 4-1,0 0 1,0 0 0,-6 0 0,0 0 3,1 0-3,-1 0-2,-5-4 2,0-4 0,0 3 0,11 5 0,-6 0 0,0 0-4,-5-4 4,0 0 3,-6 4-3,-5 0 1,5 4-1,6-4-2,5 4 2,1 1 2,-6-5-2,5 4 0,0 0 0,1 0 0,-1 0 0,6-4-1,0 0 1,5 0 2,1-4-2,-1 0-1,0 4 1,1-4 0,5-9 0,0 13 0,-1 0 0,1-4 0,-5 0 0,-1 4-2,1 0 2,-1 0 1,0 0-1,1 0 1,-1 0-1,0 0 0,-10 0 0,5 4 1,0-4-1,5-4-2,-5 4 2,5 0 1,1 0-1,-7-4 1,7 4-1,-6 4 0,0 0 0,5-4-2,-5 0 2,5-4 2,-5 4-2,6 0-1,4 0 1,-4 0 0,5 0 0,0 4 0,0-4 0,-6 4 2,0-4-2,1 4-1,-6 1 1,5-1-1,0 0 1,1 0 1,-1-4-1,1 4 1,-1-4-1,0 4-1,1-4 1,5 0-1,0 0 1,-6 4 1,0 1-1,1-1 0,-1-4 0,1 4-2,-1 0 2,0 0 2,-5 0-2,0 0-1,0 1 1,-6-5 0,6 0 0,6 0 1,-7 0-1,1 4-1,0-4 1,-6 0 1,1 0-1,-1 0 2,6 0-2,0 0-3,0 0 3,0 0 0,5 0 0,0 0 0,6 0 0,6-4-1,-1 4 1,1 0 2,-1 0-3,-5 4 1,0-4 0,5 0 0,-5 0 2,0 0-2,6-4-2,-6-1 2,-1 5 0,-4 0 0,-1-4 0,6 4 0,0-4 0,-6 0 0,6 4-1,0-4 1,0 4 2,0-4-2,6 4-1,-1 0 1,0 0 0,-5 0 0,0 4 1,0-8-1,0 4-3,0 4 3,0-4 1,0 0-1,5 4 0,1-4 0,-1 0 1,1 4-1,-1 0 0,0 5 0,1-5 1,-1 0-1,1 0 1,-1 0-1,1 0-3,-1-4 3,6 4 1,0-4-1,0 0 1,11 0-1,0 0 0,0 0 0,0 0 0,0 0 0,-11 0-1,5 0 1,6 0 1,0 0-1,0 0 0,0 0 0,0 0-2,0 0 2,0 0 2,0 0-2,-11 0-2,11 0 2,0 0 2,0 0-2,0 0-1,0 0 1,0 0 1,0 0-1,-11 0-1,0 0 1,0 0 1,11 0-1,0 0 0,-16 0 0,5 0 0,11 0 0,0 0-2,0 0 2,0 0 0,0 0 0,0 0 2,0 0-2,0 0 0,0 0 0,0 0-1,0 0 1,0 0 3,0 0-3,-12 0-3,12 0 3,-5 0 1,5 0-1,0 0-2,0 0 2,0 0 0,0 0 0,0 0 1,0 0-1,0 0 1,0 0-1,0 0-1,0 0 1,0 0 1,0 0-1,0 0-2,0 0 2,0 0 1,0 0-1,0 0-1,0 0 1,0 0-1,0 0 1,0 0 0,0 0 0,0 0 0,0 0 0,0 0 2,0 0-2,0 0-1,0 0 1,0 0 0,0 0 0,0 0-1,0 0 1,0 0-1,0 0 1,0 0-1,0 0 1,0 0 2,0 0-2,0 0-2,0 0 2,5 0 1,7 5-1,4-5 1,1 4-1,5-4-1,0 0 1,5 4-1,7 0 1,-1 0 0,0 4 0,5 1 0,-4-1 0,4 4 0,-10-3 0,16-1 0,0 4-1,0 1 1,1-1 2,-1-3-2,0-1-3,6-4 3,-12-4 1,6 0-1,6 0 0,5-4 0,6 0 1,5 0-1,-5-5 0,5 5 0,1 0-1,4 0 1,1 0 1,-6 0-1,1-1 0,-12 1 0,6 0 0,-1-4 0,1 4 0,0 4 0,0 0-1,-1 0 1,-4 4 1,-7-4-1,6 4 0,-5-4 0,5 0 0,1 0 0,-1 0 0,-5 0 0,5-4 0,-11 4 0,0-4-1,0 4 1,0 0 1,1-4-1,-1 4-1,0 4 1,0-4-1,0 0 1,-5 0 3,0 0-3,-6 0 0,0 4 0,0 0-1,0 0 1,0 0 0,0 0 0,6 1 0,0-5 0,5 0 0,-5 0 0,5 0 0,-6-5 0,-5-3-1,1 4 1,4 0-1,1 0 1,5 0 1,6-5-1,5 5 1,-5 0-1,-1 0 0,1-4 0,5 3-1,-5 5 1,5-4 2,0 0-2,-5 0-1,0 0 1,-6 0 0,-5 4 0,-1 0-1,1 4 1,5 0 2,0 0-2,0 0-2,-5-4 2,5 0 1,-5 0-1,5 4-1,-5-8 1,-1 8 0,7 1 0,4-5 0,1 4 0,0-4 0,-1 0 0,1-4 1,-6-1-1,-5 1 1,5 0-1,6 0-1,-1 0 1,7 0 0,4 0 0,1-5 0,5 1 0,6 4 0,0 4 0,5-4 0,1-5 0,-12 5 0,6-4 0,-1 0-1,1-1 1,6 5 0,-7-4 0,-4 0 1,-1 8-1,0 4-2,-5-4 2,0 0 0,-6 0 0,-6 0-2,1 0 2,-6 12-2,-11-8 2,1 1 1,-7 3-1,-5 0-1,0 0 1,-5-3 1,-6-1-1,0-4-1,-5 0 1,-6 0-6,0 0 6,5 4-6,1 0 6,5 4 0,0-4 0,0 5-1,0-1 1,5-4 0,1 4 0,-1 1-9,1-5 9,0 4-23,-1 5 23,1-1-41,5 5 41,-11-5-34</inkml:trace>
</inkml:ink>
</file>

<file path=ppt/ink/ink2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8:36.403"/>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97682B72-4CBB-4FFB-82E9-01581A841273}" emma:medium="tactile" emma:mode="ink">
          <msink:context xmlns:msink="http://schemas.microsoft.com/ink/2010/main" type="writingRegion" rotatedBoundingBox="2867,770 3533,770 3533,847 2867,847">
            <msink:destinationLink direction="with" ref="{CC2C1F97-2B1E-4EE7-AB02-C4B60A6BE96A}"/>
          </msink:context>
        </emma:interpretation>
      </emma:emma>
    </inkml:annotationXML>
    <inkml:traceGroup>
      <inkml:annotationXML>
        <emma:emma xmlns:emma="http://www.w3.org/2003/04/emma" version="1.0">
          <emma:interpretation id="{EE140F48-190B-46F3-B649-8B2F2E6226A5}" emma:medium="tactile" emma:mode="ink">
            <msink:context xmlns:msink="http://schemas.microsoft.com/ink/2010/main" type="paragraph" rotatedBoundingBox="2867,770 3533,770 3533,847 2867,847" alignmentLevel="1"/>
          </emma:interpretation>
        </emma:emma>
      </inkml:annotationXML>
      <inkml:traceGroup>
        <inkml:annotationXML>
          <emma:emma xmlns:emma="http://www.w3.org/2003/04/emma" version="1.0">
            <emma:interpretation id="{7BF2403E-111A-4C3A-8710-E40475927176}" emma:medium="tactile" emma:mode="ink">
              <msink:context xmlns:msink="http://schemas.microsoft.com/ink/2010/main" type="line" rotatedBoundingBox="2867,770 3533,770 3533,847 2867,847"/>
            </emma:interpretation>
          </emma:emma>
        </inkml:annotationXML>
        <inkml:traceGroup>
          <inkml:annotationXML>
            <emma:emma xmlns:emma="http://www.w3.org/2003/04/emma" version="1.0">
              <emma:interpretation id="{31996979-882D-47C9-B918-FFCFD1A54024}" emma:medium="tactile" emma:mode="ink">
                <msink:context xmlns:msink="http://schemas.microsoft.com/ink/2010/main" type="inkWord" rotatedBoundingBox="2867,770 3533,770 3533,847 2867,847"/>
              </emma:interpretation>
              <emma:one-of disjunction-type="recognition" id="oneOf0">
                <emma:interpretation id="interp0" emma:lang="en-US" emma:confidence="0">
                  <emma:literal>-</emma:literal>
                </emma:interpretation>
                <emma:interpretation id="interp1" emma:lang="en-US" emma:confidence="0">
                  <emma:literal>_</emma:literal>
                </emma:interpretation>
                <emma:interpretation id="interp2" emma:lang="en-US" emma:confidence="0">
                  <emma:literal>1</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0 31 0,'0'0'8,"0"0"-8,0 0 16,17 9-16,11-5 7,6 0-7,6-4 4,5 0-4,6 0 0,0-8 0,-1 8 0,1 0 0,-6-9 7,-5 9-7,-6 0 9,-6-4-9,-6 4 4,1 0-4,-6 0 3,-6-4-3,1 8 4,-1-8-4,-5 8 5,-1 0-5,1-8 3,-6 4-3,0 0 0,0 0 0,0 0-2,0 0 2,0 0-9,0 0 9,0 0-4,0 0 4,-6 4-3,6-4 3,0 0-11,6-4 11,-1-4-17,1-5 17,0 17-4,5-4 4,-5-13-4,-1 13 4,-5 0 3,0 5-3,0-5 3,0 0-3,0 0-1,-11 4 1,-6 9 0,0-5 0,0 5 2,-5-5-2,-1 5 5,6-9-5,0 0 10,6-8-10,0 8 2,-1 1-2,12-5-6,0 0 6,0 0-27,0 0 27,0 0-6</inkml:trace>
        </inkml:traceGroup>
      </inkml:traceGroup>
    </inkml:traceGroup>
  </inkml:traceGroup>
</inkml:ink>
</file>

<file path=ppt/ink/ink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38:28.76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578 722 0,'-11'0'2,"-11"0"-2,-7 0 0,-5-4 0,-5-4 2,-1-5-2,1 0 2,5-4-2,0 5 0,0 3 0,6 1-2,0-5 2,0 4 1,-1-3-1,1 3 9,6-8-9,-1 0 10,1 1-10,5-1 11,5 4-11,1-4 3,5 0-3,1 0 3,-1 0-3,6-8 5,6 12-5,-1 0-1,12-8 1,0 4 2,6-4-2,-1 13 4,7-14-4,-7 10 2,1-1-2,-1 0 2,7-4 1,-1 0-3,0 5 0,0-1 0,0 0 2,6 1-2,0-1 2,6 9-2,-1-17 1,1 8-1,-6-8 1,-1 8-1,1 0 0,0 1 0,6-1 0,-1 0 0,1 1 1,-1 3-1,-5 1 3,0 3-3,-6 1-1,0 0 1,-5 0 1,0 4-1,-7-5 2,1 5-2,-5 0 0,-1 0 0,0-4-1,-5 8 1,5-4 1,-5 5-1,-6-5 0,0 0 0,0 0 0,0 0 0,0 0 1,0 0-1,0 0 1,0 0-1,0 0 2,6 0-2,-6 0 7,0 0-7,0 0-2,0 0 2,0 0-1,0 0 1,0 0-1,0 0 1,0 0 0,11 4 0,-6 0-1,-5-4 1,23 13 0,0 0 0,5-5 3,0 9-3,0 0-5,6 0 5,0-9 3,6 5-3,-1-9-1,1 0 1,-12 1 2,0-1-2,0 0-2,0-4 2,6 0-1,-5 4 1,4 1 0,-4 3 0,4-4 3,1 5-3,0-1-2,0 1 2,0-1-1,-6 9 1,0 0 2,-5-13-2,5 0-1,0 5 1,1-1 1,-1 1-1,0-5-3,6 0 3,0 1 2,5 12-2,6 8-3,1 5 3,-1-1-16,6 1 16,5 4-21,12 8 21,-1-8-35</inkml:trace>
</inkml:ink>
</file>

<file path=ppt/ink/ink2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8:46.525"/>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CC2C1F97-2B1E-4EE7-AB02-C4B60A6BE96A}" emma:medium="tactile" emma:mode="ink">
          <msink:context xmlns:msink="http://schemas.microsoft.com/ink/2010/main" type="inkDrawing" rotatedBoundingBox="2941,549 22425,550 22424,2541 2940,2539" hotPoints="22423,945 22387,2703 3049,2314 3085,556" semanticType="enclosure" shapeName="Rectangle">
            <msink:sourceLink direction="with" ref="{97682B72-4CBB-4FFB-82E9-01581A841273}"/>
          </msink:context>
        </emma:interpretation>
      </emma:emma>
    </inkml:annotationXML>
    <inkml:trace contextRef="#ctx0" brushRef="#br0">228 356 0,'0'0'9,"0"0"-9,0 0 0,0 0 0,0 0 7,0 0-7,0 0 18,0 0-18,0 0 4,0 0-4,-5 5 1,5-5-1,0 0 0,0 0 0,0 0 4,0 0-4,0 0 17,0 0-17,0 0 10,0 0-10,0 0 4,0 0-4,0 0 1,0 0-1,0 0 0,0 0 0,0 0 0,0 0 0,0 0 2,0 0-2,0 0 3,0 0-3,0 0 2,0 0-2,0 0 0,0 0 0,0 0 1,0 0-1,0 0 4,-6-5-4,6 5 3,6-8-3,5-1 0,0 1 0,6-5 4,0 5-4,6-5-1,-1 5 1,7-5 2,5 5-2,-1-1 0,1 1 0,-6-1 2,6 1-2,0-1 0,6 9 0,-1 0 0,1-4 0,5 0 0,0 4 0,0-5-1,0 1 1,-11 8 3,0 1-3,0-10 1,0 5-1,5 0-1,1 0 1,5-4 1,0 4-1,-5-4 0,-1 8 0,1-8-1,-6 4 1,-6 0 1,0 4-1,-5-8-1,-1 4 1,-5 0 4,0 0-4,0 0-4,0 0 4,0 0 0,-6 4 0,-5-4 1,-6 0-1,0 0 2,0 0-2,0 0-2,0 0 2,0 0 1,17 4-1,0-4 0,5 5 0,1-5 1,5 0-1,0 0 1,6-5-1,0 1-2,0 8 2,0-8 0,5 4 0,6-4 1,1 4-1,4-4-2,1 4 2,6 0 0,-7 0 0,7-9 1,-1 18-1,1-9 1,-1 8-1,1-8 0,-1 4 0,0-8 0,-5 8 0,0-4-1,0 5 1,5-5-1,6-5 1,6 1 1,-6 4-1,0-4-2,0 8 2,6-4 1,0 4-1,5-8 2,-5 0-2,-6-4 0,6 8 0,-6-9-2,6 5 2,-1 12 0,1 1 0,0-9 1,-12-13-1,1 17 1,5-4-1,-6 5-2,1-1 2,-1-8 2,-5 8-2,0-8-1,-6 8 1,-6-4 1,-5 8-1,0-8 1,0 4-1,0-8-2,0 4 2,0-4 1,-1 4-1,1 4-2,0 5 2,0-9 3,0 8-3,0-8-2,0 4 2,-6-8 2,6 4-2,0 0-1,0 4 1,5-4 0,1 5 0,5-10-4,0 10 4,0-10 3,0 5-3,-5-4 2,-1 4-2,1-4-3,5 8 3,0-8 1,6 4-1,5 0 1,1 4-1,-7-8 0,1 4 0,6 0 0,-1 4 0,6-4-2,0 4 2,0-8 0,-11 8 0,6-8 1,-1 0-1,1 0-1,5-1 1,0 1 4,0 8-4,0-4-4,-11-4 4,0-4 2,-1 16-2,1-12-1,0 4 1,0-4 1,-6 0-1,0-1-2,6 10 2,-6-1 1,-5-8-1,5-5-1,0 18 1,6-5 0,-1-8 0,7 8 2,-6 0-2,-1-12 0,-4 3 0,-7 5 0,1 0 0,-1-4 1,-5 4-1,6 0 0,-1 4 0,1-8-1,-1 8 1,1-4 0,5 0 0,0-4 0,-11 8 0,0-4 0,-1 0 0,7-4 3,0 8-3,-1-4-2,1 5 2,5-5 0,-6-9 0,6 9 0,-5 0 0,-6-4 0,0 4 0,-1 0 0,7 0 0,-6 0 1,5 4-1,1 0 0,-1-21 0,7 17 2,-7 0-2,6 5-1,-11-1 1,6-4 0,-1 0 0,6 0-2,0-4 2,1-1 2,-1 5-2,0 5 2,0-10-2,-5 10-2,-1-1 2,6-8 1,0-1-1,6 10 0,0-5 0,0 0-1,0 4 1,5-13 2,-11 5-2,6 0-2,5 0 2,6-5 2,1 5-2,-1 0-1,-6-5 1,1 5 0,-1 4 0,6 0 0,0 4 0,0-4 1,0-4-1,0-4 0,-11 3 0,6-3-3,-1 4 3,1-1 0,5-3 0,0 4 3,0 4-3,-6 0-1,6 4 1,0-8 1,6 4-1,6-5 0,-1-7 0,-5 8 1,-6-5-1,6 1-1,-1 3 1,7 5 0,-7-8 0,-5 8 2,1 0-2,-7-4-2,0 12 2,1-12 0,-1 4 0,1-4-1,-6-1 1,-1 10 2,1-10-2,-6 5-1,-5-4 1,5 0 0,0 0 0,0 8 0,0-4 0,6 0 0,0 4 0,0-4 0,-6 4 0,-5 1 0,-1-1 0,1 4 0,-1-8 0,1-4 0,-1 13 0,1-9 0,-1-5 0,1 10 0,-7-5 0,7 0-1,-6-5 1,0 5 0,-6-4 0,0 8 0,0-4 0,1-4 1,-1 4-1,0 4 1,6-12-1,0 12-1,0-8 1,0 4 0,-1-13 0,7 13 0,-12 0 0,6 4 0,11-4 0,6 0-1,0-4 1,0 4 2,-1-12-2,7 12 0,-6-9 0,-6 5-1,0 4 1,6 0-3,-1 0 3,7 0 2,-1 0-2,1 0 1,-6-4-1,5 8 0,1-4 0,-1 4 0,0-4 0,6 0 0,1-4 0,-7 8-1,-5-8 1,0 4 1,-1-9-1,7 9-2,5 5 2,0-5 2,-6-5-2,-5 18 0,6-9 0,-1 9-1,1-9 1,-1 5 1,1-1-1,-1 5-2,0-9 2,1 5-2,-6 7 2,5-16 1,6 5-1,0-5 0,0-5 0,0 14 2,-11-9-2,0 13-1,5-18 1,-5 22 0,0-17 0,6 9 0,-7-1 0,7 1 0,-1-13 0,-11 8 0,1-8 0,-1 4 0,5-5 0,1 5 0,0-4 0,0 8 2,0-8-2,-6 8-2,0 1 2,0-5 0,6-5 0,-6 14-1,0-18 1,6 14 2,0-10-2,0 5-1,-1-4 1,-4 4 0,-1-8 0,0 8 2,6-9-2,0 13-1,-1-8 1,7 4-3,-6 0 3,-6 9 2,-11-9-2,5 0 0,6-5 0,0 10-1,1-10 1,-13 14 0,1-9 0,0-4 0,0-1 0,0 14 2,-6-5-2,0-4-2,6 0 2,-6-4 0,1 4 0,-7-4-1,-5 4 1,0 0 1,0 0-1,6 0 0,-1-5 0,1 5 0,-1 0 0,1-4 0,0 8 0,5 1 2,0-5-2,0 0-2,0 4 2,6-4-4,0 0 4,-11 8 4,-1-3-4,7 3 0,-1 0 0,0-8-1,0 9 1,0-5 0,1-4 0,-7 4 0,1 1 0,-1-5 1,1 4-1,0 0-2,-1-4 2,1 4 2,-1-8-2,6-4-4,-5 3 4,5 5 3,-5 0-3,-1 0 1,-10 5-1,-1-5 0,0 4 0,1 0 0,-7-4 0,1 0 5,-6 0-10,0 0 5,0 0 0,0 0 0,0 0 0,0 0 0,0 0 0,6 9 0,-1-9 1,-5 0-1,0 0-5,0 0 5,0 0 4,0 0-4,0 0 1,0 0-1,0 0-1,6 0 1,-6 0-1,0 0 1,0 0 1,0 0-1,0 0-1,0 0 1,0 0-3,11 4 3,-5-8 4,-1 4-4,1 0-4,0 4 4,-6-4 4,0 0-4,0 0 0,11 0 0,0 0-1,1 4 1,-7-4 1,1-8-1,5 12-1,0-8 1,1-1-1,-1 5 1,0 0 1,1 5-1,-1-5 0,6 8 0,-6-8 1,6 4-1,-6 0-4,1 5 4,-1-5 4,0 0-4,0 1-4,1 3 4,-1-4 3,0 5-3,1-5 0,-7 5 0,7-5-1,-7 0 1,-5-4 0,0 0 1,6 8-1,-1-8-3,-5 0 3,6 9 4,-6-9-4,6 13-3,-1-1 3,1 9 0,-6-4 2,0 5-2,6-10 1,-1 5-1,1 0-2,0 9 3,-12-1-1,12-8 0,-6 13 0,0-14-1,0 6 1,5-5 2,-5-1-2,-5-7 0,5-9 0,0 17 0,0 4 0,5-12 1,-5 12-1,-5-4-1,10 4 1,-5 0 2,0 4-2,0 1 0,0 8 0,0-1-2,0-7 2,0 4 0,0-1 0,0 1 0,-5-9 0,5 0 2,0-12-2,0 8-2,-6-1 2,6 6 0,0-1 0,0 4 2,0-4-2,0 5 0,0-1 0,0 5-2,0-5 2,0 1 2,0-1-2,0 0-1,0-3 1,0-1-1,0-4 1,0 0 1,0-5-1,0 1 0,0-5 0,0 1 0,0 4 1,0-5-1,0 1-2,0-1 2,0-8 0,0 8 0,0 5 2,0-4-2,0-9 0,0 0 0,0 0 1,0 0-1,0 0-1,0 0 1,0 17 0,0-9 0,0-8-1,0 17 1,0-9 0,0 1 0,0-9 0,-6 21 0,6 0 1,-5-8-1,5-5 0,0 9 0,-6-8 0,6-9 0,0 21 1,0-13-1,0-8 0,0 13 0,0-4-1,0 3 1,0 1-1,-6 0 1,6-1 2,-5-3-2,5-1-2,0-3 2,0-5-1,-6 8 1,6-8 2,0 13-2,0-1 1,0 1-1,-6-4-1,6-1 1,0-8 1,-5 9-1,5-9-2,0 0 2,0 0 2,-6 12-2,1 1 3,5 0-3,0-5 0,0-4-4,0-4 4,0 0 1,0 0-1,0 0-1,0 0 1,0 0 1,0 0-1,0 0 0,0 0 0,0 0 1,0 0-1,0 0-1,0 0 1,0 0 2,0 0-2,0 0 1,0 0-1,0 0 1,-17 9-1,5-9 1,1 8-1,0-12 2,-1 8-2,1 1 1,0-5-1,0 0-1,11 0 1,-17 0 1,5 0-1,-5 4 1,6-4-1,-6 0-1,0 0 1,0 0 3,0 0-3,0 0-1,1 4 1,4-8 1,-5 0-1,0 8 0,0 0 0,1-4-1,-7 4 1,0-8 0,-5 8 0,0 0 1,0 1-1,-6-10 0,0 1 0,-6 4 1,-5 0-1,6 4-5,5-4 5,-6-4 3,1 8-3,-6-4 0,-6 0 0,0 5 1,0-5-1,6 0 0,-6 4 0,1-13 1,-1 9-1,-6 5-1,1-18 1,-1 21 0,7 1 0,-1-5-1,11-4 1,1 0 1,-6 4-1,0 1 0,-1-14 0,7 9 0,-1-4 0,1 8 1,-1 0-1,6-4-1,1 0 1,-1 0 1,5 0-1,-4 0 0,-7-4-2,6 8 2,-5-8 2,-1 4-2,1 0-1,-6-4 1,-1 4 0,-4 0 0,4-4-1,7 4 1,-6-5 2,-6 5-2,-5-4-2,-1 4 2,-5-4 3,6 0-3,10 4 0,-4 4 0,-1 0-1,0-4 1,-5 4-1,-1 1 1,1-10 2,-1 10-2,6-5-1,6 4 1,6-8 0,-6-1 0,5 5 0,1 0 0,-1 0 1,6 0-1,0 0-1,0 0 1,1-4-1,-1 8 1,6-4 1,5-12-1,0 16 0,1-4 0,-1 4-1,1-4 1,-1 0 0,-5 0 0,0 0 1,-1 0-1,-4 0 1,-1 4-1,-6-4-2,1-12 2,-1 16 2,1-4-2,5 0 0,-6 0 0,1-4-1,-6 8 1,-6-4 0,0 0 0,0-4 1,6 4-1,5-4-2,-5 4 2,0-5 2,-6 10-2,6-5-1,0 4 1,0-4 0,5 0 0,1-4-1,5 8 1,0-4 2,-5 0-2,10-9 0,-10 9 0,-1-4 0,1 4 0,-1-4 0,7 8 0,-1-4 0,0 4 0,0-8-1,0 8 1,0-8 1,0 8-1,6-8 3,0 13-3,-6-14-2,0 5 2,-5-8-1,-1 8 1,1-4 1,-1 4-1,1-13 0,-1 21 0,-5-8 0,5-4 0,1 4-2,-1-8 2,-5-1 2,-6 9-2,-5 4 1,-6 1-1,11-5-1,0 4 1,-5 4 0,-1-3 0,-5-5 0,0 4 0,-6-13 0,6 14 0,12-10-1,-1 5 1,0-8 1,0 4-1,-5 8 2,5-4-2,0 0-2,0-4 2,6-5-1,6 9 1,5-4 1,0 0-1,-6-1 1,-5 1-1,-6 4 3,1-17-3,-7 5-2,6 3 2,1-4 0,-1 1 0,-6 3-1,-5 14 1,0-10 1,-6-3-1,6-1 2,0 1-2,-5 8 0,-12 0 0,0 8-1,0-12 1,-1 8-1,-4 1 1,-6-1-1,-1-4 1,12 13 2,-5-9-2,-7-4 0,7 4 0,-7 0-1,7-4 1,5 0 2,-6-4-2,0 8-1,-5-8 1,5 8-1,6 5 1,0-1 2,0-4-2,6 1-2,-1-1 2,-5-4 0,17 4 0,6-8 0,5 4 0,0-4 2,0-1-2,1 1-1,4 4 1,1-4 0,6 4 0,-1-4-1,1-1 1,-1-3 1,12 8-1,0-4-1,0 4 1,-1 4 1,1 4-1,-6-12-1,6 4 1,-6 4 0,6-4 0,-6 5 1,0 3-1,0-8-1,1 0 1,-1-4 0,5 8 0,1-8 2,0 8-2,-6-12-1,0 12 1,-5-4 0,-1 0 0,1 8-1,-6-3 1,-1-18 2,7 17-2,5 0-1,-5 1 1,-7-14-1,1 13 1,-6 1 0,1-1 0,-1-8 2,-6 4-2,7-13-2,-1 21 2,-6-16-1,-5 4 1,-5-1 1,-1 1-1,6 8 1,0 1-1,-6-5 0,-6 4 0,-5-4 0,0 0 0,6-9-1,-12 9 1,-5 0 2,-6 5-2,6-10-2,0 18 2,-6-13 1,0 4-1,5-4-2,1 9 2,0-9 2,-6 8-2,0-8 0,11 9 0,0-13 0,1 16 0,-1-12 0,0 9 0,1-14 0,10 10 0,1-14 0,0 13 0,-6-8-1,5 8 1,6-12 2,6 12-2,6 13-4,5-17 4,-5-13 3,-1 13-3,-5-4 0,6 8 0,-1-12 0,1 16 0,11-12 2,-6 8-2,0-8-2,0 8 2,0 1 0,1 3 0,-7-8 0,1 9 0,-1-9 0,12 12 0,-6-12-1,1 5 1,-7-5 1,1 4-1,-6 0-2,0 0 2,5 1 1,1-1-1,-1 0-1,-5 0 1,0-4 0,-6 0 0,1 0 2,10 4-2,1-4 0,-1 5 0,-11-5-1,6-5 1,-5 1 0,5 4 0,-1-8-1,1 8 1,6-9 1,-6 9-1,5 5-1,1-1 1,0-13 0,5 14 0,6-10 1,-1 5-1,1 0 0,0 9 0,0-13-1,0 4 1,0-5 1,-1 5-1,1 0-1,0 0 1,6 5 2,-1-10-2,1 10-2,-1-5 2,-5 0 1,5 8-1,-5-4-1,0-8 1,0 8 1,5-4-1,1 4-1,-1 5 1,7-9 1,4-4-1,1 8-1,0-4 1,0 0 1,-1 4-1,1 0-1,0 1 1,-6-1 1,6-8-1,0 8-1,-6-8 1,0 4 1,0-9-1,6 9-1,0 4 1,-1-4-1,1 5 1,-6-5 1,1 0-1,-1 0 0,0 0 0,0 4 0,-6 0 0,7 0 1,-1-4-1,0 5 1,6-1-1,-1-4-2,7 0 2,5 4 1,0-8-1,0 0-1,0 8 1,0 0 1,0-4-1,0-4 0,6 0 0,0 4-1,-1-5 1,1 5 0,11 0 0,0 0 0,0 0 0,0 0 0,0 0 0,0 0 1,0 0-1,0 0-1,0 0 1,0 0 1,0 0-1,0 0 1,0 0-1,0 0-1,0 0 1,0 0 1,0 0-1,0 0 0,-11-4 0,11 4-1,0 0 1,-6 0 1,6 0-1,-5-4 1,5 4-1,0 0 0,-6-4 0,6 4 3,0-17-3,-6-4 1,1-5-1,-1-8 1,0 17-1,1-12-1,5 3 1,0-16 0,0-5 2,0 14-2,0 3 0,5 0 0,1 1 0,0 7 0,11-16 0,5-4 0,-5 0 0,-6 4-1,1-1 1,-1 6 2,-5-1-2,-1 4 0,1 0 0,-1 5 0,1 4 0,0 0 0,-1 4 0,1 0 1,0 0-1,-1 4-1,-5-4 1,0 0 2,0 0-2,0 1-1,0-6 1,0 5 1,0 9-1,0-17-1,0-1 1,0 9 1,0-17-1,0 0 0,0 9 0,0-9-3,0 5 3,0 3 4,0 1-4,0-5 2,0 5-2,-5-1-1,5 1 1,0 0-1,0-1 1,0-8 2,0 5-2,0 3 0,0-3 0,0 3 3,0 1-3,0-1-3,0 1 3,0 4 0,0 0 0,0 4 0,0-4 0,0 12 1,0 1-1,0 3 0,0-3 0,0 4 1,0-1-1,0 5-1,0 0 1,0 0-1,0-4 1,0 4-1,0 0 1,0 0-1,5-4 1,-5 4 1,0 0-1,0 0-2,0 0 2,0 0-1,0-4 1,0 4-1,0 0 1,0-4-4,0 4-13,0 0 17,0 0-26,0 0 26,23 12-60</inkml:trace>
  </inkml:traceGroup>
</inkml:ink>
</file>

<file path=ppt/ink/ink2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8:51.198"/>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F17C1AF7-8D4F-4788-8E00-ED11B6493EF1}" emma:medium="tactile" emma:mode="ink">
          <msink:context xmlns:msink="http://schemas.microsoft.com/ink/2010/main" type="writingRegion" rotatedBoundingBox="8523,2515 16589,2515 16589,4229 8523,4229"/>
        </emma:interpretation>
      </emma:emma>
    </inkml:annotationXML>
    <inkml:traceGroup>
      <inkml:annotationXML>
        <emma:emma xmlns:emma="http://www.w3.org/2003/04/emma" version="1.0">
          <emma:interpretation id="{226DFCAA-5817-4CA0-805B-A5B0DA0B6331}" emma:medium="tactile" emma:mode="ink">
            <msink:context xmlns:msink="http://schemas.microsoft.com/ink/2010/main" type="paragraph" rotatedBoundingBox="8523,2515 16589,2515 16589,4229 8523,4229" alignmentLevel="1"/>
          </emma:interpretation>
        </emma:emma>
      </inkml:annotationXML>
      <inkml:traceGroup>
        <inkml:annotationXML>
          <emma:emma xmlns:emma="http://www.w3.org/2003/04/emma" version="1.0">
            <emma:interpretation id="{9A6BE0FC-94A6-484E-A289-F899134E6BA4}" emma:medium="tactile" emma:mode="ink">
              <msink:context xmlns:msink="http://schemas.microsoft.com/ink/2010/main" type="line" rotatedBoundingBox="8523,2515 16589,2515 16589,4229 8523,4229"/>
            </emma:interpretation>
          </emma:emma>
        </inkml:annotationXML>
        <inkml:traceGroup>
          <inkml:annotationXML>
            <emma:emma xmlns:emma="http://www.w3.org/2003/04/emma" version="1.0">
              <emma:interpretation id="{D48B38C0-4A85-437E-8998-935F914F3587}" emma:medium="tactile" emma:mode="ink">
                <msink:context xmlns:msink="http://schemas.microsoft.com/ink/2010/main" type="inkWord" rotatedBoundingBox="8523,2515 16589,2515 16589,4229 8523,4229"/>
              </emma:interpretation>
              <emma:one-of disjunction-type="recognition" id="oneOf0">
                <emma:interpretation id="interp0" emma:lang="en-US" emma:confidence="0">
                  <emma:literal>w</emma:literal>
                </emma:interpretation>
                <emma:interpretation id="interp1" emma:lang="en-US" emma:confidence="0">
                  <emma:literal>W</emma:literal>
                </emma:interpretation>
                <emma:interpretation id="interp2" emma:lang="en-US" emma:confidence="0">
                  <emma:literal>u</emma:literal>
                </emma:interpretation>
                <emma:interpretation id="interp3" emma:lang="en-US" emma:confidence="0">
                  <emma:literal>~</emma:literal>
                </emma:interpretation>
                <emma:interpretation id="interp4" emma:lang="en-US" emma:confidence="0">
                  <emma:literal>U</emma:literal>
                </emma:interpretation>
              </emma:one-of>
            </emma:emma>
          </inkml:annotationXML>
          <inkml:trace contextRef="#ctx0" brushRef="#br0">-3 213 0,'0'0'15,"0"0"-15,0 0 1,0 0-1,0 0-1,11-8 1,-5-1 0,0 1 0,-1 4 3,-5-5-3,0 5 2,0 0-2,0 4 4,0 0-4,0 0 12,0 0-12,-5-9 12,-1 5-12,6 0 9,0 0-9,0 4 6,0-9-6,0 1 9,0 3-9,0 1 2,0 4-2,0-4 1,0 0-1,0 4-1,0 0 1,0 0 0,0 0 0,0 0 3,0 0-3,0 0 8,0 0-8,0 0 6,0 0-6,0 0 1,0 0-1,0 0 2,0 0-2,0 0 0,0 0 0,0 0-1,0 0 1,0 0 2,0 0-2,0 0 0,0 12 0,0 5 1,0 0-1,0 4 0,0 1 0,0-1 4,0 0-4,6 0 0,-6 0 0,0 5 4,5-5-4,-5-4 3,6 17-4,0 12 5,5 1-4,0-5-2,0-4 2,6 5 4,-5-5-4,-1 8 1,0-20-1,0-1 1,1 0-1,-1-8 1,0 4-1,1 5 0,-7 4 0,1-1 1,0 1-1,-6 8 0,5 0 0,1 4 2,-1-4-2,1-4-1,0 0 1,-1-4 0,1-5 0,0 1-1,-1-9 1,1-1 1,0 6-1,-1-5 0,7 12 2,-1-8-2,0 22 0,0-14-2,-5 5 2,0-4 1,-1-5-1,1 5 0,0-1-1,-1-16 1,-5 4 1,6 0-1,-6 0 0,0 0 0,0-9-1,0-3 1,0-5 0,0 0 0,0 12 1,0-7-1,0-5-2,0 0 2,0 4 0,0-4 0,0 0 0,0 0 2,0 8-2,0-8-1,0 0 1,6 0 0,-6 0 0,0 0 2,5 9-2,1-9-2,-6 0 2,0 0 0,17 0 0,0 0 2,0 0-2,5 4 1,1-17-1,-1 13 0,-5-4 0,6 4-2,5 0 2,0 0 1,6-4-1,6-5 1,5 9-1,0 0-1,6 5 1,0-14 1,-1 5-1,1 0-1,6 4 1,-6 8 1,-1-8-1,1 4-1,-6 9 1,6-17 0,-11 4 0,-1-4 1,1 4-1,5 0 1,0 8-1,0-4-2,0-4 2,6-4 0,-6 4 0,0 0 1,-5 0-1,5 4 0,0 0 0,6 1 0,0-10 0,0 1 1,5 4-1,0-4-2,-5 8 2,0 0 3,5-8-3,1 0-2,5 0 2,0 8 0,-5-8 0,-7 4 1,7 0-1,-6 8-1,-1-4 1,7 1 0,-1-1 0,1 0-1,-1 0 1,1-4 1,-7 5-1,7-5 2,-1 0-2,6 0-1,0 0 1,1 4-2,-7-4 2,0 0 1,1 0-1,5-4-1,0 8 1,0-4 1,0-4-1,0 8-1,6-4 1,5 0-1,12 0 1,0 0 3,5-4-3,0-5-1,57 18 1,-17-14 0,-62 5 0,5 5 1,6-1-1,0-4-3,0 4 3,-5-8 2,-1 4-2,6-4 0,6 8 0,-6-8-2,0 4 2,-6-5 3,0 5-3,1 0 0,-1-8 0,1 4-1,-7-1 1,-5 14-1,-5-9 1,-1-4 0,1 4 0,-1-5 2,1 5-2,-1 5-1,-5-14 1,0 1-2,-6 8 2,-6 0 2,-5-13-2,-6 5 1,18-1-2,-7 9 1,1-8 1,-7 3-1,-4-3 0,-1 0 0,0-1-1,-5 5 1,-1 4 0,1-4 0,-1 4 1,1-5-1,0 1-1,-1 4 1,1-4 1,-6-5-1,0 1-1,-6 4 1,6 4 1,0 4-1,0-13 2,5 5-2,1-8-3,5 7 3,-5 5 1,11-8-1,-1 4 1,1-1-1,0 5-2,0-4 2,0 0 0,-6 4 0,0-4 2,-11-1-2,6 1 0,-1-4-2,1 4 2,0 8 1,-1-21-1,6 17 0,-5-4 0,-1 4 0,1-5 0,-6 14 0,0-9 0,0 0-1,-6 0 1,0 4 2,1-4-2,-1 9 0,-5-9 0,-1 4 0,1-4 0,-6 0-1,6 0 1,-6 0 1,5-9-1,1 5 1,0 4-1,-6 0-1,5-4 1,-5 4 0,0 0 0,6-17 0,-6 21 0,0-4 1,0 0-1,0 0-1,11-4 1,0 0-1,1 4 1,-1 4 1,0 0-1,1-4 1,-7 0-1,6-4-1,-5-5 1,0 9 1,-1-4-1,1 4 0,-6 0 0,0 0 0,0 0 0,0 0-1,0-4 1,0 4 0,0 0 0,0 0 0,6 0 0,-6 0 2,0-4-2,0 4-2,0 0 2,0 0 0,0 0 0,0 0 0,0 0 0,0 0 0,0 0 2,0 0-2,0-5 1,0 5-1,0 0 0,0 0 6,5 0-6,-5 0-3,0-8 3,0 4 3,0 4-3,0 0 0,0 0 0,0 0 0,6-9 0,0-3 2,-1 3-2,-5 5 0,0 4 0,6-9-1,-6 5 1,0 4 1,0-4-1,0 4 0,0 0 0,0 0-1,6 0 1,-6 0 0,0-4 0,0 4-1,0 0 1,0 0 0,0 0 0,0 0-2,0-9 2,0 9 0,0 0 0,0 0 1,0 0-1,0 0-1,0 0 1,5-4 2,-5 4-2,0 0-2,6-4 2,0-5 3,-1 1-3,1 4 0,5-1 2,-5 1-2,-6 4-1,5-8 1,7-5 4,-1-4-4,0 0-1,-5-4 1,5 4 1,-5-4-1,-1 4-1,7 4 1,-7 1-3,1-5 3,0 0 4,-1 0-4,1 0 0,-6 0 0,0 0 0,0 0 0,0 0 2,0 0-2,0-8-2,0 4 2,0-1 2,0 10-2,0-1-1,0 0 1,6 5 0,-6-9 0,5 0 0,-5 0 0,0-8-1,0 3 1,6-28 0,-6 12 2,0 4-2,0-4-2,-6 12 2,6-8-1,-5 5 1,5 3 2,0 5-2,-6 0 0,6 4 0,0 0-1,0 0 1,0 4 0,0-3 0,0-1 1,0 0-1,-6 0 1,6 0-1,0 0-1,0 0 1,0 0-2,-5 0 2,5 0 3,0 0-3,-6 9 0,6 8 0,0 0-1,0-9 1,-6 1-1,6-1 1,0 1 1,0-1-1,0 1 0,-5-5 0,-1 5 1,0-1-1,6 5-1,0-9 1,0 9-2,0 4 2,0-4 1,0 4-1,0-4-1,0 4 1,0 0 3,0 0-3,0-9-1,0 1 1,0-1 0,0-3-1,0 3 1,0 1 0,0 3 0,0 5 0,0 0 0,0 0-1,0 0 2,0 0-1,0 0-1,0 0 1,0 0 0,0 0 0,0 0 1,0 0-1,0-4-1,0 4 1,0 0 0,0 0 0,0 0 2,0 0-2,0 0-1,0 0 1,0 0 1,0 0-1,0 0 0,0 0 0,0 0 1,0-4-1,0-5 0,0 5 0,0 4-1,0 0 1,0 0-1,0 0 2,0 0-1,0 0-2,0 0 2,0 0 2,0 0-2,0 0-1,0-4 1,0 4 0,0 0 0,0 0 1,0 0-1,0 0 0,0 0 0,0 0-2,0 0 2,0 0 0,0 0 3,-5-4-3,5 4-3,0 0 3,0 0 0,-6 0-2,6 0 2,0 0 0,0-9 0,0-3-10,0 16 10,0-4-12,0 0 12,0 0-7,6 0 7,5 4-2,0 0 2,1 1 1,-7-5-1,1 4 0,-6-4 0,0 0 1,0 0-1,0 0-9,0 0 9,0 0-35,-6 29 35,-16-7-55</inkml:trace>
        </inkml:traceGroup>
      </inkml:traceGroup>
    </inkml:traceGroup>
  </inkml:traceGroup>
</inkml:ink>
</file>

<file path=ppt/ink/ink2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9:03.097"/>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8432 568 0,'0'0'10,"29"-5"-10,10 1 1,23 0-1,17-4 0,11 8 0,80 12 1,10-8-1,12 1-1,6 3 1,28-12 1,39 17-1,12-1 0,-12-3 0,0 8 3,17-17-3,-16 0 5,-1 4-5,-5 4 5,-6-12-5,0 8 1,-12 9-1,7 0-1,-12-17 1,-34 16 2,0-16-2,45 21 2,-22-9-2,-28 5 1,-12-4-1,12 12 2,-12 4-2,0 5-6,0-13 6,-16 8-1,-1-8 1,-22 13-1,-17-5 1,-51-8 3,5 0-3,-10 0 0,-7-9 0,-4 9-3,-7-4 3,-11 4 0,-5-9 0,-12 9-4,0-4 4,-11 0-3,-11-9 3,-6-4-4,-23 13 4,-16-9-3,-18 9 3,-5-5 1,-17 5-1,-23 0-1,-50-5 1,-6 5 2,6-9-2,5 9 6,0-30-6,0 17 9,18-17-9,49 8 6,-4 1-6,-6 8 2,5 4-2,6-12 8,0-1-8,5 5 0,1-9 0,5 9-1,6-5 1,11 5-2,6-4 2,11 8 0,6-4 0,6 4 1,5 0-1,0 4-3,5-4 3,1 0-3,11 0 3,0 0 0,34 4 0,17 4 3,5-3-3,18 7-3,16-12 3,57 13-8,11-4 8,5 3-4,-16-7 4,0 20 0,-6-21 0,-11 9 1,-45-5-1,-1 1-1,1-5 1,-6 4 0,-11 1 0,-12-5 1,-11 0-1,-11 5-2,-6-1 2,-16 9 3,-24-4-3,-27 0 4,-12-5-4,-17 9 1,-22-8-1,-12-1 1,-67-16-1,0 12 2,16-17-2,-5 13 3,6 0-3,16 0 4,57-13-4,0 9-2,6-9 2,11 13 0,11-16 0,12 16 0,5-5 0,5 5 0,24-12 0,22 7-2,11 1 2,23 4 1,17-13-1,11 9 0,0-9 0,11 5 3,6-5-3,51 5 0,-29-5 0,-50 9 0,0 4 0,-6 0-1,-6 0 1,-11 4-1,-16-12 1,-7 8-9,-22 4 9,0-4 0,-56 4 0,-23 0-1,-12-4 1,-22 9 5,-73-9-5,17 4 0,-6-8 0,17 12 5,5-16-5,12 8 0,57-4 0,5-1 0,11-3 0,11-1 1,12 5-1,11-4 0,17-1-5,29 5 5,27 0-1,18 0 1,10 4 0,24-9 0,5 5 1,56-5-1,6 1 3,-5-1-3,-12-3-2,0-1 2,-6 5 1,-61 3-1,-7 10 0,-10-1 0,-12 4-3,-11 1 3,-17-5 0,-12 0 0,-5-4-1,-62 4 1,-11 1 2,-23-1-2,-73 4 4,11-12-4,-12 8 5,12-4-5,11 17 3,6-34-3,57 9 4,10 8-4,12-9 2,11 9-2,12-8 1,11 8-1,16-8-3,35 8 3,33-5 0,29 1 0,22 8-5,85-4 5,11 9-4,-11-13 4,17 4 1,17 4-1,-40 0-1,-11-8 1,0 4 1,0-13-1,-28 17 2,-12-8-2,-56 8 1,0-8-1,-11 13 0,-6-5 0,-11 0 0,-17-4 0,-6 0-2,-11 0 2,-23 4 0,6-4 0,-50 0 5,-24 0-5,-5 4-1,-5 1 1,10-5 1,6-5-1,12 1 0,11 8 0,11-12 5,11 4-5,18-17-1,33-1 1,28-3 0,18 8 0,16-4 1,74-17-1,-12 0 1,12 17-1,-12-1 4,6 14-4,-11-9 4,-11 9-4,-69 8-1,1 0 1,0 0-2,0 4 2,-1 0 1,-5 9-1,0-5-2,-11 9 2,0-4-1,0 8 1,0-8-1,-1-1 1,-4-3-2,-1-1 2,-6-8 1,-5 13-1,-6-13-2,1 0 2,-7-4 7,1 0-7,-6-1-2,0 1 2,0-4 2,-1 8-2,1-5-1,0 1 1,0 8-2,0 5 2,0-5 1,0-4-1,0 4-2,6 1 2,5-1 0,0 0 0,12 0 1,-1 5-1,6-1 1,-5 1-1,-6 3-2,-1-3 2,1-1-1,-5 1 1,-1-1 2,-6-4-2,1 1 0,-1 3 0,7-4-1,10 1 1,-5-1 0,6 0 0,5 0-3,-6 5 3,1-9 4,-6 0-4,-12 0 1,1 0-1,-6 0-1,-6-4 1,0 4 1,-5 0-1,0 0 2,-1 0-2,-5 0 5,0 0-5,0 0 7,0 0-7,0 0 3,6 0-3,-6 0 2,0 0-2,0 0 0,0-13 1,6 0-1,-6-4 0,5 5 0,-5-5 4,6 4-4,-6-8 0,5-9-3,-5 5 3,6-5-1,-6 0 1,0 1 1,0 3-1,0 5 0,0 0 4,0 4-4,0 0 2,0 0-2,0-4 0,0 0 0,0-4-1,0 3 1,0-7 1,0-5-1,0 8 1,0-16-2,0 12 1,0-3 2,0 3-2,0 0-3,0 5 3,0 4 2,0 8-2,-6-12-1,6 4 1,0-5 0,0 9 0,0-4-1,6 4 1,0 4 1,-1 1-1,7 3 0,-7-3 0,1 3 0,0 1-1,-1-1 1,-5 1 1,0 8-1,0 0 2,6 0-2,-6 0-2,6-5 2,-6 5 0,5-4 0,-5 4-2,0 0 2,0 0 3,0 0-3,0 0-1,0 0 1,0 0 0,0 0 0,0 0 0,6 0 0,-6 0 0,0 0 0,0 0-2,0 0 2,0 0 4,5 21-4,1 9-4,0-9 4,-1 5-1,1 3 1,0 1 0,5-1 0,0 10 1,1-1-1,-1-4-2,6-5 2,0 5 3,0 4-3,0 0-2,5-12 2,-5-1-1,0-8 1,0 0 0,-6 4 0,1-4 0,-1 0 0,-6 0 1,1 4-1,-6 0 0,0-4 0,0 0 1,-6 0-1,1-4 0,-6 8-2,-1 0 2,1-4 2,0 0-2,-1-4-2,1 4 2,0-1 1,5 1-1,-5 0-1,5 0 1,-5 0 0,5 0 0,1-4 0,-1 4 0,0-5 0,1 5 1,-1 5-1,0-10-2,1-3 2,-1 16 0,0-4 1,1 0-1,-1-4 0,1-4 0,-1 0-4,0-1 4,1 1 4,-1 0-4,6-5 2,0-8-2,0 0-2,-6 5 2,6-5-1,0 0 1,-5 17 0,-1-13 0,6-4 1,-6 12-1,1 1 0,-1 4-3,6-13 3,0-4 2,-6 5-2,6-5 1,0 0-1,0 0 0,0 0 0,0 0 0,0 8 0,0-8 0,0 0-2,0 0 2,0 0-1,0 8 1,0 9 0,0-4 0,0-9 3,0-4-3,0 0 1,0 5-1,0-5 8,0 0-8,12-17-1,-1-9 1,6-3 2,0-5-2,5 8-2,1-8 2,0 5 0,-6-1 0,0-8 2,-6 0-2,0 0 0,-5 4 0,5 0-1,-5 0 1,-1 0-1,1 5 1,0-1 1,-6 5-1,0-5-1,0 9 1,0 0 1,-6 12-1,0-12-2,1 8 2,-7 1 2,7 3-2,-7 5 0,12 4 1,-5 0-1,5 0-1,-6-4 1,1 0 0,-1 4 0,6 0-2,-6-5 2,6 5 1,-5-8-1,-1-5 0,0 1 0,-5-10-1,5 5 1,1 9 3,-7-9-3,1 0 0,5 0 0,1 0 0,-1 0 0,-5 0-2,0 5 2,-1-10 1,1 6-1,0 3-1,-1-4 1,7 4 2,-1-4-4,1 0 2,-7-4 0,7 4 0,-1 9-1,0 4 1,1-9 1,-1 4-1,0-3 0,1 7 0,5 5 0,0 0 0,0-4 0,-6-4 0,0 4 0,6 4 0,-5 0 0,5 0 0,-17 0 0,0-9 0,0 5-3,0 0 3,0 8 2,6-8-2,-6 8-2,0-4 2,0 4 2,0-8-2,0 4 1,0-4-1,6-1 0,-6-3 0,0 8-3,0-9 3,0 9 4,0 0-4,0-4-2,0 0 2,0 0 0,1-1 0,-1 1 1,-6-4-1,6-1-1,6-3 1,-6 7 0,-6-7 0,1 7 1,-1-3-1,-5 4 0,0 0 0,-1-1 2,-4 5-2,-1-4-3,0-4 3,0 3 1,6 5-1,-6-4 0,0 8 0,6-8 0,-6 4 0,0-4 0,0 0 0,-5-1 0,5 1 0,0-9 0,-6 5 1,7 0-1,-7 3-3,12 1 3,-6 0 0,-5 0 0,-1-1-1,-5 5 1,0 5 2,0-5-2,-6 4 0,11 0 0,-5 0-2,-6 1 2,0 3 1,1-8-1,-7 8 2,1-3-2,-1-1-3,1-8 3,11 8 0,-6-4 0,0 4 3,-5-8-3,-1 4-1,-5 0 1,6 4 1,-6-4-1,0 4-1,-6-4 1,6 5-1,-6-5 1,-5 0 2,11-5-2,-6 1-2,-6 0 2,1 4 0,-6-4 0,6 8 2,-1-4-2,-5 4 0,-5 0 0,-1 1-2,0-10 2,6 5 1,-5 5-1,-7-5 0,-5 0 0,6 8 1,-6 1-1,-51 8-2,12-5 2,56-12 2,-12 4-2,-5 1-1,-118 7 1,-6 14 2,56-14-2,23-7-3,45-1 3,-5-4 2,-46 8-2,6-12 1,50 4-1,-10 9-1,-46-14 1,-5 5 1,-1 13-1,6-17 0,-5 12 0,-6 1 1,17-1-1,39-12 0,-67 4 0,5-4-2,-5 4 2,11 8-3,-11-3 3,-1 7 4,1 1-4,0 4-1,5-13 1,-11 9 0,6 4 0,5-5 0,-5 5 0,16-21 0,-5 8 0,-11-12 0,22 8 0,-5-4 0,-1 12 0,18-12 0,39 0 0,-68-9 2,12 4-2,-1 18-2,-10-18 2,16 9 1,0-12-1,0 16 0,17-4 0,46 0-1,-12 4 1,-62-8 1,22 0-1,46 4-1,-12-13 1,-50 13-2,0-4 2,-1-5 2,12-3-2,51 12 0,-17 0 0,-57-13 0,11 13 0,1 4 0,5-8 0,12 4 0,39 0 0,-11-4-1,-46 4 1,12 8 1,45 5-1,0-17 0,-45-1 0,56 1 0,-10 0 0,-1 0 0,11 0 0,0-1 0,-5 5 0,-6 0-1,6-4 1,5 4 1,-5 4-1,5-8 0,-5 4 0,5 4 1,6 1-1,11-10-3,12 10 3,5-5 2,6 0-2,11 0 0,6 0 0,5-5 0,6 5 0,0 0 1,6 0-1,11 0-1,0 0 1,0 0 0,0 0 0,0 0 1,40-4-1,16 0 0,12 0 0,5 8 1,12 0-1,16-8-1,52 4 1,-1 0-1,12 0 1,-12 0 0,18-9 0,-1 9 0,17-4 0,0 4 0,1 0 0,5 0 0,-23 9 0,12-14-4,-12 10 4,0-18 2,1 9-2,-18-9 0,0 4 0,1 1 1,-18 0-1,-39 3 0,62-3 0,-5-1 0,-12 5 0,-6-4 0,-44 3 0,-7 5-1,1 5 1,5-10 0,6 5 0,45 0 0,-33 5 0,-52-5-1,-5 0 1,0-5 0,-6 5 0,0 0 1,-6 0-1,-10 0-2,-7 5 2,1-5-1,-6 0 1,-6-5 1,0 5-1,-5 0-2,-6 0 2,0 0 1,0 0-1,0 0-1,-34 5 1,-5 3 0,-24-4 0,-4 1 1,-12-5-1,-6 0-1,-17 4 1,-73 0 0,17 5 0,-11 3 2,11-8-2,-11-4-2,-6 0 2,11 0 0,-5 9 0,5-9 2,-5-4-2,-6 4 0,5 0 0,-10 4 0,10-8 0,-10-5-2,-1 5 2,17 12 1,-5-8-1,17-4-1,-1-4 1,-5 4 0,12 4 0,-1 4 1,0-4-1,12 0 1,50-4-1,-5-1-1,-6-3 1,0 8 0,-34 8 0,51-8 1,0 0-1,0 5-1,0-5 1,5 0 1,1 0-1,0 4-1,-6 4 1,5-8 2,1 4-2,-1 1-2,12-1 2,0 0 1,0 0-1,0 1 0,0 3 0,0 1-1,5-5 1,-5 0 1,12 17-1,-1-21-1,0 0 1,6 4 0,0 1 0,0 3-1,-1-4 1,7-4 1,5 5-1,6-1-1,5-13 1,6 18 0,6-9 0,0 4-1,5-8 1,6 4 1,0 0-1,0 0 1,-6 4-1,6-4-2,-5 9 2,-1 12 0,0 4 0,1-4 0,-1 0 2,1 1-2,-1 3 0,0-12 0,6 4-2,0-5 2,17-3 2,34-9-2,17-4-2,16-13 2,18 8-2,90-42 2,11 13-2,29-8 2,-7 8-2,-38 12 2,16-3 1,45-1-1,-22-12 1,-29 8-1,1 0-2,5 17 2,0-4 1,12 0-1,-40 8 2,0 9-2,-6-1 0,1 14 0,-29-5 0,0 0 0,-6 5 0,-50 4 0,-6-1-4,0 9 4,-6-4 2,-5 5-2,-12-10-1,-5 1 1,-11 0 0,-6-1 0,-34 1 0,-17-5 0,-17 1 0,-17-1-1,-22 1 1,-6-5 3,-12 5-3,-22-5-2,-62 0 2,-11-4 3,11 4-3,-5-8 2,-12 8-2,-6-4-2,-5 9 2,0 12 1,-12-13-1,-44 1 1,16-9-1,34 25 0,-28-8 0,28-17-2,6 17 2,0 0-4,0 13 4,-1-9 4,1-13-4,23 26 0,-1-8 0,17 7 2,12-33-2,5 17-2,17 13 2,51-17 0,11-9 0,1 9 2,10-9-2,12 0 0,11 5-2,6-5 2,5 4-3,12-3 3,6 3 0,5-8 0,11 13 0,11-9 0,18-4 0,11 4 0,11 5-1,0-1 1,6 5-1,5 4 1,0-5-7,6 5 7,-11 0-1,-6 4 1,6-4 1,-6 0-1,0 0 0,-5 0 0,-7 0-1,-10 4 1,-6-4 3,-12 4-4,-10 5 1,-12-5 2,-12 0-2,-5-4 1,-5-4-1,-1-1 0,1 1 0,-1 0 1,-5 0-1,5-9 0,1 4 0,5-8 0,0 4 0,0-8 0,6 8 0,-1-8 1,-5 8-1,6 1 1,-6-5-1,0 0-2,0 8 2,-5-4 0,-6 5 0,-6-9 1,0 8-1,6 1-1,5-5 1,-5 0 2,5 5-2,1-5 0,-1 4 0,0-3 0,7-1 0,4 0 0,1-4-1,11 0 1,0 0 1,0 0-1,0 0-2,0 0 2,0 0 1,0 0-1,-6 0 1,6 0-1,-5 4 0,5-4 0,0 0-2,0 0 2,-6 0 2,6 0-2,0 0 2,0 0-2,0 0-2,0 0 2,-17 5 0,0 7 0,0-12-1,0 13 1,0-5 1,-11 5-1,6-13-2,-1 9 2,6-5 2,6 0-2,-1-4 1,7 9-1,5-9 1,0 0-1,0 0 2,0 0-2,0 0 3,-6 4-3,6-4 2,0 0-2,0 0-2,0 0 2,0 0 1,0 0-1,0 0 3,0 0-3,0 0-1,0 0 2,-5 4-1,5-4 2,0 0-2,0 0 0,0 0 0,-6 4 0,6-4 0,0 0-1,0 0 1,0 0 2,0 0-2,-6 0 1,6 0-1,6-4-1,16-13 1,12 9-2,6-9 2,5 4 1,11-4-1,12 13 0,0 0 0,11-9 1,0-4-1,11 4-1,63-4 1,-18 17 1,-45-12-1,68-5 1,-11 4-1,6 9-1,5-13 1,-12 21-1,-4-12 1,4 8 0,-22-13 0,-39 9-1,17-9 1,67 0 1,-17 1-1,7 3 1,-7-12-1,12 4-2,11 0 2,-6 9 3,6-9-3,-11 8-2,5-12 2,6 8 2,-6 5-2,6 4-2,-17-9 2,6 4 0,5-3 0,-11 16 0,0-12 0,0 12 0,-16-4 0,10 0 0,0 0 0,-5 8 2,0-4-2,-6 9-5,-11-13 5,-51 9 3,11-1-3,0 1-2,-5 3 2,-12 5 0,-5-8 0,-11 8-3,-7 0 3,-10-9 0,-6 0 0,-12 5-4,-10 0 4,-18 0 3,-17-1-3,-16 1 1,-18 0-1,-5-1 0,-5 1 0,-12-4 0,-12-5 0,1 0-1,-6-4 1,-6 4 1,-61-4-1,22 17 0,45-17 0,-12 0 0,-55-4 0,-7 12 1,1-8-1,28 5 0,45-5 0,-6 0 0,-50 4 0,17 0-1,44 0 1,-5 5 0,6-9 0,11 0 1,0 8-1,0 5-1,6-9 1,16 5 0,6-14 0,12 18 1,5-9-1,6 1 0,11-1 0,5 0-2,18 0 2,-6-4-2,40-4 2,16-4 3,17-1-3,12 13-2,5-4 2,12-4 1,73-9-1,-23 5 0,6 0 0,-5 3 2,-18 1-2,-50 0-2,5 0 2,1 4 0,-12 4 0,-6-8-1,-5-1 1,-12 5 1,-11 5-1,-11-1-1,-6 0 1,-5 5 0,-12 3 0,-5-3 0,-12 3 0,1 1 2,-12-4-2,0-5-2,6 8 1,-1-16 1,12 8-38,0-4 38,45-4-40</inkml:trace>
</inkml:ink>
</file>

<file path=ppt/ink/ink2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9:11.23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488 434 0,'0'0'9,"28"4"-9,6 4-2,11 14 2,6-14 0,-1 5 0,1-9 2,11 4-2,6 2 4,5-10-4,1 0 6,10 4-6,1-8 3,5 4-3,1-4 6,39-10-6,-51 10 3,5 4-3,7-5 2,44-7-2,-50 8 5,5-1-5,6 1 4,51-9-4,-6-8 5,6 4-5,-12 5-3,-45 7 3,12-3 2,50-1-2,-22-3 0,-51 3 0,1 5 1,5 8-1,5 0-1,-11 5 1,6 4-2,0 4 2,-1-5 4,1-3-4,-12-5-2,1 0 2,-7 5 2,1-1-2,-6-4-2,0 1 2,-5-1 0,-12 0 0,-6 5 0,-10-1 0,-7-8-1,-5 4 1,-17 5 2,0-9-2,-34 8 2,-5 6-2,-6-6 2,-17 5-2,-12 0 0,-11-5 0,-5-4 1,-17 1-1,-57 7 3,12-12-3,-1 5 4,1-1-4,16-4 1,45 0-1,-10 8 0,-46-8 0,11 13 0,57-13 0,-11 4 2,5-8-2,6 4-2,6 0 2,0-4 1,-1 4-1,7-9-1,-1 9 1,11 0-1,7 0 1,4 9 1,7-9-1,5 0-2,6 8 2,5-4 2,6 1-2,6-5 1,0 0-4,11 0 3,0 0 0,0 0 0,0 0 0,0 0 0,0 0 0,0 0 0,0 0-1,0 0 1,0 0 1,22 0-1,12 0 1,11 4-1,6-8 1,11-1-1,12 5 0,10-8 0,7 0 0,10-1 0,63-4-2,-17 9 2,-12-4 1,-50 12-1,-1 0 1,7 0-1,-12 5 0,5-13 0,7 8-2,0-8 2,5 8 2,39 4-2,-50-16 0,5 8 0,1 0 0,-7 0 0,-5-4-1,0 8 1,-5-8 1,-1-1-1,1 5 0,-7 0 0,-5-8 0,1 4 0,-1 4 0,5 0 0,1 0 0,0-5 0,-6-3 0,0 8 0,-11-4 0,0-9 0,-1 5 2,1 3-2,6 10-2,-1-5 2,1 0 0,-1 0 0,0 0 0,1 0 0,-6-5 0,5 10 0,-5-10 0,0 5 0,-1 0 0,1 0 0,-6 0 0,-5 5 0,-6-5 0,0 0 0,0 4 0,-1-8 0,1 8 1,-5-8-1,-1 4-1,-6 4 1,1 0 1,-1 0-1,1-8 0,0 0 0,-1 0-1,1 8 1,-1-8 0,1 4 0,0 4 2,-1-4-2,-5-4-2,0-1 2,0 1 0,0 0 0,0 12 0,0-8 0,0-4 2,0-4-2,-1 2 0,7 2 0,0 0-2,-1 0 2,1 4 0,-1 0 0,1 0 0,-6-5 0,-6 1 1,0 4-1,1-4 0,-7 4 0,-5 0-1,6 0 1,-6 0 1,0 0-1,0 0 1,0 0-1,0 0-1,0 0 1,0 0 1,0 0-1,0 0 1,-23 13-1,1-9 4,-12 4-4,0 2 7,0-10-7,-11 8 5,-6-3-5,-11-5 2,-5-5-2,4 10 0,-4 3 0,-1-12 1,-5 21-1,-1-5-1,1-12 1,-1 5 1,-5 3-1,-5-4-2,-1 9 2,6-4 1,-6-1-1,1 0 0,-1-8 0,0 5 0,6 3 0,6-4-1,-6 1 1,0-1 2,0 0-2,0 0 0,6-4 0,10 9-1,-4-13 1,5-1 0,0 5 0,-1-12 0,1 7 0,0 5 0,0 0 0,6-4-1,-1-4 1,1 3 2,-6-7-2,0 3-2,-6-3 2,6-1 2,0 4-2,0-3-1,-6 3 1,-5 5 0,-1-4 0,5-1 0,-4 5 0,0 0 0,-6-2 0,0 2 0,0 0 0,5 0-1,1-1 1,-1 5-1,-33-8 1,-40-5 2,23 13-2,51-8 0,5 8 0,6 4 0,0-8 0,11 4-1,6 0 1,6 0 1,5-4-1,5 4 0,7-5 0,-1 5-1,6 0 1,6 5 1,0-1-1,11-4 0,0 0-2,-17 0 2,0 0-2,0 0 2,-6 4 1,6-4-1,-5 4 0,5 1 0,0-1 1,0-4-1,6 4-1,-6-4 1,0 4 0,-6 0 0,1-4 0,-6 5 0,-1-10-4,-5 10 4,12-1 5,-1-4-5,1 4-1,5-8 1,0 0-3,0-1 3,0 5 3,0 0-3,0 0-1,0-4 1,6 4-1,0 0 1,11 0-1,-6-4 1,6 4-1,0 0 1,0 0-3,0 0 3,23 0 1,5-4-1,11 0-1,12 8 1,11-13 2,6 5-2,5-4-2,12-1 2,11 5 0,56 4 0,-5 4-1,0-4 1,-17-8 1,-51-1-1,5 9 1,12 0-1,40-4 1,-63 8-1,6 0 1,0-4-1,0 0 0,6 0 0,-12-4 0,-5 0 0,5 0-1,2-5 1,4 9-1,0 0 1,-11 0 1,5 5-1,0-1 0,1 0 0,-7-4 0,1 4 0,0-4-2,-6-4 2,-11 0 0,0 0 0,-1-1 1,1 5-1,0-4 0,0 4 0,-6 0 1,0 0-1,0 0-1,-5 0 1,-6 9-1,-1-9 1,7 4 0,-6-4 0,0 4 2,5-4-2,-5 0 0,6 0 0,-1 0-2,1-4 2,-7 4 1,1 0-1,0 0-1,-6 0 1,1-4-1,-7-1 1,1 5-3,-6 0 3,-6 0-11,0 5 11,-11-1 2,0-4-2,-11 17 1,-12-9-1,-16 1-1,-12 8 1,-5-9 2,-1 0-2,-10-8 3,-18 0-3,-5 5 7,-6-1-7,-62 0 4,11-4-4,17-4 2,40 8-2,-6-8 0,-57 4 0,35 4 0,39-4 0,-6 4-1,-5-8 1,5 0 1,5 4-1,1 0-2,0-4 2,0-1 2,0-3-2,6 8 0,5 4 0,6 0 0,0 1 0,5-5-1,12 0 1,0 0 0,5 4 0,7-8 0,4 4 0,12 4-2,0-4 2,6 4-2,0 0 2,11-4-1,0 0 1,17 6 0,5-12 0,7 12 0,-1-6 0,6 8-3,5 1 3,6-9 3,12 0-3,5 8 0,0 1 0,6-5 0,11 4 0,5-4-1,1-8 1,5 13 0,6-14 0,52 1-1,-24 0 1,-50 4 1,5-4-1,0 12-2,5-8 2,1-8 3,-12-1-3,1 5-2,-1-4 2,1 8 2,-1-5-2,0 5-2,-11 0 2,1-8 0,-1 8 0,-12 4-1,-4-8 1,-7 8 3,-11-8-3,-5 0-1,-6 4 1,-12 0 1,-5 0-1,0 0-2,-28-6 2,-11 2-1,-12 0 1,-17 0 0,6 8 0,-17-8 1,-6-1-1,-16 5-1,-46-4 1,-5 4 3,-1 0-3,18 0 0,44 4 0,-10 1 1,-52-1-1,6-4 4,0 0-4,6-4-3,62 12 3,-6-8 0,0 0 0,-5 0 0,6 0 0,10-4 0,6 0 0,1 4 2,5 0-2,5 0-2,12-5 2,5 5 0,7 5 0,4-5 1,7 0-1,-1 4-1,6-4 1,0 4 0,6-8 0,0 0-2,11 4 0,0 0 2,0 0 2,0 0-2,0 8-2,5 2 2,7 7 2,5 0-2,5-5 0,6 5 0,1-4-2,5-9 2,11 0 1,5 5-1,13-5 1,4-4-1,-5-4 0,6 4 0,11-4 0,6 4 0,-1 4-2,7 0 2,5-4 2,62 13-2,-28-1-3,-46-7 3,13-1 1,56 9-1,-24-9 2,-50-17-2,1 22-2,-1 3 2,0-7-4,-6-5 4,-5 0 4,-6 0-4,0 0-1,-6 0 1,1 0 3,-6 4-3,-1-4 0,-5-4 0,-5 4 0,-6 4 0,0-4-2,-6 4 2,-5-8 2,-7 0-2,-4-1-2,-1 1 2,0 4 1,-5 0-1,-6 0-1,0 0 1,6 0 1,-6 0-1,0 0 1,0 0-1,0 0 0,-29 0 0,1-8 1,-6 8-1,-5 0-1,-6-9 1,5 1 1,-11 8-1,-11-5 0,-11-3 0,-12 4 1,-5-9-1,-12 5 0,-61-5 0,16 0 1,0 9-1,6-9 1,10-4-1,46 9 1,-10-1-1,-1 1 0,-51 4 0,11 4-1,52-6 1,-12 6 0,5 0 0,-5-4 0,-5 4 0,-46 0 0,29-4 0,50 12 0,-6-2 0,7-2 2,-1-4-2,0 8-1,6 1 1,6-9 1,5 0-1,0 8-2,0 1 2,6-1 1,0-4-1,0-4-1,0 5 1,5-5 2,1 4-2,5 0-2,0 5 2,0-5 2,6 4-2,0 1-2,-6 8 2,0-17 0,-6 0 0,7 4 0,-1 4 0,5 1 0,1-9 0,6 8 0,5-8 0,0 5 2,0-5-2,6 0-2,-1 0 2,12 0-1,-17-5 1,0 1 1,0 8-1,1 1 0,-1-5 0,5 0 1,12 0-1,0 0-2,-11 4 2,11-4 1,-17-9-1,6 1 0,0-1 0,-1 1 0,1 4 0,-6 4 0,0 4 0,0-17-1,0 13 1,0-8 1,-5 8-1,-7-4 0,1 4 0,0-5-2,0 10 2,5-5 1,1 0-1,-1-9 1,0 13-1,1-16 1,5 3-1,0 1-1,0 3 1,6 5 1,0-4-1,-1-4-2,7 4 2,-1-1 2,0 1-2,6 4-1,-5-4 1,5 4 4,0-4-4,0 4-3,-6 0 3,6 0 0,0-9 0,0 5 1,0 4-1,0 0 3,0-10-3,0 6 0,0 4 0,0 0 1,0-4-1,0-5 2,0 1-2,0 0 2,0-1-2,-6 1 1,6-14-1,0 6-1,0-10 1,0-4 0,0 1 0,0-5 0,0 0 1,0 4-1,0-3-1,0-2 1,0 14-2,0-1 2,0 5-6,0-12-55,-5-1 61,-12-21-14</inkml:trace>
</inkml:ink>
</file>

<file path=ppt/ink/ink2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1:55.30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-6 2 0,'0'12'43,"0"0"-43,5-3 6,1-1-6,5 4 4,6-3-4,-6-1 6,0-4-6,-6 0 3,1-8-3,-1 8 14,-5-4-14,0 0 1,0 0-1,0 0 2,0 0-2,0 0 2,0 0-2,0 0 3,0 0-3,0 0 5,0 0-5,0 0 7,0 0-7,0 0 2,0 0-2,0 0 2,0 0-2,0 0-1,0 0 1,0 0-1,0 0 1,0 13 5,0-1-5,0 1-3,0-1 3,0 9 3,0-5-3,-5 9 2,-1 0-2,1 4-1,5-4 1,-6 0 1,6-5-1,0 22 0,0 3-1,-5 1 1,-1-1-3,1 5 3,-1 0 4,1-1-4,-1-3-2,0-13 2,1 0 2,5-8-2,0 4 1,0-4-1,5-4 0,1-1 0,0 1-1,-1 0 1,1 0 1,-1-1-1,1-3 1,5-1-1,-6-3-1,1-1 1,-1 1 1,1-1-1,-1 5 0,1-1 0,-6 5 1,5 0-1,-5-1 0,6 1 0,-1-4 0,1-1 0,-1 1-1,1-9 2,-6 0-1,0-4 1,0-4-1,0 0 0,0 0 0,0 0 1,0 9-1,0-9 0,0 8 0,0-8 3,0 0-3,0 0-3,0 0 3,0 0 4,0 0-4,0 0-2,0 0 2,0 0 2,0 0-2,0 0 0,0 0 0,11 8 2,6-4-2,-1 1 0,6-1 0,0-4-1,0 4 1,0 0 2,6-4-2,-6 0 1,0 8-1,6-4 0,5 1 0,0-1-3,6-4 3,5 0 5,0 0-5,6 0-1,-6 4 1,-5-4 2,5 0-2,5 0 0,1 0 0,5 4-1,6-4 1,-6 0-1,1 8 1,4-8 0,12 9 0,0-5 2,0 0-2,-6 4-1,6-4 1,5-4 1,6 0-1,0 4-1,-6-12 1,6 4 0,0 0 0,5 4 1,0 4-1,-10 0 0,-1-4 0,6 0-1,5 0 1,56-8 0,-12 12 0,-49-12 0,11-1 0,44-3 1,-11 8-1,-44 0 3,5 0-3,0 4-2,-5-5 2,0 1-5,5 4 5,-5-8 7,0 8-7,-11-8-2,5 4 2,6 4 2,0-5-2,0 5 0,-12 5 0,7-5 0,-1 0 0,-5 4 3,5-4-3,-5 4-3,-6 0 3,-5-8 0,0 0 0,-1 4 0,7 0 0,-1 0 1,0 0-1,-5 0-1,0 4 1,5 0 1,0 0-1,6 0 0,0 0 0,-6-4-1,-5 0 1,-1 9 0,7-9 0,5 0 0,-1 0 0,1 0 1,-6 4-1,1-4 0,-1-4 0,0 4 1,-5 4-1,-6-4 0,0 4 0,-5-8 0,0 4 0,-1 0 1,12 12-1,5-16-1,1 0 1,4-4 2,1-1-2,6 1 0,4 4 0,1 0 0,-6-4 0,1-1 3,-1 1-3,0 0-2,6 4 2,-5-1 2,4 5-2,12-4 0,55-8 0,-22-17 0,-44 8 0,5-4 0,51-8 0,-18 4 2,-49 17-2,5-1-1,0 9 1,1 0 0,-1 0 0,-11 0 1,-5 4-1,-6 0 0,0-4 0,-5 8 1,0-4-1,0 4-1,-6 0 1,0-4-1,0 4 1,0 0 0,-5 9 0,5-9 1,0 4-1,6 0 0,5 1 0,6-5 0,5 0 0,-11-8-1,12 4 1,4-4 3,7 0-3,-1-1-2,0 5 2,12-4 1,5 4-1,49-12-1,-16 4 1,-50 3-1,12 1 1,-1-4 1,-5 0-1,0 4 1,5 4-1,-5-5-2,0 5 2,-6-4 2,-5 4-2,0-4-2,-1 4 2,-4-4 2,-1 4-2,-5 0-1,-6 8 1,-5-8 0,-6 9 0,0-5 1,0 4-1,0-4-2,6 9 2,0-5 0,5-4 0,0 0 0,-5 4 0,-6-8 2,0 5-2,0-5-1,0 4 1,6 0 0,0 4 0,5 0 0,0 5 0,6-5 0,5 0 0,6-3-1,5 3 1,1-12 0,5 4 0,5-9 1,6 5-1,33-8-1,-44 16 1,10-12 2,62 8-2,-22-9-1,-45 5 1,6-4-1,55 0 1,-28-9 0,-43 17 0,4-8 1,1 4-1,0-9 1,-11 9-1,5-4 0,1 0 0,-7-1-1,1 5 1,0 0 0,-11 0 0,10-4 0,-4-1 0,-1 5 0,0-8 2,0-1-2,1 5-1,-7 0 1,-10 0-1,-6 3 1,0-3 1,-5 8-1,0 0-1,-1 0 1,7-4 1,4 4-1,1-4 0,-6 0 0,6 0-1,5 4 1,-5-5-1,-1 10 1,1-5 1,0 0-1,0-5 0,-1 5 0,-5 0 1,-5 5-1,0-5 0,-1 0 0,1 0-1,0 4 1,-6-4 1,0 4-1,0-4 0,0 4 0,-5-4-2,-1 4 2,1-4 1,0 4-1,-6 0 0,0 1 0,0-1 0,6 4 0,-6-4 0,5 4 0,1-3 1,5 7-1,-5-8-1,-1 4 1,6 1-4,0-5 4,6-4 3,5 4-3,-5-4 0,0 0 0,-1-4 0,1 12 0,0-8 2,-1 4-2,1 0-2,-1 0 2,7-4 1,-7 9-1,-5-9-1,6 4 1,-6-8 1,0 4-1,6-4 1,-6 4-1,-5-5-1,-6 5 1,0-4 1,-6 8-1,1-8 0,0 4 0,5-4-1,0 0 1,5-8 1,7 3-1,4-7 0,1 3 0,-1 1 0,7-5 0,-7 5 0,1 4 0,-6-1 0,-5 1 0,-6 4 0,0 0 0,-6 0 2,1 4-2,0-4-2,-1-1 2,1 5 1,-6-4-1,0 0-1,-6 0 1,-5 4 2,6 0-2,-6 0 0,0 0 0,0 0 1,0 0-1,0 0 1,0 0-1,0 0 7,5 0-7,-5 0 0,0 0 0,0 0 2,6 0-2,-6 0 2,0-4-2,0 4 3,0 0-3,5-4 1,1 0-1,-1-1 2,-5 5-2,0 0 0,0 0 0,6-16 1,-1-5-1,1-8-1,0-4 1,-1-8 1,1-9-1,5 9 1,0-17-1,-6 8-1,1 4 1,-1 5 2,1 4-2,-1 3 0,-5 1 0,6 13 1,-6-1-1,5 8 1,-5 1-1,0 0-1,0-1 1,0 5 1,0 0-1,0-1-1,0 5 1,0 4 1,0 0-1,0-4 0,0 4 0,0-4 1,0 4-1,-5 0 0,5 0 0,0 0-3,0 0 3,0 0 2,0 0-2,0 0-2,0 0 2,0 0 0,0 0 0,0 0 0,-6-4 0,1-4 3,-1 3-3,6 5 0,0 0 0,-16-8-1,-1 4 1,-5-4-3,-6 4 3,-5-5 0,0 9 0,0 0 2,0 0-2,0 0-2,11 0 2,0-4 2,-1 4-2,-10 4-1,-5 5 1,5-9-1,-6 4 1,0-4-1,1 4 1,-1-8 0,0 4 0,1 0 4,5 0-4,5 0-3,6 0 3,0-4 0,0 4 0,0-5 1,-6 1-1,0 0-1,-10 4 1,-1-8-1,-5 8 1,0-4 2,5 4-2,-5-4-1,0 4 1,-6 4-2,-5 4 2,-6-4 0,0 0 0,1 0 2,15 5-2,1-5 0,0 0 0,5 0-1,1 0 1,-6 0 1,5 1-1,-5-1 0,5 0 0,0-4 0,1 0 0,5 0-2,5 8 2,-5-8 0,-6 8 0,1-3 2,-12 3-2,-5-12-2,-1 8 2,1-8-2,0 8 2,-6-4 1,-5 4-1,0 0 2,-6 4-2,11-3-1,-5 7 1,0-8 0,5 8 0,-5-12 0,-6 5 0,0-14 0,0 5 0,-5 4 10,-11 0-10,-1 0-9,7 8 9,-7-3-2,1 3 2,-6-4 2,6 4-2,5-4-2,0 5 2,0-1 1,-5 0-1,5-4-1,6 9 1,-1-5 0,-4 9 0,-7-9 0,1 9 0,5-13 1,-5 8-1,5-8-1,6-4 1,5 0 2,6 4-2,10 1-1,7 3 1,4-12 0,1 0 0,0-5 1,0 1-1,0-4 1,-6 12-1,0-13 1,1 5-1,-1-5-1,6 5 1,0 0 0,-6 4 0,-5-5-1,-6 5 1,-5 4-1,5 13 1,-5-5 0,-1 4 0,1 1 0,0-5 0,5 0-1,0 13 1,6-21 0,11 4 0,0-4 1,0 0-1,5-4-1,-5 4 1,0 0 2,-6 4-2,0-8-1,1 8 1,4-4-1,7 0 1,-1-4-1,-5 8 1,-6-4 3,1 17-3,-12-21-1,0 4 1,6 0-1,0 0 1,-6 4 1,-5 4-1,-1-4 2,1-4-2,5 4-2,6 1 2,-6-5 1,1 0-1,-7 4-1,1-4 1,0 0-2,5 0 2,0-9 3,1 14-3,-7-5-2,1-9 2,-6 5 2,12 0-2,-1 0 0,-11 0 0,-5 0-1,-6-5 1,0 1 1,6 0-1,-11-5 0,-1 1 0,1-1 0,11 13 0,-1-4-2,1-4 2,-6-4 2,6-1-2,-1 1-1,7-1 1,-7 1 1,-4 4-1,-7-1 0,1 5 0,5 8-3,-5 0 3,-6 1 1,-55 7-1,33 0 0,44-3 0,-5-5 1,-1 0-1,1 0-1,5 0 1,6-4 1,-6 4-1,-5-4 1,0 0-1,-6 0-2,6-4 2,-6 0 1,-6 0-1,1 4 0,5-4 0,17 4 0,0-4 0,-6 0 1,0-5-1,0 1-1,1-4 1,-1-5 1,0 5-1,-11-1-1,0 9 1,0-4-1,6 0 1,0-1 0,-6 1 0,0 0 0,-5-5 0,0 5 1,-6 4-1,-61 8 1,11 4-1,29 9-1,37-1 1,1-7-2,0-1 2,-1-4 3,7-4-3,-1 0-2,0-4 2,-5 0 0,-1 0 0,1 4 0,5 0 0,-5 0 0,0 0 0,-1 4-1,1-4 1,11 0 0,0 0 0,-1 0 0,1 0 0,-6 0 2,0 0-2,6 4-2,5 0 2,1 9 0,-7-13 0,1 8 0,0-4 0,-6-4 2,11-4-2,1 4-1,-7-4 1,1 0 1,0-1-1,0 5-2,-1 0 2,12 5 1,-6-5-1,1 8-2,-7-8 2,1 4 0,0-4 0,5 4 0,0-8 0,1 4 2,-1-4-2,-5 8-2,-1-8 2,1 4 0,5 0 0,6 4 1,5-8-1,1 4 1,5-8-1,-1 3-2,1-3 2,6 4 2,-1-4-2,0-1-1,1-3 1,-1 4 0,6-1 0,0 5-1,0-8 1,-1 4 0,-4-5 0,5 5 0,0 0 0,-1-1 2,1 1-2,6 4-3,-6 0 3,5 4 1,0-4-1,1 4 0,-1-5 0,1 5 0,4-4 0,1 4 0,-5-4 0,-1 8 0,-5-8 0,0 8 0,0-4 0,0 4 1,5-8-1,6 4-1,0-4 1,5 8 0,1-4 0,-1 0 0,6-4 0,-5 4 1,4-8-1,-4 8-2,5-8 2,0 8-2,11 0 2,0 0-1,0 0 1,0 0 1,0 0-1,0 0-2,0 0 2,0 0 0,0 0 0,0 0 0,0 0 0,-11 0-2,11 0 2,0 0-2,0 0 2,0 0-5,-11-5 5,0 5 2,11 0-2,0 0 5,0 0-5,-17 9-6,1-1 6,-1 0-1,-5 1 1,0-5 0,5 4 0,1-4-1,-1 0 1,6 0 1,11-4-1,0 0 0,0 0 0,-16 0-1,4 5 1,-4-1 0,-1 0 0,1-4 0,5 0 0,11 0-1,0 0 1,0 0 1,0 0-1,0 0-2,0 0 2,0 0 1,0 0-1,0 0 0,0 0 0,0 0 1,0 0-1,0 0-6,0 0 6,0 0-2,0 0 2,0 0-1,16 8 1,6 0 1,6 1-1,0-5 0,5 4 0,11 0 0,0 5 0,11-9-1,1 0 1,-1-4-1,0 0 1,0-8 1,6 8-1,5-8 0,6 8 0,-6 0-1,-5 8 1,11 4-1,0 5 1,5-1 1,-5 5-1,-6-9 1,6 9-1,5-8 0,0-5 0,6 0 1,-6 0-1,-5 5 0,5-1 0,1-8 1,5 1-1,-1-10-2,-4-3 2,5 0 1,5-5-1,50-11 0,-22 11 0,-50 5 0,0 0 0,1 3 0,-1 5 0,6-4-1,-12 0 1,12-4 0,6 0 0,4-5 3,12 1-3,44-9-2,-5 9 2,-50 3 0,-1 1 0,-4-4 0,-1 3 0,0-3 0,1 4 0,-1-1 3,0 9-3,-5-4-3,0 4 3,-6 4-1,0-4 1,1 5 1,-7-1-1,1 0-1,-11 4 1,-6 5 1,-5-5-1,-1 0-1,6-4 1,6 9 2,5-5-2,6 0-2,0 1 2,5-5 1,-5-4-1,0 4 2,-1-4-2,1 8-2,-6-8 2,1 4 0,-7-4 0,1 0-1,5 0 1,6-4 1,0-4-1,-1 4 0,1 0 0,-6-1-1,-5 1 1,-6 4 1,0 0-1,1 4 0,-1 1 0,5 3-1,1-4 1,0 4 2,5-8-2,-11 9-1,0-5 1,6 0-1,0 0 1,5 4 0,0-4 0,6 0 2,-6 5-2,-5-5-1,5 0 1,6 0 0,0 0 0,-1-4 1,1 0-1,-6 0-2,-5-4 2,0 4 0,-6-4 0,0 4-1,0-4 1,0 4 2,0 0-2,1 0 0,-1 4 0,0-4 0,0 4 0,-5 4 0,-1-3 0,-4 3 0,4-4 0,-5 4 0,6 1 0,5-5 0,0 0 0,6 0 0,0-12 0,5 4 0,6-5 0,5 5 0,0-4 0,6 4 1,-11-9-1,5 9-1,0 0 1,-5 0 0,0-9 0,0 13 0,-6-8 0,0 4 0,-11 0 0,6 0 0,5 4 0,0-4 0,0 8 0,6-4 0,0 0 2,-6-4-2,0 8-2,1-4 2,-1 4 0,0-4 0,0 4 1,0 0-1,1-4-1,-7-4 1,1 4 2,5-4-2,1 0-1,-7 0 1,1 4 0,-6 0 0,0 4 0,-5 0 0,0 4-1,-6-4 1,11 5 0,6-5-1,-6 0 1,0 4 3,-5-4-3,-6 5-2,-6-5 2,1 4 2,0-8-2,-6 4-2,5-8 2,-5 12 5,0-8-5,6 4-5,-6-4 5,0 0 0,0-4 0,6 4 0,-1-4 0,7 8 1,4 0-1,1-4-1,5 0 1,0 5 0,-5-1 0,0 0 0,5-4 0,0 4 2,0 0-2,-5-4 0,-1 0 0,1 0-2,-6-4 2,0 8 1,-5-8-1,5 8-1,0-8 1,-5 0 1,-1 0-1,1-5 0,5 1 0,6 0 1,-1 0-1,7 3 0,-1-3 0,0 0 0,-5 4 0,-1 4-1,6 0 1,1-4 1,4-5-1,1 9-1,5-8 1,0 4 1,-5-8-1,-6 7 0,-5-3 0,0 0 0,-1-5 0,1 5 1,0 0-1,-1 0-1,1-1 1,0 5 0,-1-4 0,1 8 0,-6-4 0,0 4-4,-5-4 4,-6 8 3,0-8-3,0 8 1,0-4-1,0 4-1,6-4 1,-1 8 1,1-4-1,5 0-1,0-4 1,0 5-2,6-10 2,0 5 3,-1 0-3,-5 0 0,6 0 0,0 0 0,-1-4 0,7 8 0,4 1 0,6 3-1,-5-4 1,0 8 1,5-3-1,0-1 0,6-4 0,5 0-1,1-8 1,-7-4 1,1 0-1,5-1 1,1-3-1,-1-1-1,6 1 1,-12 0-2,1 3 2,5 5 2,1-4-2,-1 4 0,6-5 0,-1 1-1,-10 0 1,0 4 0,0 0 0,-6-1 0,0-3 0,0 0 0,6 8 0,-11-4 1,5-5-1,0 5 0,0 4 0,-5 0 1,0 0-1,-1-4 0,1 8 0,-6-4-2,-5 0 2,0-4 1,-1 0-1,-10 8-2,0 0 2,5-4 1,0 0-1,5 0 0,1 0 0,5 0-2,0 4 2,1-4 3,4 5-3,7-5-1,-1 4 1,0 0 1,0 0-1,0 0 0,-5-8 0,-6 0-1,0 8 1,-5-4 0,-6 4 0,6 0-2,5 9 2,0-1 1,6 1-1,0-1-1,-1 5 1,-5-9 3,1 4-3,-1-8 0,0 5 0,-5-5-1,-1 0 1,-5-4-2,1 4 2,-1 0 2,0 0-2,0-4 0,0 0 0,-5 0 0,-1 0 0,1-4-2,0 0 2,-1 0 2,1 0-2,-1 0 2,6 0-2,1-5-3,-7 5 3,-5 0 1,-5 4-1,-1-4-1,-5 8 1,1-8-1,-7 4 1,-5 0 0,6 0 0,-6 0 0,0 0 0,0 0 2,0 0-2,0 0 2,-28 0-2,-5-4 0,-22 8 0,-12-8-1,-15 0 1,-1-5 3,-17 5-3,-60-8-4,28 12 4,43 0 0,-10 8 0,-61-12-2,22 20 2,44-7 4,-6 3-4,-43 1-2,10 16 2,45-17 1,0 5-1,5-13-1,0 8 1,0-12 0,0 4 0,6-4 0,5 0 0,6-4 0,11 4 0,0-4 2,-23 4-2,7-17-1,4 5 1,7 0 2,-1-1-2,6-3-2,5 7 2,-5 1-1,-6 4 1,-11 4 2,0 8-2,1 0-1,-7 9 1,1-9 0,-6 5 0,0-5 4,12 0-4,-1 1-4,0-1 4,0-4 0,6 4 0,-6 0 2,11 1-2,1-5-3,-1-4 3,0 8 0,0-4 0,6 0 1,6-4-1,4 0 1,7-4-1,-1 0-1,6 4 1,5-4 0,1 0 0,5 0 0,0 0 0,-1-5 1,7 5-1,-1-4-1,-5 0 1,-5 4 0,-7-1 0,1 5 1,0-4-1,0 0-1,5 4 1,1 0 2,5-4-2,0 0 1,0 0-1,0-5 0,-1-3 0,7 4-1,-12-1-1,1 5 2,-6 4 1,-1 0-1,-4 4-1,-1-4 1,0 0 2,1 5-2,-1-1-7,6-4 7,0 4 6,5 0-6,6 0 0,-5-4 0,-1 4 0,0-4 0,-5 4 1,0-4-1,-6 5-1,6-1 1,0 4 1,0-4-1,5 0 0,1 0 0,-1 1-2,6-1 2,0 0 0,5-4 0,6 4 1,-5-4-1,-1 4-1,1 0 1,-1 0 0,1-4 0,-1 4 2,0-8-2,1 4 0,-1 0 0,-5 0-1,0-4 1,-5 4 1,-12-4-1,0 4-2,1 0 2,-1 4-1,0 0 1,1 0 2,-7 1-2,1 3-1,0-8 1,0 0 0,5 4 0,-5 0-1,11 0 1,-6 0 0,1 1 3,-1-5-3,0 4-2,1-8 2,-1 4-1,0-5 1,1 1 1,-6-8-1,5 4 1,0-1-1,6 1 0,6 0 0,-7 4 0,1-5 0,0 5-2,0-4 2,-6 4 2,1 0-2,-6 4-1,-1-4 1,7 4 0,5-5 0,-6 5 1,0-8-1,-5 8-1,0-8 1,-6 4 0,1-5 0,-1 5-1,0-4 1,6 4 1,0-4-1,0-1 2,-1 1-2,1 4 0,0 0 0,0 0-2,0-1 2,-6 10 0,11-14 0,-5 9 2,0-4-2,0 4-2,-6-4 2,1 0 1,-1-9-1,0 9-1,-5-12 1,11 12 1,-6-5-1,-5 9-2,0-8 2,-6 8 3,-5 0-3,10 0-2,1-4 2,0 12 0,0-8 0,0 8 1,-1-12-1,-4 13-1,-1-14 1,6 14 0,-1-5 0,-4 4 0,-7-8 0,1 13 2,-6-5-2,12 4-3,-1 1 3,0 3 2,0-7-2,1 3-1,4-8 1,-4 4 0,-1 1 0,6-1 0,0-4 0,-1 4 0,-4-3 0,-1 7 0,0-4 0,0 5 0,6-1 0,0 5-1,0-5 1,-6 5 1,0-5-1,-5 0 0,0-3 0,5-1-5,6 0 5,-6-4 4,6 1-4,0-1-1,5-4 1,0 0 1,6 0-1,5 0 0,1-4 0,5 4-1,5-5 1,6 5 1,0-4-1,-11-4 0,-6 4-2,0 0 2,-10 0 1,-7-1-1,1 1 0,0 0 0,0 4 0,0 0 0,5 0-2,6-4 2,11 4 1,5-4-1,6 4 0,5-4 0,1 4-7,5 0 7,11 0-5,0 0 5,33 0-1,5-4 1,18-1-1,4-3 1,7-4 2,-1-1-2,-5 5-2,5-4 2,6 8-1,11-5 1,-1 9 0,7-4 0,10 4 3,56-12-3,-23 3-1,-38-3 1,55 4-1,-11-5 1,-5 17 1,-50-8-1,10 4-2,51-12 2,0 8 1,5-13-1,-6 13 0,1-4 0,-1 12 1,-10-8-1,-45 0 0,17-5 0,50 5 1,-6 0-1,0 16-2,-11-24 2,-22 8 0,-33-4 0,11-1 2,49-7-2,-10 16-1,-50-4 1,5 8-2,44-13 2,-60 18 1,6-9-1,4 8 1,1-4-1,-6 4 0,-5-3 0,0 11 0,0-12 0,0 5 0,-1-1 0,1-4 0,-6-8 0,1 8 0,-1-8 0,0 8-1,0-4 1,1 4 2,-7-8-2,7 8 0,-7-8 0,1 12-1,0-4 1,-6 5 1,0-9-1,1 8 0,-1-8 0,-5 4 0,5-8 0,5 0-1,12 0 1,0 4 0,0-4 0,0 4 0,5-9 0,-5 9 1,-6 0-1,0 0 0,0-12 0,-10 12 0,4-8 0,7 8-1,4-9 1,7 9 4,-6-12-4,5 8-2,0-5 2,6 9-1,0-12 1,-6 12 0,6-8 0,11 4 0,55-9 0,-22 9 0,-50 0 0,1 4-3,4-8 3,1 12 3,0-8-3,-6 16 2,1-12-2,4 8-2,7 1 2,-6 3 0,10-4 0,57 5 0,-7-17 0,-16-1-1,-39-3 1,12 0 2,43-9-2,-5 13-1,-11-8 1,-49 8-1,-6-1 1,-6 5 2,0 0-2,0 0-1,1 5 1,-7 3-1,1 0 1,0 5 0,-6-1 0,6 0-1,0-3 1,5 3 1,6-8-1,-6 0-10,0-4 10,-11-4-14,-5 8 14,-6-4-17,6 5 17,-6-1-31,6 0 31,-1 4-35,-4 5 35,-7-9-6</inkml:trace>
</inkml:ink>
</file>

<file path=ppt/ink/ink2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1:59.961"/>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472 198 0,'0'0'22,"0"0"-22,-5 4-2,5-4 2,0 0-2,-17 4 2,-5 9-1,-6 3 1,1-12 2,-6 5-2,0-1 1,-1 0-1,7-4 6,-1 0-6,1 1 7,5-1-7,-1 4 12,1-12-12,0 0 12,6 4-12,-1 0 7,1 0-7,-1-9 4,6 9-4,0-12 10,0 0-10,0-1 7,5 1-7,1 3 7,-1 1-7,1 0 0,-1 4-6,6 4 6,0-4 5,0 4-5,0 0 1,0 0-1,0 0-1,0 0 1,17 8 0,5 0 0,6 5 0,-1-1 0,12-8 0,10 0 0,7 5 0,4-1 0,1-8 1,-6-4-1,12-5 1,10 1-1,6 0 0,5 0 0,61-9 0,6-4 0,-12-4-1,6-12 1,6 16 3,-11 5-3,-1 8-1,6 8 1,-22 4-1,-38 4 1,10 0 0,56 13 0,-6-4 1,-6 3-1,-5-7 1,-5-1-1,-39 9 0,55 4 0,-17-5-3,6-7 3,0-21 3,-11 16-3,-44-8 1,17 8-1,54-8-1,-5 17 1,0-13 0,-11 0 0,-5-4 0,-45 0 0,67-4-1,-17-4 1,17 20 2,-12-12-2,6 0 0,6 4 0,-1 0-1,7 21 1,4-12 1,-16-5-1,6 0-2,0 5 2,-1-13 3,1 4-3,-12-4 1,-16 4-1,-44-4 2,6 4-2,-1-4-1,0 4 1,6 4 0,55 13 0,-11-17 4,-5 0-4,-39-4-4,55-4 4,-11-8 1,-6 12-1,-43-4 3,-1 0-3,-5-5 0,5 1 0,6 0 1,50-9-1,-12 1 0,-49 11 0,11-7 0,49-5 0,-16 5 1,-38 4-1,5 4 0,44 8 0,-11-17-2,-45 13 2,1-4 0,0 4 0,0 4 2,5 5-2,1-18 0,49 13 0,-28-12-2,-38 4 2,5 8 2,0-4-2,-5 0 1,-5 0-1,-7-4 0,-10-4 0,0 8-2,-1 0 2,1 4 0,0-4 0,5 0 1,0 8-1,0-8 0,-5-4 0,-6 4-1,0 4 1,1-4 0,-7 4 0,-5 0 0,-5-8 0,0 13 0,-1-1 0,-5-4-1,-5-4 1,-6 0 1,0 0-1,-6 0 0,1-4 0,-12 0-1,6 4 1,-33 0 1,-11 12-1,-11-8 0,-11 0 0,-6 5 1,-11-1-1,-11-8 0,-71 0 0,-1 0-1,-11 8 1,12-8 0,-18 4 0,1-4-1,-11 0 1,16-8 0,-5-4 0,5 3 0,17-3 0,0 8 0,5-13 0,17 5 2,-5-13-2,-6 8 2,5-3-2,-5 7-2,-6 17 2,1 1 0,-6-10 0,11 1-1,-6 0 1,-5-8 1,11 12-1,-6 0-1,1-13 1,4 9 1,-4-8-1,-1 8-5,-10 24 5,-12-7 5,0-9-5,-11 8-1,17 9 1,-11-9 0,0-12 0,-11 9 0,10 3 0,-4-12-5,-7 13 5,7-9 5,-12-4-5,11 0 0,-5 8 0,11-4-4,-12-4 4,18-4 4,-1 4-4,-5-8-11,16 4 11,6 12 7,11-16-7,16 8-1,45-5 1,-11 1 0,-56 0 0,17-8 0,50 3 0,-1 1 0,1-4 0,11 3 5,5-3-5,0 0 0,6-5 0,0 0-4,-1 5 4,7 0 3,4-9-3,7 8-3,4 1 3,12 4 5,6 4-5,5 0-5,0-5 5,5 9 0,0 0 0,1 4-1,-1 1 1,-5-1 5,0 0-5,6 0 0,-1 8 0,6-12-6,0 4 6,11-4 0,0 0 0,0 0-1,0 0 1,0 0-1,0 0 1,0 0 1,0 0-1,0 0-5,0 0 5,0 0-1,0 0 1,0 0-1,0 0 1,0 0-3,0 0 3,-11-8 0,0 8 0,11 0 1,0 0-1,0 0 2,-11-4-2,0 0-1,0 0 1,5 8 1,6-4-1,0 0 0,0 0 0,0 0 1,-16-8-1,-6 8-1,-6 0 1,-5 4 0,0 4 0,-6 9-1,-5-1 1,-6 13-1,-5-4 1,5-4 3,6-5-3,11-3-2,11-5 2,5 0 1,1-4-1,10 5 0,6-9 0,0 0 1,0-4-1,0 4 0,0-9 0,0-3 0,0 4 3,-5 3-3,5 1-2,0 0 2,0 0 2,0 4-2,0 0-2,0 0 2,-6-4-1,6 4 1,0 0 1,0 0-1,0-8 2,0 3-2,0 5-1,0 0 1,0 0 0,0-24 0,0 3 3,0 4-3,0-3-5,-5-1 5,-1 0 7,1 13-7,-6-4 0,-1 12 0,12 0-2,-5-9 2,-1 5 0,6 4 0,0 0-2,0 0 2,0 0 0,28 8 0,16 1-2,6-1 2,16 4 2,23-3-2,71 3 0,16 5 0,1-5 0,22 0 0,11 1-1,44 12 1,-28-13-1,-22-8 1,39 13 0,0-5 0,-11-8 0,111 13 0,38 0 4,-34 3-4,-37-11-3,10 11 3,-11-7 2,-22-5-2,11-4-1,-10 4 1,-18-16 1,6 12-1,-16 5 0,5 7 0,-22-3 0,-6 3 0,-5 5-2,-44-5 2,5-7 2,6 11-2,0-7 0,5 7 0,22-11 2,-32-1-2,-7 0 0,12 1 0,-17-18 1,12-3-1,-1-1-1,0 5 1,-5-17 0,5-4 0,-5 0 1,-6-8-1,-11 21 3,-16 11-3,-23-3-3,-43 8 3,-1 0 1,45-12-1,-67 8-1,6-5 1,-6-3 5,-5 12-5,-6-8 1,-5 3-1,-12-3-1,-5 8 1,-5-4 1,0 0-1,-6 4-1,-6-8 1,6 16-3,0-8 3,-5 4 3,-1 4-3,-4-4 0,-1 1 0,0-5 0,-6-5 0,6 10 0,-5-1 0,-6-4 0,0 0 0,0 0 0,0 0 0,16 0 0,1 0 0,-6 4 0,0 4 0,0-8 1,0 4-1,0 0-5,0 1 5,-5-5 4,-1-9-4,1 13 2,-6-4-2,0 0 0,0 0 0,0 0 4,0 0-4,0 0 1,0 0-1,0 0-1,0 0 1,0 0-2,0 0 2,0 0 0,0 0 0,0 0 2,0 0-2,16-4 0,6 8 0,6 1 0,0-1 0,5-4-1,0 0 1,5 0 1,-4-13-1,-7 13 1,1 0-1,-1-4-2,1 4 2,-6 0 2,0 0-2,-5-4 0,5 8-2,0 0 2,-6 5-1,7-1 1,-1-4 3,0-4-3,0 0-3,5-4 3,1 0 3,0 8-3,-1-4-1,1 0 1,-1-13 1,-4 9-1,-7 0-2,1 0 2,-6 8 0,-6 0 2,1 0 0,5 5-2,0-13 8,5 4-8,7-9 0,4-3 0,6-5-2,6 5 2,0-1-1,-6 1 1,-6 4 0,1 8 0,-6-9-2,0 22 2,11 3-5,6 1 5,5 0-24,0-9 24,-5-8-22,-6 4 22,-11 0-6,-5 0 6,-17 0-57</inkml:trace>
</inkml:ink>
</file>

<file path=ppt/ink/ink2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2:03.66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0 253 0,'0'0'17,"0"0"-17,0 0 8,0 0-8,0 0 6,11 0-6,0 4 2,0-4-2,0 8 1,6-8-1,-1 5 6,1-1-6,-6-4 8,5 4-8,6 0 7,6 4-7,11-4 0,5 5 0,5-1 1,1 0-1,-6 1 2,1 3-2,4 4 0,6 1 0,1 4 1,-1-1-1,-5-3-1,-1 0 1,1-1 4,-11 1-4,-1-1 0,1-3 0,0 3 0,5-3 0,0-1 1,-5 1-1,-1-5 1,1 0-1,-6 0 2,0-3-2,-5-1 2,-6 4-2,0-4 3,0 0-3,0 5 1,0-9-1,6 4 5,5-4-5,6 0 2,5 0-2,0-4 0,6-5 0,-1 1 4,-10 4-4,5 0 0,0-9 4,6 5-4,-6 0 0,0 4 0,1-5 1,-1 5-1,0 0-3,-11 4 3,-5 4 4,-1 4-4,-5-8-2,6 5 2,-6-5-1,6 8 1,-1-8 1,6 4-1,0-4 2,6 4-2,-6-8 0,6 8 0,0-8 2,-1 4-2,-5-8-2,-5 4 2,-6-5 1,0 5-1,0 0 2,0 4-2,6-8-1,0 8 1,-1-4-1,1 8 1,-1-4 1,1 4-1,0-8 0,-6 12 0,0-8 2,11 8-2,-6 1 0,7-1 1,4 0-1,-5-8 1,6 4-1,-6-4 0,0 4 0,0-8 4,1 8-4,4-4 1,1 0-1,0-8 3,-6 8-3,5-8 0,6 8 0,1-4-4,-1 4 4,0-4 2,0 4-2,0 0-1,1 0 1,-12 4 0,5 4 0,1-8 3,0 4-3,5-4 0,0 4 0,-5-12 2,-1 8-2,1 0 0,0 4 0,-1-8-1,1 8 1,-6-8 0,-5 0 0,-6-4 1,5 3-1,1 1-1,0 0 1,-1 0 2,-5 4-2,0-4-1,0 4 1,0 0-1,1 0 1,-1 0-1,0 4 1,0-4 1,0 4-1,6-4 2,-6 8-2,0-3-2,0 3 2,0-8 1,0 4-1,0-8 0,0 12 0,-5-8 0,-6 4 0,0-8 1,0 12-1,0-12-1,-6 4 1,-5 0-2,0 0 2,11-4 0,0 0 0,6 4 0,0 0 0,5-4 2,0 4-2,0-4-1,-6 4 1,1-4 2,-6 4-2,6-5-2,-6 10 2,-6-5-2,-5 0 2,0 0 1,0 0-1,11 4 0,0 0 0,0-4-1,0 4 1,0-4 1,0 0-1,-5 0 2,-1 0-4,-5 0 2,6 0 2,-6 0-2,0 0-1,0 0 1,0 0 0,6 4 0,-6-4 0,0 0 0,5 0-1,1 4 1,-6-4 2,0 0-2,0 0-2,0 0 2,0 0 3,5 4-3,-5-4 0,0 0 0,0 0 0,0 0 0,0 0-1,0 0 1,0 0-2,0 0 1,22-8 1,6 0 2,5-5-2,0 1 1,-5 4-1,-1-5 0,-5 5 0,-5 4 0,-1-4 0,-4 3 2,-7 5-2,1-4 4,-1 0-4,-5 4 2,0-4-2,0 4 2,0 0-2,0 0 2,0-4-2,6-9 0,-1-7 0,-5-1 7,0 0-7,0 1 0,0-5 0,0 4 2,-5 0-2,-1 1 0,1-1 0,-6 0-1,-1 5 1,1 3 1,0 5-1,0-4 0,0 3 0,0-3-1,0 4 1,0-1 1,0 1-1,0-4-1,0 3 1,0-3 1,0 4-1,5-5-1,1 5 1,-1 8 0,6 0 0,-5-8-1,5 3 1,0 5 0,-6 0 0,6 0 2,0 0-2,0-4-1,0 4 1,0 0 0,0 0 0,-5-4 1,5 4-1,0 0-2,0 0 2,-11-8 0,-6 4 0,1 8 1,-1-4-1,-5 0-2,-6 0 2,1 4 0,-6 0 0,-12 9 2,1-13-2,0 0 0,-11 8 0,-11-4 0,-6 0 0,6-4 1,-1 8-1,-4 1-1,-1-9 1,0 8-4,0-8 4,-5 0 4,16-8-4,0-1 1,1-3-1,-1 0 1,0-5-1,0 5 0,1-1 0,5 1-1,5 8 1,-5-5 1,-6 5-1,0-4-1,0 8 1,1 0 0,-1-4 0,6 8-1,5 0 1,6-8 2,0 0-2,5 0 0,0-5 0,1 9 0,-1 0 0,0 4-2,1-4 2,-1 0 0,0 5 0,12-5 1,-6-5-1,-6 5 1,-5 9-1,-6-9-4,-5 12 4,0-4-10,-6 5 10,0 3-45</inkml:trace>
</inkml:ink>
</file>

<file path=ppt/ink/ink2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2:15.66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364 208 0,'0'0'46,"0"-4"-46,-5-1 12,5 5-12,0 0 5,0 0-5,0-8 1,0 0-1,0-5 0,5-3 7,1-1-7,-1 5 3,-5-1-3,6 5 8,-6 0-8,0 4 2,0 4-2,0 0-2,0 0 2,0 0-2,0 0 2,0 0 0,0 0 0,0 0 2,0 0-2,5 8 0,1-4 0,-6-4 0,0 0 0,5 8 1,1 1-1,-6 3-3,0 1 3,0 3 3,0 1-3,0-5 12,0 9-12,0-5-10,0 1 10,-6 0 4,1-1-4,5 1 0,0-1 0,-6-3 7,6-1-7,0 5-7,0-5 7,0 1 4,0-5-4,0 4 0,0 1 0,-5-1 0,-1 5 0,6 3 1,0-3-1,0-1 0,0 9 0,0-4 0,0 0 1,0-9-1,0 1 0,0-1 0,0 5-2,0-5 2,0 5 2,-5 3-2,5-3-1,-6 4 1,6-1 1,0 1-1,0 0 0,0-13 0,0 4 0,0 1 0,0-5 0,0 0 0,0-8-1,0 0 1,0 0 1,0 0-1,0 9 0,0-9 0,0 0-1,-5 8 1,5 0 0,0-8 2,0 0-2,0 0 0,0 0 0,0 0 0,0 0 0,0 0 3,0 0-3,0 0 1,0 0-1,0 0 0,0 0 0,0 0 1,0 0-1,0 0 8,0 0-8,0 0 3,0 0-3,0 0 2,0 0-2,0 0-3,0 0 3,0 0 4,0 0-4,0 0-1,0 0 1,11 0-1,0 0 1,0 4-2,0-4 2,0 4 3,0-4-3,5 0 0,1 0 0,0 0-1,5-4 1,0 4 1,-6 0-1,1 0-2,-1 4 2,1 1-1,0-5 1,5-5 0,0 1 2,0 4-2,0 0 0,-6-4 0,7 4 0,-1 4 0,0 0 0,5 1 0,1-1 1,0-4-1,-1 8 0,1-4 0,5 0-1,0-4 1,0 4 1,0-4-1,-5 5-3,-1-1 3,7-4 2,4-4-2,6 4 1,1 0-1,-1 0-1,0-5 1,0 5 0,-5 0 0,-1-4 2,1 8-2,0 1-1,5-1 1,6 4 0,5-4 0,6 0 0,-1 0 0,-4-4 0,4 0 0,1 0 1,0 0-1,-1 0-1,1 5 1,-6-5-1,-5 4 1,0 0 0,0 0 0,5 0 0,0 0 0,6-4 0,-6 0 0,0 9 0,-11-5 0,0 0 3,1-4-3,-1 0-2,6 8 2,-1-4 1,1 0-1,0 5-2,-1-1 2,-5-8 2,6 12-2,0-7 2,5 3-2,-5-4-2,-1 0 2,1 0 1,0 5-1,0-5 2,-6-8-2,5 4-1,12-5 1,5 5-2,6-8 2,0 0 2,5 4-2,1 4-1,-7-4 1,1-5 1,0 1-1,-11 8-1,-1-4 1,1 0 1,0 0-1,5-1 1,0-3-1,1 0 0,-1 4 0,6 0-1,0-5 1,-1 5 0,1-4 0,-6 0 0,12 8 0,-7-5 1,1 1-1,-6 0 0,1 0 0,-7 0-3,-4 0 3,-7-5 3,-4 1-3,-7 8 0,-5 0 0,6 4 0,-11 0 0,-1-4-2,6 5 2,0-5 1,1 4-1,-1-4 1,5 0-1,1-4 0,0 4 0,-6 0 0,0-5 0,0 1-2,0 0 2,0 4 2,0-4-2,6 0 0,0 0 0,-1 0 0,-4-1 0,-1 5-1,0 0 1,-6 5 1,-10-14-1,0 18 0,-1-18 0,-5 5 0,6 4 0,-1-4-1,1 0 1,-1 8 1,1-4-1,0 0 1,-1 4-1,1-4 1,-1 0-1,1 8 0,-6-8 0,0 0-2,0 5 2,0-5 1,0 4-1,-5 0 0,-6-4 0,0 0-1,0 0 1,11-4 0,0 8 0,0-4-1,-6 4 1,1 4 2,-1-8-2,-5 0-1,0 0 1,0 0 0,6 4 0,-6-4 0,0 0 0,11 0 0,0 0 0,0 0 0,0 5 0,6-5 0,-1 0 0,1-5 0,-6 5 0,0 0-1,-6-4 1,1 4 0,-6 0 0,0 0 1,0 0-1,0 0 1,0 0-1,0 0 0,0 0 0,0 0-1,0 0 1,0 0 1,0 0-1,0 0 0,0 0 0,0 0 2,0 0-2,0 0 0,0 0 0,0 0-1,0 0 1,0 0 5,0 0-5,0 0-1,0 0 1,0 0 3,0 0-3,0 0 0,0 0 0,0 0 1,0 0-1,0 0 1,0 0-1,0 0 0,0 0 1,0 0-1,0 0 3,0 0-3,0 0 1,0 0-1,0 0-1,0 0 1,0 0 0,0 0 2,0 0-2,0-8 1,0-4-2,0-13 1,0 4 0,0-12 0,0 4 1,-6 4-1,6-4 2,0 13-2,0-5 1,0-4-1,-5 4 1,-1-4 1,6 5-2,0-1-2,-5 4 2,-1 5 2,6 4-2,0-5 1,0 5-1,0 4-3,0 4 4,0-8-1,0-1 1,0 5-1,0 4 0,0 0-2,-5-8 2,5 0 1,0-1-1,-6 5 1,6 4-1,0-8 0,-5 0 0,-1-5 0,6 1 0,0-9-2,0 0 2,0 1 2,0-1-2,0 4-1,0 1 1,0 3 4,0 1-4,0 4-3,0-1 3,0 1 1,0 0-1,0-5-1,0 1 1,0 4 0,0-5 0,0 5 0,-5 4 0,5 4 1,0 0-1,0 0 0,0 0 0,0 0 1,0 0-1,0 0-1,0-4 1,0 4-3,0 4 3,0-4 2,0-8-2,0 3 1,0-7-1,0 4 0,0-1 0,0 1 0,-6 0 0,6 4-1,0 0 1,0 4 1,0 0-1,0 0 0,0-9 0,0 9 0,0 0 0,0 0 0,0 0 0,0 0 0,-5-4 0,5 4 0,0 0 0,-6-4 3,6 4-3,0 0-4,-6-4 4,6 4 4,0 0-4,-5-8 0,-1 4 0,6 4-1,0 0 1,-22-9 1,0 1-1,0 4 0,-5-9 0,-1 5-1,0 0 1,1 4 1,5 0-1,0-1 0,-6 14-1,0-5 1,-5 0 0,0 0 0,-6 0 0,1-12 0,-1 12 2,0-4-2,1 4-4,5-12 4,0 4 2,-6 4-2,-11 0-1,1 4 1,-1 0 2,0-8-2,0 0 0,6 8 0,6-4-1,-7 0 1,1 4 0,0-12 0,0 8 3,0 0-3,0 8-3,-6-8 3,6 0 0,5 0 0,0 4 0,-5 0 0,0 5 0,0-1 0,-6 0 0,0 1 0,-5-5-3,0 4 3,-6 0 3,1 5-3,-7-1-3,1-4 3,5 5 2,1-1-2,10-4 1,0 1-1,-5-5 0,0 0 0,0 0 0,-1-4 2,1 0-2,0-4-2,5 0 2,0 0 0,6-5 0,-5 1 0,-1 0 0,0 4-1,1 0 1,-1 4 1,0 0-1,6 0-1,0 4 1,-6 0 3,0 4-3,1-8-2,-1 0 2,0 0-1,1 0 1,-1-4 0,6 0 0,0 4 0,-1-4 0,1 0 1,-5 4-1,-1 0 0,0-5 0,0 5-2,1-4 2,5 8 2,-6 5-2,-5-5 0,-6 0 0,-11 0-1,0 4 1,-5 5 1,-11-1-1,-1 1-2,7-1 2,4 1 3,6-1-3,1-4-2,4 1 2,1-1-1,5-4 1,1 0 1,-1-4-1,11-4 0,-5-4 0,-6 4 0,-5-5 0,0 1-1,-1 0 1,7-1 2,5 1-2,-1 4-1,-4 0 1,-1 0 1,6-5-1,5 1-2,0-4 2,1 3 2,4 5-2,7 0 0,5-4 0,-6 0-1,6-1 1,0-3 0,-6 4 0,6-1 1,0 1-1,0 4-1,-1 0 1,1 4 4,-5 4-4,5-4-4,-1 4 4,1 0-1,6 4 1,-1-3 2,0 3-2,6-4-1,0 0 1,6 4 0,-1-3 0,6-1-1,0 0 1,11-4 1,0 0-1,0 0-1,-16 4 1,-7 0 0,1 4 0,0 1-3,0-1 3,6 4 3,-1 1-3,6-9-4,0 0 4,11-4-2,0 0 2,0 0 0,0 0 0,-6 8-2,1 5 2,-1-1 1,6 1-1,0 3-1,0 1 1,0-1 1,11 1-1,0 0-3,6-1 3,5 1 1,6-5-1,5 1-2,22 3 2,11-8 1,1 9-1,4 0-2,-4-1 2,4-4 1,7 9-1,5 0 2,-1 4-2,1 0-1,11-1 1,61 18-2,-17-5 2,-11 5 2,-44-9-2,44 0 0,-50-17 0,-5-3 0,10-5 0,7 0 0,5 1 0,38-1 0,-43-4 0,4 0-1,51 0 1,-23 9 2,-38-13-2,11 0-1,55 4 1,-5 12 2,10 1-2,-10-13-2,16-4 2,6 0 0,16-12 0,6-9 2,-12 17-2,12-4-2,-11 3 2,-11-7 2,-1 8-2,-27-21 0,6 9 0,-1-1-2,-16 5 2,-38 3 0,10 5 0,50-8 0,-27-1 0,-45 5 0,6 0 0,0-9 0,-1 9 0,-10-5 0,0 9 0,-6-4 0,-11 0 0,1 4 1,-12 4-1,-11-5 0,0 1 0,-11 4-2,0-8 2,-5 8 2,-6 4-2,0-4 2,-6 0-4,-5 0 2,0 0 1,0 0-1,0 0-2,0 0 2,0 0 2,0 0-2,0 0-2,0 0 2,0 0 0,0 0 0,0 0 0,0 0 2,0 0-2,0 0-1,0 0 1,0 0 4,0 0-4,-22 0-3,0 0 3,-5-4-2,10 8 2,1-4 0,5 0 0,-1 4 0,12-4 0,0 0-9,-16 4 9,-6-4 9,-11-8-9,-11 4 0,-17-4 0,-5 4 0,-23-1 0,-16 1 0,-66-4 0,-11 8 0,0-4 0,-1 8-1,7-8 1,-1 16 0,-5-12 0,11 9 0,-12 3 0,12-8 0,-16 17 0,15-9 1,-10 17-1,0-20 0,11 7 0,0 5-2,10-9 2,18 1 2,5-5-2,44-8-2,0-8 2,-5-5 0,-67 5 0,22 4 0,17 0 0,50-5 1,-6 1-1,1 0-1,4-13 1,12 0 1,5 5-1,6-9 0,0 8 0,0-7 3,-1-1-3,1 0-3,-6 8 3,6 5-1,5-1 1,-5 1-2,0 4 2,0-1 0,5 1 0,0-4 2,6 8-2,0 0 0,5 8 0,6-13-1,0 1 1,6 4 1,4 0-1,1 0 0,6 4 0,-6-4-2,0-1 2,0 1 0,-6-4 0,0 4 0,1 0 0,-1 4 0,1-4 0,-1 8-2,6-4 2,0 4-3,0 4 3,0-8 0,5 0 0,0 0-4,1 0 4,5 8 2,0-3-2,0-1-1,11-4 1,0 0-1,-11 8 1,0 0 2,-6 5-4,1-1 2,-1 0 0,0 1 0,1-1 0,-6 1 0,0 12 0,5-13 0,1-4-1,-1 5 1,0-1 1,1 5-1,5-13-1,5 4 1,6-8 1,-16 17-1,5-9-1,0 4 1,-6 9-1,0 0 1,1-5 2,-1 9-2,1 0-2,5-8 2,0-5-2,5 5 2,6-9-1,0 0 1,0-8 0,0 0 0,0 9 0,-5-14 0,5 5 1,0 13-1,0-5-1,0-4 2,0-4-1,0 0 0,0 0 0,5 8 0,-5-8 0,0 0 0,0 0 0,6 9-1,-6-9 1,0 0 1,0 0-1,0 8-1,5 0 1,1 1 0,-1-5 0,-5-4 0,11 16 1,0-3-1,6 3 0,-1 1 0,1-5-1,5 1 1,0-1 1,0 1-1,-5-5-1,-1 0 1,1 0 1,-6 5-1,0-9-1,0 4 1,6-4 0,-1 1 0,1-1-1,-1 0 1,6-4 2,6 0-2,5-4-1,6 0 1,-6-1 1,0 1-1,0 0 0,0 4 0,6 0-1,-6 0 1,0 4 1,6-4-1,5 4 2,0 1-2,0-1-2,1 0 2,-1 0 0,-6 0 0,7-4-3,-12 0 3,11 8 0,6-3 3,-1-1-3,7 0-1,4 4 1,1-4 1,0 5-1,0-1 1,-1 0-1,7-4-1,-7 0 1,1 1 0,0-5 0,-6 0 0,0-5 0,6 1 1,0 4-1,5-4 1,0 4-1,0-4-3,6 4 3,0-8 3,0 4-3,0-1-2,-1 1 2,-10-8-1,0-1 1,0 5 1,-1 0-1,1 4 1,0 0-1,0-1-1,-6 1 1,5 4 0,7 4 0,5 1 0,5-1 0,0-4 1,-5-9-1,0 5 1,11-4-1,-1 0-1,-4-1 1,-1 5 1,0 4-1,12-4-1,-1-4 1,0 0 1,-10 3-1,-1-3 0,6 4 0,0-4 0,-1 8 0,-4-4 0,-7-1 0,-4 10-1,-7-5 1,1 4 0,0 0 0,0 4-1,-1-4 1,1 0 0,5-4 0,6 0 1,6 0-1,-1 0-1,-11 0 1,-5 0 1,-6 9-1,0-1 1,0 0-1,1-4 1,4 1-1,-4 3-1,-1 0 1,-5-4-1,-1 0 1,6-4 1,-5 0-1,0 0-1,-6 0 1,0 0 1,0 0-1,1 0-3,-7 0 3,-5 5 3,0-5-3,-5 0 2,0 0-2,-6 0 0,0 4 0,-6 0-4,7-4 4,-7 4 1,6 4-1,6-4 1,-1-8-1,7 4 1,-1-4-1,0 4 1,0 0-1,-5-4-2,-1 0 2,-5 0 2,0-5-2,0 5-1,0-4 1,1 0 1,-1 4-1,-6-5 3,1 5-3,-6 0 2,0 0-2,0 0-2,-6 0 2,1-1 3,-1 5-3,-5 0 2,0 0-2,0 0 2,0 0-2,0 0 1,0 0-1,0 0 3,6-4-3,0 0 2,-6 4-2,0 0 2,0 0-2,0 0 5,0 0-5,0 0 0,0 0 0,0-8 2,5 0-2,1-1-1,-1 1 1,1 0-1,-1-5 1,1 1 3,-1-1-3,1 9 0,-1-4 0,1 0 4,-1-1-4,1 1-3,-1 4 3,-5 4 1,6-8-1,-6-9 0,0 5 1,0-1-1,0-7 0,0 3 4,0 5-4,0-5 3,0 5-3,0-5 2,0 5-2,0-1-2,-6 5 2,6-4 0,0-1 3,0-12-3,-5 5 0,-1-1 0,1-4 0,-1 4 1,1 1-1,-1 3-3,1 5 3,5-1 1,0 5-1,0-5-1,0 1 1,0 4 3,-6 0-4,6-1 1,0 1-2,0 0 2,0-1 1,0 5-1,0 4-3,0 0 3,0 0 3,-5-8-3,5 0 0,0 4 0,0-5 0,0-3 0,0 4-1,0-5 1,0 1 3,0-1-3,0 1-3,0-1 3,0 5 1,0-4-1,0-1 0,0 9 0,0-4 0,0-5 0,0 5-1,0-4 1,0-1 0,0 1 0,0 4 1,0-1-1,0 1 0,0 4 0,0 4 0,0 0 0,0 0-1,0 0 1,0 0 1,0 0-1,0 0-1,0 0 1,0-8 1,0-5-1,0 1 0,0 3-2,0 1 2,0 0 1,0 4-1,0 0 0,0 4 0,0 0 0,0 0 0,0 0 0,0 0 0,0 0 0,0 0 0,0 0 0,0 0 0,0 0 0,0 0 0,0 0 0,0 0 0,0 0 1,0 0-1,0 0-3,0 0 3,0 0 0,0 0 0,0 0 1,0 0-1,0 0 0,0 0 0,0 0 1,0-5-1,0 5 0,0 0 0,0 0 0,0 0 0,0 0 0,0 0 0,0 0 0,0 0 0,0 0 0,0 0 0,0 0 1,0 0-1,0 0-1,0 0 1,0 0 1,0 0-1,0 0 1,0 0-1,0 0-2,0 0 2,0 0 1,0-4-1,0 4-1,0 0 1,0 0-2,0 0 2,0 0 1,0 0-1,0 0-2,0 0 2,0 0 0,0 0 0,0 0-25,0 0-44,-22 46 69,-12-13-53</inkml:trace>
</inkml:ink>
</file>

<file path=ppt/ink/ink2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2:47.948"/>
    </inkml:context>
    <inkml:brush xml:id="br0">
      <inkml:brushProperty name="width" value="0.15875" units="cm"/>
      <inkml:brushProperty name="height" value="0.15875" units="cm"/>
      <inkml:brushProperty name="fitToCurve" value="1"/>
    </inkml:brush>
  </inkml:definitions>
  <inkml:traceGroup>
    <inkml:annotationXML>
      <emma:emma xmlns:emma="http://www.w3.org/2003/04/emma" version="1.0">
        <emma:interpretation id="{69E2168C-8BB5-4A9E-97DC-BBFD6B945AF3}" emma:medium="tactile" emma:mode="ink">
          <msink:context xmlns:msink="http://schemas.microsoft.com/ink/2010/main" type="inkDrawing" rotatedBoundingBox="3018,2591 22062,2303 22064,2490 3021,2778" shapeName="Other">
            <msink:destinationLink direction="with" ref="{988B6827-F295-43A4-87DE-46CCD6AEF3F1}"/>
            <msink:destinationLink direction="with" ref="{2D023CBD-C917-49DF-A513-B19C68802474}"/>
          </msink:context>
        </emma:interpretation>
      </emma:emma>
    </inkml:annotationXML>
    <inkml:trace contextRef="#ctx0" brushRef="#br0">-2 245 0,'0'0'30,"0"0"-30,0 0 2,0 0-2,0 0 3,0 0-3,0 0 2,0 0-2,0 0 6,0 0-6,0 0 2,0 0-2,-5 4 3,5-4-3,-6 12 0,1-3 0,5-9 1,0 0-1,5 12 7,1-4-7,5-3 4,0 7-4,0-8 3,0 0-3,0 4 0,0-3 5,0-5-5,0 4 6,0-4-6,0 0 10,-5 0-10,-1 0 2,-5 0 0,11 0-2,-5-4 1,-1-1-1,1 1-2,-6 4 2,0 0 2,0 0-2,0 0 0,11 0 0,5 0 1,1 0-1,0-4 2,-1 0-2,6 4 1,0-4-1,6 0-5,5 4 5,6 0 4,-1 0-4,-5-4 0,6 0 0,0-1 1,5 5-1,-5-4 1,-1 4-1,1 0-1,-6-4 1,0 8 3,0-4-3,0 0-3,-5 0 3,0 0-1,-1-4 1,-5 4 1,-5-4-1,-1 4 1,-4 0-1,-1 0 1,0 0-1,0 4-2,5 0 2,-5 0 0,6-4 0,-1 5 2,6-5-2,1 0-2,4 0 2,1-5 3,-1 1-3,1 8-1,-6-4 1,0 0 1,0 0-1,6 5-1,-6-1 1,0-4 2,6 4-2,-1-4-2,6 4 2,1 0 0,-1 0 0,0 4 0,-6-3 0,7-5 1,-7 4-1,1-4 0,5 0 0,-6 0 0,7 0 0,-1 0 0,5-4 0,1-1 4,0 1-4,-1 0-4,1 0 4,0 0 2,-1 0-2,-5 0 3,1-5-3,-7 5-1,1 0 1,-1 4 0,7 0 0,-1 0 0,5-4 0,1 4 0,5 0 0,0 0 3,-5-8-3,0 4-3,-6 4 3,-6 4 3,1-4-3,0 4 0,-1-4 0,1-4-3,5 0 3,0-1 3,0 1-3,0 4-4,0 0 4,-5 0 5,0-4-5,-1 4 0,1 0 0,-1 4-1,-4-4 1,4-4 0,23 8 0,5-4 1,0 4-1,1-4-1,-1-4 1,-11 0 0,0 0 0,6 0 2,5 0-2,6-5-1,-1 9 1,1-4-1,5 0 1,1 4 0,5 0 0,-1-8 0,1 16 0,-6-12 1,-5 8-1,0-12-1,0 12 1,-1-12 0,1 8 0,0-4 0,-6 8 0,-5-8 2,-6 12-2,0-12-2,-5 12 2,-1-16 0,-5 16 0,1-8 0,-1 8 0,-6-8 2,6 0-2,-5-8-5,5 8 5,0-4 5,0 8-5,-5-4-1,0-4 1,-1 8 1,-5-4-1,0-12 0,6 16 0,0-4-2,5 0 2,0-9 1,6 9-1,-1-8 1,6 8-1,-5-12 1,0-5-1,-6 9-1,0 8 1,6-13 2,5 1-2,0 4-2,0 12 2,0-8-1,1-5 1,4 1 1,-10 12-1,0-12 1,-1-9-1,1 13-1,-1 4 1,1 4 4,5 1-4,6-10-1,0 14 1,-1-18-1,-10 14 1,0-14 1,5 5-1,0 0 0,-5 12 0,-1-16 1,7 12-1,-7-4 0,1 8 0,5-12 1,0 13-1,-11-14 0,6 5 0,0-4 0,-1 0 0,6-4 0,1 16 0,-1-12 0,0 8 0,0 0 0,0 9 0,-5-13 1,5-13-1,0 17-2,0 9 2,12-9-1,-7-4 1,7 0 2,-1 4-2,-5-4-1,-1 4 1,6 0 0,6-4 0,5-4 0,1 4 0,-1-4 2,0 17-2,6-18-1,0 10 1,0-14 0,-1 13 0,-10-8 2,0 4-2,5-8 0,0 12 0,1-8-1,-1 4 1,-5-4 1,-1 8-1,12-8-1,0 0 1,5-5 2,1 5-2,-7 0 0,1 0 0,0 0 1,0 4-1,-1-4 0,-4 4 0,-7-4-2,1 4 2,5-5 2,1 10-2,-7-14 0,1 13 0,-6-8 2,-5 4-2,0 4-2,-6 1 2,-11-5 2,0 8-2,0-4 0,0 0 0,1-4-2,4 0 2,1-4 2,0 0-2,-1 0 0,1 8 0,-6-8 2,0 8-2,-5-4-1,-1 4 1,6-4-1,1 8 1,4-8-1,1 9 1,5-9 2,6 0-2,5-5 0,-5 5 0,5-4 1,0 8-1,11-12-1,1 4 1,-1 4-2,-5 4 2,5-8 3,6 4-3,-1 0 0,7 0 0,-1 0 0,-11 0 0,1-4 0,-1 4 0,0-4-2,0 8 2,-5 0 3,-6 0-3,-10-4-1,4 8 1,6 1 0,-5-5 0,0 0 0,-6 0-1,-5 0 1,-6-8 1,0 12-1,-5-8 1,-6-4-1,0 0 0,-6 4 0,6-4 0,0 4 0,6-4 1,0 4-1,-6-13 0,5 13 0,1-4 1,5 0-1,6 0 0,-1 0 0,1 0-2,5 0 2,0 4-1,-5-9 1,-6 5 2,6 0-2,-1 4-1,1-4 1,0 8 2,-1-8-2,-4 8-2,4-4 2,1-4 2,0 4-2,-1 4-3,1-8 3,-12 4 2,12 0-2,0-8 0,-1 8 0,1-5 0,5 5 0,0 0 0,1 0-1,-7-4 1,1 4 1,-12-4-1,7 8 0,-1-4 0,5 4-2,1 5 2,5-5 0,6-4 0,5 4 0,0 0 0,-5-4 1,5-4-1,0 0 1,1 4-1,-1 0 0,-5-4 0,-1 8 0,-5 4 0,-5-4-2,5 5 4,0-9-2,-5 8 0,0-8 0,-1 4 0,-4-4 0,4 4 1,-5-8-1,0 0 0,6 8 0,0-4-1,-1-8 1,-10 8 0,5 0 0,0 0 1,0-4-1,1 4-1,4-9 1,1 5 0,0-4 0,-1 8 1,1 0-1,-6 4-1,6-8 1,-1 16 0,1-16 0,0 12 0,-1-8 0,1 5 0,0-5 0,-1-13 3,1 17-3,5 13-5,-5-25 5,-6 8 2,5-5-2,1 10 0,5-10 0,0 14 0,1-13 0,4 12 0,-5-4 0,1-12 0,-12-1 0,11 9 0,0 9 0,0-13 0,6 8 0,0-4 0,-1 4-1,7-8 1,-1 12 1,-11-16-1,0 20 1,0-20-1,6 4 0,0-5 0,-1-7 1,-4 16-1,-1-13 0,-6 13 0,-4-8 0,-1 8 0,-11-4 0,-6 8 0,6-12 0,6 16 0,0 9-1,-1-21 1,6-9 1,1 13-1,-1 8-1,0-12 1,-6-4 1,1 12-1,-6 9-1,-5-13 1,-1-9 1,1 5-1,-1 8-1,1-8 1,-6-8 1,0 16-1,0-12 0,6 8 0,-1 8-2,1-12 2,-6-9 2,5 22-2,1-22 0,-1 21 0,1 5-1,5-13 1,0-13 1,0 13-1,0-4 0,0 8 0,6 9-2,0-17 2,-1 12 1,1-12-1,0-4 1,-1 12-1,-10 8-1,10-16 1,-5 12 0,-5-8 0,0 9 0,-1-14 0,-5-3 1,0 8-1,0 17-2,0-9 2,0 0 0,6-8 0,-1 4 1,7-8-1,-1-8 1,-6 12-1,6 4-2,-5 0 2,-6 4 0,0-8 1,-6-4-1,1 13 0,5-9 0,6-5-1,-1 5 1,6 0 1,-5-8-1,5-4 1,-6 12-1,1 4-1,-6 0 1,0-8 0,0-4 5,0-9-5,-5 13-3,5 8 3,0-12-1,5 8 1,1-4 0,-1 8 0,1 0-2,0-4 2,-1 8 1,-5-8-1,0-8 2,0 8-2,-5-8-3,-1 8 3,-5 0 3,0 0-3,0 0-1,0 0 1,0 0 0,0 0 0,0 0 0,0 0-1,0 0 1,0 0 1,0 0-1,17 8 0,-1-12 0,1-9-1,0 17 1,-6-8-6,0 4 6,0 9 8,0-9-8,0 8-1,0-12 1,0-5-1,0 14 1,0-10 0,0 5 0,-5 0-1,-6 0 1,0 0 2,0 0-2,0 0 0,0 0 0,0 0 0,5 0 0,-5 0 1,6 0-1,-6 0-5,5 0 5,-5 0 4,0 0-4,0 0 0,0 0 0,0 0 0,0 9 0,0-9 0,0 0 0,6 0 0,-6 0 1,0-9-1,5 22-1,-5-17 1,0 4 0,0 0 0,0 0 0,0 0 0,0 0 0,0 12 1,0-16-1,0 4 0,0 0 0,0 0-1,0 0 1,0 0 2,0 0-2,0 0-2,0 0 2,0 0 0,0 0 0,0 0 2,0 0-2,0 0-2,0 0 2,0 0 0,0-8 0,0 12 0,0-4 0,0 0 0,0 0 0,0 0 0,0 0 0,0 0 1,0 0-1,0 0 0,0 0-2,0 4 2,0-4 1,0 4-1,0-4 0,0 0 0,0 0 0,0-4 0,0 16 0,0-12 0,0 0 2,0-8-2,0 8-2,0 0 2,0 0 0,0 0 0,0 0 0,0 0 0,0 0 0,0 0 0,0 0-41,-11 0 41,11 0-79</inkml:trace>
  </inkml:traceGroup>
</inkml:ink>
</file>

<file path=ppt/ink/ink2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2:53.601"/>
    </inkml:context>
    <inkml:brush xml:id="br0">
      <inkml:brushProperty name="width" value="0.15875" units="cm"/>
      <inkml:brushProperty name="height" value="0.15875" units="cm"/>
      <inkml:brushProperty name="fitToCurve" value="1"/>
    </inkml:brush>
  </inkml:definitions>
  <inkml:traceGroup>
    <inkml:annotationXML>
      <emma:emma xmlns:emma="http://www.w3.org/2003/04/emma" version="1.0">
        <emma:interpretation id="{5202E7C4-B283-4E8C-AB0F-224C4BFB1049}" emma:medium="tactile" emma:mode="ink">
          <msink:context xmlns:msink="http://schemas.microsoft.com/ink/2010/main" type="inkDrawing" rotatedBoundingBox="3068,780 22112,558 22114,737 3070,958" shapeName="Other">
            <msink:destinationLink direction="with" ref="{988B6827-F295-43A4-87DE-46CCD6AEF3F1}"/>
          </msink:context>
        </emma:interpretation>
      </emma:emma>
    </inkml:annotationXML>
    <inkml:trace contextRef="#ctx0" brushRef="#br0">2 178 0,'0'0'11,"0"0"-11,0 0 1,0 0-1,0 0 3,0-4-3,0 4 0,0 0 0,0 0 1,0 4-1,0-4 0,0 0 0,0 16 4,0-7-4,0 3 1,0-8-1,0-4 4,0 0-4,6 17 4,-6-5-4,5 0 5,1-7-5,-1-1 7,7 4-7,-1-12 4,-6 4-4,1 4 8,-1-4-8,-5 0 7,6 4-7,-6-4 0,5 8 0,1-3 5,-6-5-5,0 0 7,11-9-5,5 9-2,1-8 2,-1 4-2,1 0 0,0 4 0,5-4 3,0 4-3,5 0-1,1 0 1,5-9 2,0 9-2,-5-4 2,5 4-2,-5-4-1,-6 8 1,0 4 2,0-3-2,0-1 3,-6-8-3,1 20 3,0-20-3,-12 8-2,6-8 2,-5 4 1,-6 0-1,5 4 0,-5-4 0,6 4 1,-6-4-1,11 0 2,0-8-2,5 12 4,1-8-4,0 4 2,5-4-2,0 4-2,5 0 2,6 0-1,1-8 1,-7 8 3,1-9-3,-1 9-1,7-4 1,4 4 1,6-4-1,6 4 2,5-4-2,0 0-1,1 0 1,4 8 1,1-13-1,5 5-1,1-8 1,-7 8 1,1 0-1,0 4 2,0-9-2,5 5 2,6 4-2,-1 0 0,-4-4 0,-1 4-2,0-4 2,12 4 2,-1-4-2,-11 0 2,6 4-2,-6-4-1,6-5 1,0 9 3,-6-8-3,0 12-1,-5-4 1,-6 8-1,0-8 1,-5 9 1,-6-13-1,0 16-1,1-8 1,-7 4 1,6-8-1,-5 5 1,0-5-1,-1 4 0,1-4 0,0 4 3,-1-17-3,7 13-1,-1-12 1,5 12 2,1-4-2,0 0 2,0-21-2,-12 29-1,1-8 1,-1 12 3,7-16-3,-1 12-1,6-4 1,-1 0-1,1-4 1,-6 8 1,0-4-1,0 4 0,1 0 0,-1 0-1,0 1 1,-5-1 1,-1-4-1,-5 8 0,6-4 0,0 0-1,-1 0 1,-5 5 1,1-9-1,-1 0 1,0-4-1,0 8 1,0-4-1,6 4-2,-1-17 2,1 13 0,-6-4 0,6 0 1,0-4-1,-6 4-1,-6 4 1,1 0 0,-1-4 0,1 4 0,5-5 0,0 10 0,0-14 0,1 13 1,-7-4-1,1 5-1,-1-5 1,-4 12 0,-1-12 0,0 8 0,0-12 0,5 8 0,1-4 0,0 9 1,5-5-1,5-4-1,1-9 1,0 14 1,5-18-1,-5 21 1,-1-16-1,1 8-1,-6-4 1,-5 0-1,5-4 1,5-1 0,7 1 0,4 8 0,1-4 0,0 8 0,-6 4 0,0-4 0,-5 5 0,-12-1-1,-5-8 1,0 8 1,6-4-1,5 5 0,0-5 0,6 12 1,5-7-1,0 3 0,6-20 0,-6 16-2,-5-12 2,-1 8 1,1-8-1,5 12 0,0-16 0,6 8 2,5-4-2,-5 4-1,-6-4 1,6 8-1,0 0 1,-1-4-1,7 0 1,-1 8 0,0-4 0,0 0 1,-5 1-1,-6-5 0,-5-5 0,-1 5 1,7 0-1,-1-4-2,0 4 2,0 4 2,0-12-2,0 4-2,-5-4 2,0 8 1,-6-4-1,0-1-1,6-3 1,-1 8 5,1 0-5,0-4-5,-1 0 5,1-4 0,0 4 0,-1-5 1,1 1-1,-6 4-1,11 0 1,0 0 0,6-5 1,0 9-1,-1-4-1,1 0 1,0-4 0,-12 12 0,1-4-1,0 0 1,-1 0 1,1 4-1,5-4 1,6 8-1,0-12-1,-1 0 1,1-4 0,-6 12 0,0 0 1,6 4-1,0-16 0,-1 8 0,1-4-1,0 8 1,0 0 1,-6 0-1,-6-4 0,1 0 0,0 0-1,-6 9 1,0-14 1,6 10-1,-1-5-2,1 8 2,0-12 1,-1 16-1,1-12 1,-1 4-1,-4-12 0,4 8 0,1-8-1,0 16 1,5-25 0,0 13 0,0-4 0,-5 4 0,5 0 0,-5 12 0,-1-12 0,6 8 0,6-8 1,0 4-1,11-13-1,5 13 1,-5 0-1,-1 0 1,7-8 1,-1 12-1,6-12 2,-6 16-2,-5-16-2,-6 12 2,0-8 2,0 16-2,0-12-2,1 5 2,-1-1 0,0 0 0,0 0 12,-5-4-12,-11-8-12,-6 4 12,0-1 0,6 5 0,-6-4 0,0 8 0,0-8 1,0 8-1,0-8 1,6 8-1,0-8-2,-1 8 2,-5-8 0,-5 8 0,0-4 4,-1 5-4,1-5-4,5 4 4,0-8 0,6 12 0,-1-16 0,-5 12 0,6-8 0,-6 16 0,0-16 1,0 8-1,1-4-1,-7 4 1,-5-8 0,6 4 0,0-4 0,5 0 0,0-5 0,0 5 0,6-4 0,-1 8 0,1-8 1,0 12-1,-12-17-1,12 13 1,-1-4 1,7 8-1,4-8-1,1 8 1,11-12-1,-6 12 1,-11-8-1,0 8 1,0-8 2,6 4-2,0-4 0,0 4 0,-1 0 1,1 4-1,0-4-1,-12 4 1,1-4 0,0 9 0,-1-14 0,-5 14 0,1-13 0,4 16 0,1-16-1,-1 4 1,7 0 1,4 4-1,-10-8 0,5 4 0,0 0 0,6 4 0,0-8-3,-1 12 3,1-8 3,0 0-3,-6-4 1,11 12-1,0-8-1,6 4 1,0-8 0,-6 8 0,0-4 0,-5 0 0,-6 0-1,-5 0 1,0-4 1,-6 4-1,0-4-1,5 8 1,1-12 2,0 8-2,-1-4 0,1 4 0,0-4-1,-1 4 1,-5-9 1,-5 14-1,0-5 0,-6 4 0,-6-13-2,6 1 2,1 8 2,4-12-2,6 3 0,6 1 0,5 0 0,0-5 0,0 9-3,1 0 3,-7-8 3,-5 3-3,1 1 0,-1 8 0,0-4 0,5 0 0,7-4-3,-1 8 3,5 0 3,-4 4-3,-7-8 0,1 4 0,0 4 1,-6-8-1,0 4-2,6 4 2,-6-4 2,5 4-2,1-4-1,0 4 1,5-4 1,0 4-1,-11-4-2,6 4 2,-1-12 0,1 0 0,5 4 1,0 8-1,-5-8 1,0 8-1,-1 0-1,7-4 1,-12 4 0,0 0 0,0-4 0,6 4 0,-1 0 0,1-4 0,0 0 0,-1 0 0,1 5 0,-1-10 0,1 10 0,0-10 0,-6 5 0,-5-4 0,-1 0 0,1 0 0,-1 8 0,1-4 0,0 0 0,-1-4 0,1 8-3,5-8 3,0 0 4,0 4-4,0 0-1,0 4 1,-5-4-1,0 4 3,-1-8-2,1 4-1,-1 0 1,-4 4-1,4-12 1,-5 4 1,6 4-1,-6 12 1,0-12-1,-5 4-2,-1 0 2,1 1 0,-6-10 0,0 10 1,0-5-1,0 4 1,0-13-1,0 14-2,6-5 2,-6 4 1,0-8-1,5 8 0,-5-21 0,6 25 0,-1-8 0,1 9 1,0-9-1,-1 4-3,-5-4 3,0 4 2,0-4-2,0 0-2,6-12 2,-1 12 1,1-5-1,-6 10 0,0-5 0,0 0 1,0 0-1,0 8 0,6-8 0,-1 4-1,1-4 1,-1 4 1,1-12-1,0 16 2,-6-8-2,0 8-2,0 1 2,-6-9 0,-5 0-2,0 0 2,6 4 2,-6-4-2,0 0 0,0 0 1,5-4-1,1 8-2,-6-4 2,0 0 2,0 0-2,0 0-2,0 0 2,22 4 0,0-8 0,-5 4 1,-6-4-1,0 8-1,0-8 1,0 8 0,0-8 0,-6 12 1,1-4-1,-6-4-2,0 0 1,0 0 1,0 0 0,0 0 0,0 0 0,5 8 0,1 1 1,-1-5-1,-5-4-3,0 0 3,6 0-48,-6 0 48,0 4-60</inkml:trace>
  </inkml:traceGroup>
</inkml:ink>
</file>

<file path=ppt/ink/ink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0:03:33.27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B1DD053F-DEA5-4389-A108-C9C09DD526CB}" emma:medium="tactile" emma:mode="ink">
          <msink:context xmlns:msink="http://schemas.microsoft.com/ink/2010/main" type="writingRegion" rotatedBoundingBox="13652,9865 11795,10782 11023,9219 12880,8302"/>
        </emma:interpretation>
      </emma:emma>
    </inkml:annotationXML>
    <inkml:traceGroup>
      <inkml:annotationXML>
        <emma:emma xmlns:emma="http://www.w3.org/2003/04/emma" version="1.0">
          <emma:interpretation id="{EA378C7A-49D9-4DC4-B9B9-9152FC82CDF9}" emma:medium="tactile" emma:mode="ink">
            <msink:context xmlns:msink="http://schemas.microsoft.com/ink/2010/main" type="paragraph" rotatedBoundingBox="13652,9865 11795,10782 11023,9219 12880,8302" alignmentLevel="1"/>
          </emma:interpretation>
        </emma:emma>
      </inkml:annotationXML>
      <inkml:traceGroup>
        <inkml:annotationXML>
          <emma:emma xmlns:emma="http://www.w3.org/2003/04/emma" version="1.0">
            <emma:interpretation id="{08B1589C-F84B-43E9-97C9-43CF55A4A070}" emma:medium="tactile" emma:mode="ink">
              <msink:context xmlns:msink="http://schemas.microsoft.com/ink/2010/main" type="line" rotatedBoundingBox="13652,9865 11795,10782 11023,9219 12880,8302"/>
            </emma:interpretation>
          </emma:emma>
        </inkml:annotationXML>
        <inkml:traceGroup>
          <inkml:annotationXML>
            <emma:emma xmlns:emma="http://www.w3.org/2003/04/emma" version="1.0">
              <emma:interpretation id="{AC0AB8A6-C0CC-4D35-8DC9-83A582ADB6A7}" emma:medium="tactile" emma:mode="ink">
                <msink:context xmlns:msink="http://schemas.microsoft.com/ink/2010/main" type="inkWord" rotatedBoundingBox="13652,9865 11795,10782 11023,9219 12880,8302"/>
              </emma:interpretation>
              <emma:one-of disjunction-type="recognition" id="oneOf0">
                <emma:interpretation id="interp0" emma:lang="en-US" emma:confidence="0">
                  <emma:literal>odd.</emma:literal>
                </emma:interpretation>
                <emma:interpretation id="interp1" emma:lang="en-US" emma:confidence="0">
                  <emma:literal>dd.</emma:literal>
                </emma:interpretation>
                <emma:interpretation id="interp2" emma:lang="en-US" emma:confidence="0">
                  <emma:literal>do.</emma:literal>
                </emma:interpretation>
                <emma:interpretation id="interp3" emma:lang="en-US" emma:confidence="0">
                  <emma:literal>Dad</emma:literal>
                </emma:interpretation>
                <emma:interpretation id="interp4" emma:lang="en-US" emma:confidence="0">
                  <emma:literal>Oat.</emma:literal>
                </emma:interpretation>
              </emma:one-of>
            </emma:emma>
          </inkml:annotationXML>
          <inkml:trace contextRef="#ctx0" brushRef="#br0">1059 1855 0,'0'0'4,"0"0"-4,-16-9-3</inkml:trace>
        </inkml:traceGroup>
      </inkml:traceGroup>
    </inkml:traceGroup>
  </inkml:traceGroup>
</inkml:ink>
</file>

<file path=ppt/ink/ink2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2:57.768"/>
    </inkml:context>
    <inkml:brush xml:id="br0">
      <inkml:brushProperty name="width" value="0.15875" units="cm"/>
      <inkml:brushProperty name="height" value="0.15875" units="cm"/>
      <inkml:brushProperty name="fitToCurve" value="1"/>
    </inkml:brush>
  </inkml:definitions>
  <inkml:traceGroup>
    <inkml:annotationXML>
      <emma:emma xmlns:emma="http://www.w3.org/2003/04/emma" version="1.0">
        <emma:interpretation id="{988B6827-F295-43A4-87DE-46CCD6AEF3F1}" emma:medium="tactile" emma:mode="ink">
          <msink:context xmlns:msink="http://schemas.microsoft.com/ink/2010/main" type="inkDrawing" rotatedBoundingBox="21850,2505 22018,708 22552,757 22384,2555" semanticType="callout" shapeName="Other">
            <msink:sourceLink direction="with" ref="{69E2168C-8BB5-4A9E-97DC-BBFD6B945AF3}"/>
            <msink:sourceLink direction="with" ref="{5202E7C4-B283-4E8C-AB0F-224C4BFB1049}"/>
          </msink:context>
        </emma:interpretation>
      </emma:emma>
    </inkml:annotationXML>
    <inkml:trace contextRef="#ctx0" brushRef="#br0">452 7 0,'0'0'31,"0"0"-31,0 0 21,-6-4-21,6 4 12,0 0-12,0 0 1,-11 8-1,6-16-3,-1 4 3,6 4 0,0 0 0,0 0 2,0 0-2,11 0-1,-5 8 1,5-8 1,-6 0-1,-5 0 0,11 9 0,0-1 2,-5 8-3,5-3 1,0-1-1,-6 5 1,1-5 1,-1 13-1,1-13 4,-1 1-4,1-1 2,-6 1-2,0-1 2,-6 1-2,1 3 1,-1 1-1,6-1 1,0 5-1,-5 0 1,5-1-1,0 1 0,0 8 0,-6 0 6,6 13-6,-5 3-6,5 1 6,0-22-1,0-3 1,0 4 1,0-13-1,5 9-1,-5 0 1,6 0 0,-1-1 0,-5 5-1,0 12 1,6-3 2,-1-1-2,1 4 0,0 0 0,-1-4 0,1-8 0,-1 0-1,1-4 1,-1-5 0,-5 1 0,6-5 1,-1-3-1,-5 7-2,0 1 2,0 3 1,0 1-1,0 4 3,-5-4-3,5 8 0,0 0 0,-6 4-1,6 0 1,-5 0 1,5-8-1,-6 4 0,1-13 0,-1 9 0,1-8 0,-1 4 3,0-1-3,1-11-4,-1 7 4,1 5 1,-1-17-1,6-4 2,0 4-2,0-4 0,0 13 0,-5 11-1,5 1 1,0 0 0,0 4-1,0-4 1,0-4 0,0-1 2,-6-7-2,6-1 0,0-8 0,0-4 2,-5 4-2,5-4-2,0 5 2,0-5 1,0-5-1,0 5 4,0 0-2,0 0-2,0 0 4,0 0-4,0 0 1,0 0-1,0 0 0,0 0 0,0 0 2,0 0-2,0 0-2,0 0 2,0 5 1,0-5-1,0 0 2,0 0-2,0 0 1,0 0-1,0 0 1,0 0-1,-11 0 2,11 0-2,-17 8-1,1-4 1,5 4 2,-6-4-2,0-4-2,1 9 2,-6-9 2,0-4-2,0 4 0,0 0 0,5-5 1,-5 5-1,5 9 8,-5-13-8,0 8-2,0-8 2,0 4-2,0 0 2,0 0 2,0-5-2,0 5-1,0-4 1,-1 0-5,7 8 5,-1 0-62,17-37 24</inkml:trace>
  </inkml:traceGroup>
</inkml:ink>
</file>

<file path=ppt/ink/ink2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3:00.686"/>
    </inkml:context>
    <inkml:brush xml:id="br0">
      <inkml:brushProperty name="width" value="0.15875" units="cm"/>
      <inkml:brushProperty name="height" value="0.15875" units="cm"/>
      <inkml:brushProperty name="fitToCurve" value="1"/>
    </inkml:brush>
  </inkml:definitions>
  <inkml:traceGroup>
    <inkml:annotationXML>
      <emma:emma xmlns:emma="http://www.w3.org/2003/04/emma" version="1.0">
        <emma:interpretation id="{2D7D7B2D-48FB-43D3-A418-3D10C89F6C08}" emma:medium="tactile" emma:mode="ink">
          <msink:context xmlns:msink="http://schemas.microsoft.com/ink/2010/main" type="inkDrawing" rotatedBoundingBox="3185,832 3188,2655 3110,2656 3107,833" shapeName="Other"/>
        </emma:interpretation>
      </emma:emma>
    </inkml:annotationXML>
    <inkml:trace contextRef="#ctx0" brushRef="#br0">73-6 0,'0'4'43,"0"-4"-43,0 0-3,0 0 3,0 0 1,0 0-1,0 0 18,0 0-18,0 0 10,0 0-10,0 0 4,0 0-4,0 0 0,0 0 0,0 0 0,-11 5 0,11-5 0,-11 16 1,0-8-1,6 5 4,-1 3-4,1 1 8,-1-9-8,1-8 7,5 0-7,0 0 5,0 0-5,0 0 8,0 0-8,-11 4 7,11-4-7,0 0 2,0 0-2,0 0 2,0 0-2,0 0 0,-6 9 0,6-9 0,0 0 0,0 0 0,0 0 0,0 12 0,6 25 0,-1 17 0,1 4 1,-1 4-1,-5-12 1,0 25-2,0 28 1,0-41-1,-5-8 1,5-12-2,0-9 2,0 0 1,0 8-1,0-12 1,0 0-1,5-8 0,-5 4 0,0 4 0,6 0 0,-1 4 0,1 0 0,-1 0 1,1-12-1,-1 8-2,1-4 2,-1 8 0,-5-8 0,0 8 1,0-8-1,0 4 0,-5 0 0,-1 4 1,6-17-1,-5 17 2,5-8-2,-6 8 0,1 9 0,-1 3 0,1-7 0,-1 11 0,1-16 0,5-8 0,0-4 0,0-13-2,0-8 2,0 9-1,0-9 1,0 12 3,5 9-3,-5-9-3,6 1 3,-6-9 0,0-4 0,0 4 0,0-4 0,0 4 2,0-4-2,0 0 1,0 0-1,0 4 0,0-4 0,0 0 0,0 4 0,0-4 2,5 0-2,-5 0-2,0 0 3,0 0-1,0 0-1,0 0 1,0 0-9,0 0 9,0 0-61,6 9 61</inkml:trace>
  </inkml:traceGroup>
</inkml:ink>
</file>

<file path=ppt/ink/ink2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3:05.364"/>
    </inkml:context>
    <inkml:brush xml:id="br0">
      <inkml:brushProperty name="width" value="0.15875" units="cm"/>
      <inkml:brushProperty name="height" value="0.15875" units="cm"/>
      <inkml:brushProperty name="fitToCurve" value="1"/>
    </inkml:brush>
  </inkml:definitions>
  <inkml:traceGroup>
    <inkml:annotationXML>
      <emma:emma xmlns:emma="http://www.w3.org/2003/04/emma" version="1.0">
        <emma:interpretation id="{2D023CBD-C917-49DF-A513-B19C68802474}" emma:medium="tactile" emma:mode="ink">
          <msink:context xmlns:msink="http://schemas.microsoft.com/ink/2010/main" type="inkDrawing" rotatedBoundingBox="8277,3459 16215,2671 16356,4095 8418,4883" semanticType="callout" shapeName="Other">
            <msink:sourceLink direction="with" ref="{69E2168C-8BB5-4A9E-97DC-BBFD6B945AF3}"/>
            <msink:sourceLink direction="with" ref="{F89B10AE-ED50-4773-ABA4-9780B941E7FA}"/>
          </msink:context>
        </emma:interpretation>
      </emma:emma>
    </inkml:annotationXML>
    <inkml:trace contextRef="#ctx0" brushRef="#br0">-5 1533 0,'0'0'7,"0"0"9,0 0-16,0 0 6,0 0-6,0 0 2,0 16-2,0-8 10,5 5-10,1-5 5,10-4-5,6 0 6,0-12-6,1 8 1,-1 0-1,0-4 2,-6 0-2,1 0 4,-6 0-4,5 8 0,1-4 2,0 0-2,-6 4-1,0-4 1,0 0 7,0 8-7,0-8 2,0-4-2,-6 0 5,1 4-5,-6 0-1,11 0 1,-6 4 3,7-4-3,-7-4-2,1 8 2,5-4 1,5 0-1,1-12 5,10-1-5,6 13 3,6-4-3,5 0 1,0-4-1,1-1 2,4-3-2,12-5 1,0 13-1,0-4 4,-6-5-4,0 5-3,-11 8 3,6 0 1,-6 8-1,6 1 0,-1-1 0,1 4 1,0-7-1,-6-1 0,0-4 0,-11 4-1,-5 4 1,0 0 2,-6 1-2,0-5 2,0 0-2,-6 0-1,1 0 1,-1 5 0,7-5 0,-1-4 3,11 0-3,0 0 4,6 4-4,-1-4 0,1 0 0,5 4 4,0 0-4,0 0-4,6-4 4,0 0 4,5 4-4,6-4-4,-6 4 4,0-4 1,6 0-1,5 9 4,6-5-4,-6 0-1,-5 0 1,5 0 2,-5-4-2,0 0-1,-1-4 1,-4 0 1,-1-4-1,-5 8 3,-1 0-3,-5-4 0,1-1 0,-1 1 2,0 4-2,6-4 1,5 4-1,0-8-1,-5 12 1,5-8 1,6 4-1,-1 0 0,7 0 0,5-4 0,-6 0 0,6 0 1,10-5-1,7 9 0,-6 4 0,5-4-1,0-4 1,6 4-1,50-20 1,-34 20 1,-38-9-1,0 9 0,5-8 0,0 8-1,-5 4 1,5 0 0,1-4 0,5-8 0,-1 4 0,-4 4 1,-7-4-1,-4 0 1,-1-5-1,0 5 0,0-4 0,1 4-2,-7 8 2,1-4 2,5 0-2,6 0-1,0-4 1,5 0 1,-5-1-1,-11 1-1,0-4 1,-6 8 1,0 4-1,-5-4-1,-1 4 1,-4-4 1,-7 0-1,1 0-2,-6 9 2,0-9 5,0 8-5,-5-8-4,0 4 4,-1-4 0,1-8 0,-6 8 1,0-9-1,0 1 0,0 4 0,0 8 0,0-4 0,0 0 0,6-4 0,0 0-1,-1-4 1,1 3 1,-1 1-1,1 4-1,-6 0 1,6 0 1,-6 4-1,0 1 2,11-1-2,0-8-2,6 4 2,-1-5 0,1 1 0,-6 0-1,-5 0 1,-6 4 0,0-4 0,-5 0 1,-1 0-1,1 8-1,-1 0 1,1 0 0,-6 0 0,5-4 3,-5 0-3,1 4-1,-7-12 1,1 8 2,-6 0-2,0 0 0,0 0 0,0 0 2,0 0-2,0 0-1,0 0 1,0 0 2,0 0-2,0 0 0,0 0 0,0 0 2,0 0-2,0 0 3,0 0-3,5 0-1,-5 0 1,0 0 0,0 0 0,0 0 2,0 0-2,0 0 1,0 0-1,0 0 5,0 0-5,0 0 5,0 0-5,0 0 4,0 0-4,0 4-1,0-4 1,0 0 7,0 0-7,0-8 1,6 0-1,-1-1 5,-5-3-5,0 4 3,0-1-3,0 1 1,0-4-1,0-1 0,0 1 0,0-5 0,0 5 0,6-5 0,-1 1 0,-5-1 2,6-4-2,-6 1-3,0-5 3,-6 0 4,6 0-4,0 0 1,0-4-1,-5 0 2,-1 0-2,6-4 0,0 0 0,0 8-1,0 9 1,6 3 1,-6-3-1,0-9 1,0-4-1,0 8 1,0-24-2,-6 7 1,6-24 0,0 17-2,0-5 2,0 13 2,0-9-1,0 5-1,0 3-1,0 9 1,0 5-1,0 3 1,0 0 1,0 0-1,0 9 1,0-5-1,0 1-1,0-1 1,0 1 0,0-5 0,0 9 1,0-1-1,0 1 3,0-5-3,0 9 0,0 0 0,0-1 0,0 5 0,0 4 2,0-8-2,0 0-2,0-1 2,0-3 1,0 4-1,0-1 0,0 1 0,0 0 0,0 4 0,0 4 0,0 0 0,0 0 0,0 0 0,0 0 1,0-9-1,0 5 0,0 0 0,0 4 1,0 0-1,0 0 0,0-4 0,0 0 3,0 0-3,0 4-1,6-4 1,-6 4 1,0 0-1,0 0-1,0 0 1,0 0 0,0 0 0,0 0 0,0 0 0,0 0-3,-6-5 3,6 5 1,0 0-1,0 0 0,0 0-1,0 0 1,0 0-1,0 0 1,0 0-41,0 0 41,0 0-14,0-4 14,0 4-5,0-4 5,0 4 0,-11 25-94</inkml:trace>
  </inkml:traceGroup>
</inkml:ink>
</file>

<file path=ppt/ink/ink2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3:07.967"/>
    </inkml:context>
    <inkml:brush xml:id="br0">
      <inkml:brushProperty name="width" value="0.15875" units="cm"/>
      <inkml:brushProperty name="height" value="0.15875" units="cm"/>
      <inkml:brushProperty name="fitToCurve" value="1"/>
    </inkml:brush>
  </inkml:definitions>
  <inkml:traceGroup>
    <inkml:annotationXML>
      <emma:emma xmlns:emma="http://www.w3.org/2003/04/emma" version="1.0">
        <emma:interpretation id="{F89B10AE-ED50-4773-ABA4-9780B941E7FA}" emma:medium="tactile" emma:mode="ink">
          <msink:context xmlns:msink="http://schemas.microsoft.com/ink/2010/main" type="inkDrawing" rotatedBoundingBox="8484,4228 8519,2853 8568,2854 8532,4229" shapeName="Other">
            <msink:destinationLink direction="with" ref="{2D023CBD-C917-49DF-A513-B19C68802474}"/>
          </msink:context>
        </emma:interpretation>
      </emma:emma>
    </inkml:annotationXML>
    <inkml:trace contextRef="#ctx0" brushRef="#br0">0 1353 0,'0'4'38,"0"-4"-38,0 0 5,0 0-5,0 0 7,0 0-7,0 0 8,0 0-8,0 0 4,0 0-4,0 0 7,0 0-7,0 0 5,0 0-5,0 0 5,0 0-5,0 0 4,0 0-4,0 0-1,0 0 1,0 0 2,0 0-2,0 0 0,0 0 0,0 0 1,0 0-1,0 0 11,0 0-11,0 0 13,0 0-10,0 0-3,0 0 0,0 0 0,0 0-1,0 0 1,0 0 0,0 0 0,0 0 0,0 0 0,0 0 0,0 0 0,0 0-1,0 0 1,0 0 1,0 0-1,0 0 3,0 0-3,0 0 13,0 0-6,0 0-7,0 0 5,0 0-5,0 0 0,0 0 0,0 0-3,0-8 3,0-4 3,0 3-3,0-7 0,0-1 8,0-12-6,0 0-2,0 0-1,0-4 1,0 0 1,6-9-1,-1-3-1,1-5 1,-1-4 2,1-4-2,-1 5-2,1 15 2,-6 1 2,0 8-2,0-8 0,-6-1 2,1-3-2,-1 4 0,6 0 0,0-1 2,0 1-2,0-4-2,0 3 2,0 5 2,0 0-2,0 4-2,0 4 2,6 0 2,-1 1-2,1-1 1,-6 0-1,0 4-3,0 5 4,0-1-1,0 0 0,0 1 0,0 3-1,0-3 1,0-1 2,0 5-2,0-1 0,0 5 0,0 0-2,0 4 2,0 0 0,0 4 0,0 0 0,0 0 0,0 0 0,0 0 0,0 0-2,0 0 2,0 0 2,0 0-2,0-5-1,0 5 1,0 0 0,0 0 0,0 0 1,0 0-1,0 0 1,0 0-1,0 0-1,0 0 1,0 0 2,0 0-2,0 0 0,0 0 0,0 0-2,0 0 2,0 0-2,0 0 2,0 0 2,0 0-2,0-4 0,0 4 0,0 0 0,0 0 0,0 0 0,0 0 0,0 0-3,0 0 3,0 0-4,0 0 4,0 0-37,0 0-30,-17 21 67,6-13-39</inkml:trace>
  </inkml:traceGroup>
</inkml:ink>
</file>

<file path=ppt/ink/ink2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3:14.82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601 127 0,'0'0'7,"0"0"6,-50 13-13,-22-1 4,-11 5-4,1-1 11,-1-3-11,6 3 0,10-3 0,12-1 3,16-4-3,39-12 0,0 4 5,61-16-5,11-5 1,5 0-1,6-4-1,0 5 1,0 3-1,-6 0 1,-11 5 0,1 4 0,-7-1 0,-5 1 0,-10 8 1,-7-4-1,-10 4-2,-12 0 2,-27 0-1,11 0 1,-49 12-1,-18 5 1,-10 0 4,-6-5-4,1 0 4,-1-3-4,5-1 5,12-8-5,5 0 4,17 0-4,11-4 4,66-13-8,17-3 4,22-5-9,16 4 9,45-16 0,5 16 0,-11 17-1,-50 0 1,-5 4 1,5 0-1,0 0 0,1 4 0,-1 4-2,-5 0 2,-12 5-16,-10-1 16,-22 5-16,-28-1 16,-33 9 0,-17 4 0,-22 4 6,-16-4-6,-56 17 5,6-17-5,11-4 0,50-9 0,11-7 4,5-5-4,6 0 11,5-4-11,6 0 11,16 0-11,1 0 1,4 0-1,1-4-3,6 4 3,5 0-6,11 0 6,0 0 4,0 0-4,0 0 1,0 0-1,-22 8-1,-6 4 1,-5 1 1,0-9-1,0 4 3,0 1-3,-1-5 0,1 4 0,6 0 2,5 1-2,5-9 9,0 4-9,6 4 2,0-8-2,11 0-1,0 0 1,0 0 0,0 0 0,0 0 0,0 0 0,0 0-1,0 0 1,0 0 0,6 8 0,10-4 0,1-4-1,5 9 1,11-9 2,0-9-2,6 5 1,0 8-1,-1-8-1,1 4 1,0-12-1,-6 4 1,0-1 4,0 9-4,0-8-2,0 4 2,-5 0-1,0 8 1,-1-8 0,-5 0 0,-5-1 0,-1 5 0,1 0 1,-1-4-1,-4 4-1,-1 0 1,0 0 2,5-4-2,1 0 4,-6 4-4,5-4 0,-5 4 0,0 0 2,0 0-2,6 4 0,0-4 0,5 0 0,5 4 0,12-4-3,5 0 3,6 0 2,0 0-2,-1 0 0,6 0 0,1 0 3,-1 0-3,0 0 1,-5 4-1,-1-4-1,1 4 1,0 5 0,0-1 0,-1 0 0,1-4 0,0-4 0,-6 13 0,0-9 0,0 8 0,0-3-1,1-5 1,-7 4 1,1-4-1,5-8-1,6 0 1,5 0 1,6 0-1,-6 0 4,6-1-4,10 1-4,1-4 4,0 0 4,-6 12-4,0-4 0,1-8 0,5-1-1,5 18 1,6-14 1,-6 1-1,6-4 0,5 4 0,0 4 0,-5-4 0,-5 0 0,-1-1 0,0 1 0,1 4 0,-1-4 0,0 0 0,-5 4 1,5-4-1,1 4-1,-1-4 1,11-5 1,-11 1-1,-5-4-1,0 3 1,-6-3 0,1 4 0,-1-5 2,-5 9-2,-6 4 0,6 4 0,5-4-2,6 0 2,5 0 1,-5-8-1,-1-4 2,-4-1-2,-1 1 2,-5 4-2,-6-1-3,-11-3 3,0 4 1,-5 3-1,0 5-2,-6-4 2,0 0 1,0 4-1,-5 4 1,5-4-1,0 0 1,0 0-1,-5 0-3,-1-4 3,6 8 2,0-4-2,1 4-2,-7-4 2,6 5 1,-5-5-1,-6-5 1,0 10-1,0-14-1,17 1 1,-1 0 1,7 4-1,-1-1 0,0 1 0,-5 0 0,-1 0 0,1 0 0,0 4 0,-6 0 0,0-4 0,6 4-2,5 0 2,0 0 2,-5 0-2,-1 0 0,1-4 0,-1-1-1,-4 5 1,-1 0 0,-11-4 0,0 0 1,-6 8-1,-4-4 2,-1 0-2,-6-4 4,-5 0-4,0 4 0,0 0-2,0 0 4,0 0-2,0 0 0,0 0 0,0 0-1,-11 0 1,11 0 3,0 0-3,0 0-2,0 0 2,0 0-1,0 0 1,0 0 1,0 0-1,0 0-2,0 0 2,0 0-2,0 0 2,-5 0-1,5 0 1,0 0-1,0 0 1,0 0 1,0 0-1,0 0-3,-17 4 3,6 0-27,11-4 27,0 0 0,-22-4-49</inkml:trace>
</inkml:ink>
</file>

<file path=ppt/ink/ink2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3:19.681"/>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-3 265 0,'0'0'18,"0"0"-18,0-13 6,6 5-6,-1 0 9,1-5-9,-1 5 6,1 0-6,-1-5 12,1 9-12,-6-4 6,0 4-6,0 4 4,0-4-4,0 4 1,0-5-1,0 5 7,0 0-7,0 0 5,0 0-5,0 0-1,0 0 1,0 0 0,0 0 0,0 0 1,0 0-1,0 0 0,0 0 0,5 17-1,-5 4 1,6-5 0,-6 5 2,0-9-2,5 5-1,-5 0 1,0 16 2,0 0-2,0-4-1,0-4 1,0 8 0,6 17 0,-1-5 0,1-8 0,-1-8 1,-5-4-1,0-4 2,0 4-2,0-17-2,6 0 2,-1 5 1,-5-5-1,0-8 2,0 0-2,0 17-1,0-1 1,-5 1 1,-1 3-1,6 1 1,-5 0-1,-1-5-1,6-3 1,0-5 2,0 5-2,0-5 1,0-8-1,0 0-1,0 12 1,0 5 2,6-1-2,-1 1-2,1-1 2,-1-3 1,1-1-1,-6 1 0,5-1 0,1 5 0,-1-1 0,1 1 2,0-5-2,-1 1-3,1-5 3,-1 4 1,-5-7-1,0-5 1,0 12-1,0 0 0,0-3 0,0-9 1,0 0-1,0 8-5,6-4 5,-6-4 3,0 0-3,0 0 3,0 0-3,0 0-2,0 0 2,0 0 2,0 0-2,0 0 0,0 0 0,0 0 0,0 0 0,0 0 0,0 0 0,0 4 1,0-4-1,0 0 1,0 0 0,0 0-1,0 0 2,0 0-2,0 0 0,5 0 0,-5 0 11,0 9-11,0-5 5,0-4-5,0 0 3,0 0-3,0 0 1,17-21-1,-1 0-2,1-12 2,-6 4 4,0-4-1,-6 0-2,1 4-1,-1 4 1,1 4-1,0 5 1,-6-9 1,0-4 1,-6 4-3,0 0 2,1 9-2,-6 7 0,5 5 0,1 0-1,-1-8 1,1-1 0,5 1 0,-6 12 0,6 0 2,0 0-2,0 0 1,0 0-1,0 0 0,0-8 0,6-9 0,-1-4-1,-5 1 1,0-5-2,6 0 2,-6 0 2,0 4-2,0-12 0,5 4 0,-5-4 0,0 4 0,0 4 0,0 5 0,0 7 0,0-3 1,0 7-1,0-3 2,0 4-2,0-1-3,0-7 3,0 12 1,0 4-1,0 0 1,0 0-1,0-9 0,0-7 0,0 3-2,0-3 2,0-9 0,-5-4 0,-1 8 2,1 0-2,5 13-2,-6-4 2,6 8 0,0 4 0,0-9 1,6-7-1,-1 3-1,-5-3 1,0-9 0,0 13 0,0-5 0,0 9 3,6-1-3,-6 5-5,0 4 5,0 0 0,0 0 0,0 0 0,0 0 0,0 0 1,0 0-1,0-4-1,-6 0 1,6 4-2,0 0 2,0 0 2,0 0-2,0 0-1,0 0 1,0 0 2,0 0-2,0 0-2,0 0 2,0 0 0,0 0 0,0-17-3,0 17 3,0 0-2,0 0 2,0 0-8,0 0 8,0 0 0,-11 17-67,-5 16 67,5-12-42</inkml:trace>
</inkml:ink>
</file>

<file path=ppt/ink/ink27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0:12:15.495"/>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852C81A9-5946-456F-BB61-EE055B2A2C17}" emma:medium="tactile" emma:mode="ink">
          <msink:context xmlns:msink="http://schemas.microsoft.com/ink/2010/main" type="inkDrawing" rotatedBoundingBox="851,345 24644,642 24601,4105 808,3808" hotPoints="24481,1904 24136,4979 2225,2519 2570,-555" semanticType="enclosure" shapeName="Rectangle"/>
        </emma:interpretation>
      </emma:emma>
    </inkml:annotationXML>
    <inkml:trace contextRef="#ctx0" brushRef="#br0">112 680 0,'0'0'28,"0"0"-28,0 0 5,0 0-5,0 0 6,0 0-6,0 0 5,0 0-5,0 0 0,0 0 0,0 0 3,0 0-3,0 0 2,0 0-2,0 0 0,0 0 5,0 9-5,0-9 8,0 0-8,-6 8 2,1 5-2,-1 4 4,0-5-4,6-3 3,-5 4-3,5-1-2,0-3 2,0 3-1,0 14 1,0-5 7,0 9-4,0 8-3,0-9 2,0 5-2,0-8 1,0-1-1,0 0 2,0-8-2,0 5 0,0-10 0,0-3 2,0 8-1,0 4-1,0-9 2,0 5-2,0 9-3,0 3 3,0 1 6,0 4-6,0 0 0,0 4 0,0-8 1,0-1 0,0 1-1,0-9-2,0-4 2,0 0 3,0 4-3,0-4 1,0 4 1,5 5-2,1-1-1,0 13 1,-1-8 0,1 4 0,-6-5 0,0 13 0,5-12 1,1 8-1,-6-12-1,0-5 1,0-4 1,6-9-1,-1 9 1,-5-8-1,0 3-1,6 1 1,-6 4 1,0 4-1,0 4 1,6-3-1,-6 3-8,0 0 8,0 1 9,5-1-9,-5 1 1,0 3-1,0-3-2,0-1 2,0 0 0,0-3 0,0-1 0,0 0 0,0-8 4,6-1-4,-6 1 0,0 0 0,0-5-5,0 18 7,0-9-2,-6 0 3,6 4-3,0 4-3,-5 0 3,5-3 3,0-1-3,0-4-4,0 0 4,0 4 4,5-4-4,-5 0-4,0 0 4,0 4 1,0-4-1,0 8 0,0-4-1,0-8 1,0-5 0,0-8 0,0 0 0,0 0 0,0 9 1,0-1-1,0-8 0,6 9-1,-6-1 5,6-8-4,-6 0-4,5 0 4,-5 0 4,0 0-4,0 0 0,6 13 0,0-4-3,-1 3 3,1 1-1,-1 0 1,1-5 4,-6 5-4,6-1-4,-1-3 4,1 8 1,-6-4-1,0 4-1,6-1 1,-1-3 0,1 0 0,0 0 1,-6-1-1,5 1 0,1-5 0,-6-8-1,0 0 1,0 13 4,6 4-4,-6-8-4,5 3 4,-5 1 1,0-5-1,6 5 3,-1 4-3,1-9 2,0 9-2,-1-8-6,1-1 6,-6 1 1,0-1-1,0-8 3,6 9-3,-6-9 0,0 0 0,5 12 0,1-7 0,-6-5-3,0 0 3,0 0-1,0 0 1,0 0 4,0 0-4,11 8 2,-5-4-2,-6-4-2,6 9 2,5-5 1,-5 0-1,5 1 6,0-1-6,0 0 5,1-4-5,5 0 1,5 4-1,-5-12-1,6 4 1,5-5 0,6 5 0,5 0 1,6-5-1,6 1 0,6 3 0,-7-3 0,1 4 0,0 0 1,0-1-1,0 1 0,-1 4 0,1 0-1,0 0 1,0-4 0,-6 0 0,0 4 1,6-5-1,0 5 1,0 0-1,-1 0-2,1-4 2,0 4 0,0 0 0,0 4 3,5-4-3,-5 0-2,5 5 2,1-5 1,-1 0-1,1-5 1,-7 1-1,1 0-1,0 0 1,5-1 1,1 5-1,5-4 0,0 4 0,-5 0-1,5 4 1,0-8 1,5 4-1,7-4 0,-1 4 0,-5-9 1,5 1-1,12 0 0,0-1 0,-1 1 1,1 3-1,0 1-1,5 0 1,0 4 0,40-9 0,-51 9 1,6 0-1,5 5 0,0-1 0,-5 0 0,5 5 0,1-1 0,61-4 0,-28-8 1,-45 4-1,12 0 0,5-4 0,45 8 0,-6-4 0,-56 0 0,6 0 0,-1 0-1,-4 0 1,10 0 2,0 0-2,6 0-1,34 4 1,-45 1 0,-1-1 0,1 4 1,0-4-1,-6 1-1,0-1 1,0 0 1,0 0-1,0-4-1,0 5 1,-6-1-2,6 0 2,0-4 3,0 0-3,6 0 0,-12-4 0,1 4 0,-1 0 0,0 0 1,1 0-1,-1 0 0,0 4 0,1 0 0,5 1 0,-6-5 0,6 0 0,-5-5 0,-7 1 0,1-4 2,5-1-2,7 1-2,-1-5 2,-6 5 3,0 8-3,1 0 0,5-9 0,0 5 1,0-5-1,-6-3 0,0 3 0,1 1 1,5-1-1,6 1 0,-6 4 0,-6-1 0,6-3 0,0 8 1,0 0-1,0 0-1,0-9 1,-11 9 1,5 0-1,6 0 0,6 0 0,-6 0-1,0 5 1,0-1 1,0 0-1,6 0 0,-6-4 0,-6 0 1,0 0-1,1 0 0,5 0 0,5 0-1,-5 5 1,1-1 0,4 0 0,1 0-1,5 5 1,-5-5 1,22 0-1,51 0 0,-22 1 0,-63-1 1,0 0-1,1 0 0,5 1 0,0-10 1,0 1-1,-11 0 0,-1-5 0,7 1-3,5 4 3,0-5 2,0 1-2,-12 8 0,7 4 0,-1-4 0,6 4 0,0 1 0,0-10 0,-11 5-1,0 0 1,-1 0 1,7 0-1,-1 0 0,1 5 0,-12-5-1,0 4 1,0 0 1,0 0-1,0-4 0,0 0 0,0 0 2,0 0-2,-11 0-1,0 0 1,0 0-1,5-4 1,1 4 0,-1-4 0,0 0 0,-5 4 0,0-5-1,0 1 1,0 0 0,5 0 0,-5-1 1,5 1-1,-5 0 1,0-5-1,0 1-1,-6-1 1,-6 5-1,1 4 1,5 0 1,0 0-1,6 0-1,0 4 1,0-4 1,-1 0-1,-10 0-1,16 5 2,1 3-1,-1 1-2,1-5 2,-1 0 2,1 0-2,-1-4-5,-11 0 5,6 5 5,0-5-5,5 0-1,1 0 1,-1 0 0,1-5 0,-7 10 4,1-10-4,0 10-3,0-5 3,0 4 0,5-4 0,0 0 0,1 0 0,-1 0-1,-10 0 1,4 0 1,1 0-1,6-4 0,-1 4 0,0 0-1,1 0 1,-6 4 0,0-4 0,-6 0 0,5 4 0,1 0 0,-6 1 0,1-5 1,-1 0-1,0 0 1,0-5-1,0 5-3,-5-8 3,-1-1 2,6 5-2,1-4-1,4 3 1,1 1 0,0 0 0,0 0-1,-6-1 1,-11-3 1,5 4-1,1 4 1,5-9-1,0 9 0,6-8 0,-6 8 0,0-4 0,6-5-2,-11 5 2,5 0 2,-6-1-2,1 1 0,5 0 0,0 0-2,6 0 2,0-1 2,-6 1-2,6 0 1,-12 0-1,1-1-1,-1 1 1,1 8 0,-7-4 0,1 5 0,0-1 0,0-4 1,6 4-1,-7-4-1,-4 4 1,5-4 1,5 5-1,1-10-1,-7 5 1,1 0 1,0-4-1,0 4-1,6-4 1,-1 4-1,1 0 1,-1 4 1,-5 0-1,5 5-1,1-5 1,-12-4 0,0 0 0,1 4 0,4 0 0,1 1 0,0 3 0,0-8 1,0 4-1,0 1-2,0-10 2,5 5 2,1 0-2,5 0-2,-11-4 2,5 4 1,1-4-1,-1 4-2,6 0 2,1 0 1,-1 4-1,0-4 2,0 0-2,-5 0 0,-1 0 0,1 4-2,5-4 2,0 9 1,0-5-1,0 5-1,0-5 1,1-4 0,-1 4 0,0-4 0,-11 0 0,0-4 1,-1 4-1,1 0 0,0 4 0,0-4 0,6 0 0,-1 0-1,1 0 1,-1 0 0,-5 0 0,-6 0-2,0 0 2,1-4 2,-1 4-2,0 4 1,0 0-1,0 0-1,1-4 1,5 0 1,-1 5-1,1-10-1,-5 1 1,4 4 0,-4 4 0,-1-4 1,0 0-1,6 0-1,-6 0 1,0 0-6,6 0 6,0-4 6,0 4-6,0 0 0,0 0 0,0-4 0,-1 0 0,1 4 2,0 0-2,-6-4-2,1 4 2,4-5-1,1 1 1,6 4 2,-6 4-2,5-4 0,1-4 0,-1 4 0,1-4 0,-6 4-3,5 0 3,-5 0 2,0-4-2,-6-1 1,-5 5-1,-1 5 0,1-10 0,-1 5 0,1 0 0,0 0-1,-1-4 1,6 4 1,1 0-1,-1 0-1,-6 4 1,1-4 0,5 5 0,-5-1-1,-1-4 1,1-4 2,0 8-2,-12-4 0,0 0 0,6 0-2,0 4 2,6 0 0,-1-8 0,1 4 0,-1 4 0,-5-4 1,0 0-1,0 5-1,0-1 1,0 0 2,-6 0-2,1-8-1,-1 8 1,0-4-1,-5 0 1,-6 0 2,0 0-2,5 0-1,-5 0 1,0 0 0,6 0 0,0-4 0,-1 4 0,-5 0 1,0 0-1,0 0 0,0 0 0,0 0-1,6-4 1,-6 4-1,0 0 1,0 0 1,0 0-1,6 4 1,-6-4-1,0 0 15,0 0-15,5-4-14,1 4 14,-6 0-1,0 0 1,0 0 1,0 0-1,6-4 0,-1 4 0,-5 0-1,0 0 1,0 0 1,0 0-1,6 0-1,-6 0 1,5 0 1,-5 0-1,0 0 0,0 0 0,6-5-1,-6 5 1,0 0 0,0 0 0,6-4-2,-6 4 2,0 0 0,0 0 0,0 0 1,0 0-1,5-4 0,-5 4 0,0 0 1,6 0-1,-6 0-2,0 0 2,6 0 0,-6 0 0,0 0 0,0 0 0,0 0 4,0 0-4,0 0-2,5 0 2,-5 0 1,0 0-1,0 0-1,6-4 1,0-1 0,-1 10 0,-5-5-1,0 0 1,0 0 1,6 0-1,-6 0 1,6 0-1,-6 0-1,5-9 1,1 5 0,-1 4 0,-5 0-1,0 0 1,6-4 1,-6 4-1,0 0 0,0 0 0,0 0-1,0 0 1,0 0 1,0 0-1,0 0 0,0 0 0,0 0-2,0 0 2,0 0 2,0 0-2,0 0 0,0 0 0,0 0 0,0 0 0,0 0 1,0 0-1,0 0-1,0 0 1,0 0 1,0 0-1,0 0 0,0 0 0,0 0 2,0 0-2,0 0 2,0 0-2,0 0 4,0-5-4,6-7-2,-6 3 2,5-3 8,1-1-8,0-4 2,-1 0-2,1 13 1,0-5-1,-1 1-1,1-1 1,0 1 0,-1-5 0,1-4 0,0 0 0,-1-8-1,1 4 1,-1-9 0,1-4 0,0 0 0,-1-4 1,1 4-1,0 1-1,-6 3 1,0 0 3,0 13-3,5-4-1,-5-8 1,0 3 4,0 5-4,0-4-1,0 3 1,0 1 0,-5-4 0,5 4 0,0 4 0,0 0-1,0 0 1,0 0 0,0-8 1,0-1-1,0 1-1,0-1 1,0 1 1,0 4-1,-6 0 0,6 8 0,0-8 1,-6 12-1,1 1 0,-1-1-2,0-3 2,1 7 2,5 5-2,-6-12 0,1-9 0,-1-5 0,0 5 0,1 0 0,5-5 0,0 5 0,-6-4 0,0-1 0,1 5 0,-1-17 0,0 4 0,1 9 0,-1 4 0,6 4 0,-6 0-1,1-4 1,5 4 1,-6-9-3,6-7 4,0-1-2,0 4 0,0-4 0,-6 5 0,1 3 0,-1-3-1,1-1 1,-1 4 1,-5 5-1,5 0-1,0 0 1,1 0-1,5 8 1,-6 0 2,6-4-2,-6 9-1,1-5 1,-1 1 1,0 3-1,1-25 0,-1 9-3,-5-1 3,5-3 3,-5-1-3,5 1 0,-5-1 0,0 0-5,5 5 5,-5-5 0,5 5 3,1 4-3,-1 4 2,0 0-2,1 0 0,-1-4 0,0 4-1,1 0 1,-1 4-1,0-4 1,1-4 0,-1 8 1,0 1-1,1 3-2,-1-3 2,0 3 3,1 1-3,-1-1-2,6 1 1,0-5 1,0 4 0,0-3 0,-5 3 6,5-3-6,0 3-4,0 1 4,0 3-1,0 5 1,0-8 1,-6 0-1,6 3-2,0 5 2,0 0 0,0-8 1,-6-5-1,6 5 0,0-1 0,0 5-1,0 4 1,0 0 0,0 0 0,0 0-1,0 0 1,0-4 0,0 4 0,0 0 1,0 0-1,0 0 0,0 0 0,0 0 0,0 0 0,0 0-2,0 0 2,0-5 0,0 5 0,-5-4 0,5 4 0,0 0 2,0 0-2,0 0-2,0 0 2,0 0 0,0 0 0,0 0 0,0 0 0,0 0-1,-17-8 1,5 8-1,12 0 1,0 0 2,-17 0-2,1 4-3,-1-4 3,-6 4 0,0-4 0,1 4 1,-6 1-1,-1-1-1,-4-4 1,-1 4 1,0 0-1,6 1 0,-1-5 0,1 8 3,-6-4-3,0 1-3,1-1 3,-1 0 4,-6-4-4,1 4-4,-6-8 4,-1 0-1,1 0 1,6-1 1,-1-3-1,-5 4 1,-6-5-1,0 5-2,-5-5 2,0 9 1,5-8-1,0 8 1,-6-4-1,-5 4 0,0-4 0,-5-1-1,-1-3 1,11 4 1,-5-5-1,0 1-1,-6-5 1,1 5 0,-1-1 0,12 1 0,-7-1 0,1 5 0,-5-5 0,-1 5 2,-5 0-2,-1-9-2,6 13 2,-5 0 2,-6-4-2,0 4-2,0 0 2,6-4-2,-6 0 2,-6 8 2,0-4-2,1-4 0,10-1 0,-5 1-2,0 4 2,-5-4 2,-1 0-2,11 8-1,-5-8 1,0 4-1,-5-9 1,-1 9 0,0-13 0,12 9 0,-6 0 0,0 4 0,-6-8 0,1 8 0,10-5 0,1 10 1,0-10-1,-1 5 1,1-4-1,-1 0-1,1 0 1,17-1 1,-18-3-2,1-5 1,-1 9 2,1-5-2,5 9-1,6-8 1,-5 8 0,-7 0 0,1 0 0,-1 0 0,1 0 0,5-4 0,-5 8 0,-6-8 0,0 4-1,0 0 1,17 8 1,-12-16-1,1 8 0,0 0 0,-6 0-2,0 0 2,11 4 2,0-8-2,0 4 0,1 0 0,-1 0 1,0 0-1,0-4-2,12-1 2,0 10 1,-1-1-1,1-4 0,-1 0 0,1 4 0,5 0 0,0-8 0,0 0 0,1 0 0,10-1 0,-5 1-1,0 13 1,-6-9 1,0 4-1,-5-4 0,-1 0 0,6 4 11,6-4-11,-6 0-11,1 0 11,-7 4 2,-5 0-2,-6 1-1,6-1 1,0-8-1,-5-1 1,-1 5 0,-6 5 0,1-1 2,5 13-2,6-17-1,0 4 1,0-12 0,0 16 0,-6-12 3,6 0-3,-6-1-3,12 1 3,-1 0-7,1 4 7,0-9 7,-1 5-7,1-4 0,-1 8 0,1 0 0,11-9 0,-6 1-1,0 4 1,-5-5 1,-1 9-1,-5-4 1,0-9-1,6 9 0,-1 0 0,-5 0 1,0-9-1,-6 0-2,0 5 2,6 3 0,0 10 0,0-10 1,-6 1-1,-5-4-1,-6 16 1,6-16 0,-1 3 0,1 1 0,-6-4 0,0 4 1,0 4-1,11-5 1,-5 14-1,-1-13-2,1 4 2,-6 0 0,0 4 0,6-8 1,-1 12-1,1-12 1,-1 4-1,1 0-1,0 12 1,11-16 1,0 13-1,-1-5-2,1 9 2,0-13 0,0 0 0,0 0 2,0 4-2,6 0 0,-1 0 0,-5-4 1,0 5-1,0-10-3,0 14 3,0-9 1,11 4-1,0 0-1,-5 9 1,-6-9 0,-6 9 0,0-13 1,6 8-1,0 1 0,-6-5 0,0-8 0,-5 8 0,0-8 0,5 17 0,0-18-9,-33 10 9,-57-5 7,33 12-7,46-8 0,-5 1 0,-12-5-1,11 17 1,-5-17 3,-6 12-3,-51-16-1,17 4 1,51 0 1,-11-13-1,-6 13-3,0-4 3,11 4 2,-5 0-2,0 4-1,-12-4 1,-33-12 0,50 16 0,-5 0 1,-6-4-1,0-4-1,11 17 1,-5-5-1,-1 1 1,1-5 1,5 0-1,1-4 1,-1 0-1,0 4-11,1 5 11,-1-5 10,12 0-10,-1 0-1,1-4 1,0 9 1,5-9-1,-6 8 0,7-12 0,5 4-1,0 9 1,5-9 3,-5 0-3,0 4-1,0-4 1,0 4-1,0-4 1,11 0 1,-6 0-1,1-4-1,-6 8 1,0 0 4,5-8-4,1 4-2,-1 4 2,1-4-2,0 0 2,-6 0 2,-1-8-2,1 8-1,0 4 1,6 0-1,-6 1 1,0-10-1,0 10 1,-6-1 3,0-17-3,6 5-3,6 3 3,5 1 0,0 0 0,0 12 3,0-3-3,1 3-2,-1-4 2,0-4 0,0 9 0,6-9 1,5-4-1,7 4-1,-7-5 1,6 10 1,-5-1-1,-1 0-1,1-4 1,-1 4 0,1-4 0,-1 4 0,1-8 0,-1 8 2,6 1-2,0-5-2,1 0 2,-1 4 2,0-4-2,0 4-2,-6 0 2,1 1 0,-1-1 0,1 0 1,-1-4-1,7 4-1,4-4 1,-5 9 0,-5-5 0,-1 5 2,1-1-2,-6 5-3,0-5 3,-1 1 2,-4-5-2,4 4-2,1-3 2,0 3-2,-6-4 2,1 5 2,-1-9-2,0 8 1,0-4-1,6 5 0,5-5 0,7 5 0,-7-5 0,6 9 0,-5-9 0,-1 0-1,1 0 1,5 5-5,0-9 5,0 4 6,0 0-6,6 0-1,0-4 1,5 5 1,1-5-1,-1 4-2,0 4 2,7-8 2,-1-4-2,5 4 0,-5 0 0,0 0 0,1 0 0,-1 4-2,0 1 2,0-1 0,0 0 0,-6 0 2,6-4-2,-5 4 0,-1 1 0,1-1-1,-7-4 1,1 4 1,0-4-1,0 4-1,-1-4 1,7 9 0,5-5 0,0 5-1,-6-5 1,1 0 1,-1-8-1,1 8 0,-1-4 0,1 9 1,-1-9-1,0 4 0,1-4 0,-1 4 0,6-4 0,0 8-1,0-8 1,0 5 0,6-1 0,0-4 0,0 0 0,11 0 1,0 0-1,0 0 1,0 0-1,-12 0-2,12 0 2,0 0 1,-11 0-1,0 4 0,-1-8 0,1 8 0,0 0 0,11-4-2,0 0 2,0 0 3,0 0-3,0 0-1,0 0 1,0 0 1,0 0-1,0 0-2,0 0 2,0 0 1,0 0-1,-6 0 2,6 0-2,0 0-3,0 0 3,-11 5 1,11-5-1,0 0 0,0 0 0,0 0 4,0 0-4,0 0-3,0 0 3,0 0-1,0 0 1,0 0-1,0 0 1,0 0 2,0 0-2,0 0-1,0 0 1,0 0 2,0 0-2,0 0-3,0 0 3,0 0 1,0 0-1,0 0 0,0 0 0,0 0 1,0 0-1,-11 0-2,11 0 2,0 0 3,0 0-3,0 0-2,0 0 2,0 0-1,0 0 1,0 0-1,0 0 1,0 0 0,0 0 0,0 0 2,0 0-2,0 0 0,0 0 0,0 0-1,0 0 1,0 0 1,0 0-1,0 0-1,0 0 1,0 0 0,0 0 0,0 0-1,0 0 1,0 0 1,0 0-1,0 0-4,0 0 4,0 0 4,0 0-4,0 0 0,0 0 0,0 0 0,0 0 0,0 0-1,0 0 1,0 0 0,0 0 0,0 0 1,0 0-1,0 0-5,0 0 5,0 0-1,0 0 1,0 0 1,0 0-1,0 0-1,0 0 1,0 0 6,0 0-6,0 0-6,0 0 6,0 0 1,0 0-1,-12 4 0,12-4 0,-11 4 0,11-4 0,0 0 1,0 0-1,0 0-5,0 0 5,0 0 3,0 0-3,0 0 5,0 0-5,0 0 1,0 0-1,0 0-8,0 0 8,0 0 8,0 0-8,0 0-6,0 0 6,0 0 0,0 0 0,0 0 0,0 0 0,0 0 2,0 0-2,0 0-1,0 0 1,-6 9-1,6-9 1,0 0 0,0 0 0,0 0 0,0 0 0,-11 12 0,0-3 0,0-1 0,5 5 0,0-9 0,6-4 0,0 0 0,0 0 0,0 0 1,-11 9-1,5-5-1,6-4 1,0 0 1,0 0-1,0 0-1,0 0 1,0 0 0,0 0 0,0 0 0,0 0 0,0 0 0,0 0 0,0 0 0,0 0 0,0 0 1,0 0-1,0 0-1,0 0 1,0 0-4,0 0 4,0 0-2,0 0 2,0 0 2,0 0-2,0 0-4,0 0 4,0 0-2,0 0 2,0 0-1,0 0 1,0 0-2,0 0 2,0 0-4,0 0 4,0 0-12,0 0 12,0 0-26,0 0-16,-28 8 42,0-8-39</inkml:trace>
  </inkml:traceGroup>
</inkml:ink>
</file>

<file path=ppt/ink/ink2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0:13:15.31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2169 963 0,'0'-4'35,"0"4"-35,0 0 0,0 0 0,29-4 0,10 4 0,12-5 3,22 5-3,23-8 0,85-9 0,16-8 1,29 12-1,45-21 2,17 0-2,6 0 4,-7 26-4,13 4 8,21 4-8,7 0 4,5 8-4,-6-25 3,6 0-3,0 17 2,-34 0-2,-17-4 0,-22 0 0,-28 8 4,-69 0-4,-16 9-3,-23-5 3,-62-8 0,-11 0 0,-11 0 0,-12 0 0,-23 5 0,-5-5 0,-56 8 4,-34-4-4,-29 1 0,-107-1 0,-56-13 0,-11 14 0,-7-14-1,-27 18 1,-12-9 1,6-9-1,0 18 0,6-26 0,-12 25 2,6-16-2,23 20 2,5-3-2,12-13 1,27 8-1,24-4 0,55 0 0,7 0-1,10 4 1,18-17-2,33 13 2,52-8 3,10 16-3,12-8 2,11-4-2,12-4-3,10 12 3,12-4 1,51 0-1,28-4 3,28-5-3,80 5-5,27-17 5,46-5 4,11 14-4,-6-9 1,-5-5-1,22 5-1,-6-13 1,1 13 7,11 8-7,-23-4-5,0 5 5,-5 12 0,-23-5 0,-45 14 3,0-5-3,-23 5-1,-11 3 1,-16-8 4,-18-4-4,-62 0-6,-11 0 6,-6 5 0,-11 3 0,-12-4 0,-50 5-1,-28-1 1,-24-3-1,-32-5 1,-86 17 2,-11-9-2,-17-16-1,-45 20 1,-11-3 2,-6 8-2,12-13-4,-18 0 4,12 5 3,6-9-3,5 16 0,22-24 0,18 8 0,61-4 0,35 4-1,62 0 1,5-4 4,11-9-4,12 0-2,17-12 2,22 4-2,18-1 2,22-7 0,33-1 0,18 5-1,22-5 1,79-16 3,18 20-3,27 5-2,-28 4 2,-16-4 1,10 4-1,6 8 0,-16 9 0,-1-4-1,-28 0 1,-23 12 1,-56-8-1,-11 9-1,-17-9 1,-6 4 1,-45-4-2,0 0 1,-62 4 0,-23 5 0,-28-5-2,-78-4 2,-24 9 3,-39 12-3,-11-4 0,22 8 0,34-12-1,6-9 1,5 0 1,23-4-1,29 13 0,16-9 0,62 0 0,12-4 0,11-8 1,11-1-1,51-3 0,11-5-1,23 0 1,28-4-1,11 8 1,12-4 1,61-4-1,-27-4 0,-6 8 0,-57 8-1,-5 5 1,-12 0 0,-5-1 0,-12 1 0,-10 4 0,-46 4 0,-17 5 1,-23 8-1,-22-9-1,-11-3 1,-23 3 0,-79 0 0,23 5 2,-12 0-2,29-5-1,11 1 1,56-5 1,-11-4-1,-22 0-2,67-4 2,23-5 0,28 1 0,22-9-1,18 4 1,16-8-1,18 4 1,-1-4-1,0 4 1,1-4 2,-12 12-2,-11 1 0,-6-1 0,-17 9-2,-17 13 2,-22-4-1,-6 16 1,-23-4 2,-22 5-2,-17-9-1,-17 8 1,-67 9 1,22-5-1,0 10-1,5-6 1,51-16 1,6-4-1,12-9 1,5 1-1,5-10 2,12-3-2,5-1-2,12 1 2,11-5 2,12-4-2,10 5-1,1-5 1,5 4-2,0 4 2,1 1-1,-7 4 1,1 0-1,-6 4 1,0 0 0,0 0 0,0 0-1,-39 21 1,-12 0 2,-6 4-2,1 1 2,-1 3-2,-5 5-1,6-8 1,-1-10-1,7-3 1,10 0 2,6 0-2,6-9 3,5 4-3,7-8-9,4-8 9,7-1 12,-1-3-12,6-1 2,-6 4-2,6-7-2,0 3 2,0 4-2,0 5 2,0 4-2,-17 0 2,-5 0-2,-6 4 2,-1 9 2,7-4-2,-1-5 0,1 0 0,5 0 0,5 5 0,1-5 0,11-4 2,0 0-2,0 0 0,0 0 0,0 0-1,0 0 1,0 0-1,0 0 1,0 0-1,0 0 1,-17 8 0,0 5 0,0 0-1,0 4 1,0-9 0,1 13 0,-1-8 0,5 4 0,-5-9 1,0 1-1,6-1-3,0-3 3,11-5 3,0 0-3,0 0 1,-11 4-1,5 0 0,6-4 0,0 0 0,-17 4 0,0 5-1,0-5 1,0 0-1,0 5 1,0-9 0,6 0 0,-6 4 0,0-4 0,0 4 0,6 0 0,0-4 0,-1 0 0,12 0 2,0 0-2,0 0 0,0 0 0,-17 0-1,0 9 1,1-5 1,4-4-1,12 0 0,0 0 0,0 0-2,0 0 2,0 0 0,0 0 0,-17 4-2,6 1 2,0-5 0,11 0 0,0 0 2,0 0-2,-6-5 0,0 10 2,6-5-2,0 0-1,0 0 1,0 0 0,0 0 1,0 0-1,0 0 0,0 0 0,-5 4-1,5-4 1,0 0 0,0 0 0,-11-4 3,-6 4-5,5 0 2,1-5-2,0 5 2,11 0 3,0 0-3,0 0 1,0 0-1,0 0 0,0 0 0,0 0 1,0 0-1,0 0 0,-12-4 0,7 4 0,5 0 0,0 0 2,-11 0-2,11 0-2,-12 4 2,12-4 0,-17-4 0,0-4 0,0 12 0,6 0 0,-6-4 1,6 4-1,11-4-2,0 0 2,0 0 3,-11 5-3,11-5 2,0 0-2,-12 4 1,12-4-1,0 0 0,0 0 1,0 0-1,0 0 1,0 0-1,0 0-1,0 0 1,0 0 0,0 0 0,0 0 0,-11-4 0,11 4 1,0 0-1,0 0 1,0 0-1,0 0 1,0 0-1,0 0 0,0 0 0,0 0 0,0 0 0,11-5-2,1 1 2,5 0 1,-6 0-1,0-1-1,0-3 1,1 4 3,-1 0-3,0-5-2,1 1 2,-1 3-1,0-3 1,0-9 0,1 17 0,-1-4-1,0-5 1,1-3 2,-1 7-2,0-3 0,0 8 0,1-9 0,-7 1 0,7-1 2,-7 5-2,1-4 1,5-1-1,1-8-3,4 9 3,1-5 1,6 5-1,0 3-1,-1-3 1,6 4 1,1 0-1,-1-1-2,6 1 2,0-4 1,-1-5-1,-4 9 2,5-1-2,5-7-1,6 3 1,6 5 0,0 0 0,5 0-3,1-5 3,-7 1 3,1 3-3,6-7 0,5 12 0,0 0 1,0 8-1,0 1-1,-5-5 1,-1 0 0,0 5 0,6-5 0,1 9 0,-1-5-1,-6 0 1,-5-3-1,0 7 1,0-3 1,5-5-1,0-4 0,6 4 0,1 1 0,-7-5 0,-5 8 0,5-4 0,1-4 1,5 9-1,0-9-1,6 4 1,-6-8 1,-6 4-1,6 0 1,0 8-1,6-4-2,0 5 2,-12-5 0,-5-4 0,-6 4-1,-11 1 1,-6-5 2,-5 4-2,-6 0 1,-12-4-1,-5 0-3,0 0 3,-45 4 0,-6 5 0,1-9-1,-12 8 1,-17-4 1,-12 9-1,-5-13-1,-73 17 1,5-13 1,34-8-1,51 0 0,6 0 0,5 4 3,6-9-3,11 1-2,12-5 2,11-4 1,5 0-1,17 0-4,12-12 4,11 3 2,6-3-2,5 3 2,0 1-2,12 4-1,5-1 1,6-3 1,-1 4-1,-4-5 0,-7 14 0,-5-9 0,-6 8 0,-5 0 1,-6 5-1,-6-5-1,-17 9 1,6 4-2,-45 4 2,-6 0-1,-11 9 1,-6-5 1,1 9-1,-1-12 0,12 11 0,5-11 2,11 12-2,12-13-2,0 4 2,5-12 1,6 4-1,6 0-2,11 0 2,0 0 3,40-4-3,10 8-2,7-4 2,11-4 0,11 4 0,11-4 3,-5 4-3,10 0 0,52 12 0,-11-16-2,-63 0 2,6 0 2,6 16-2,-1-12-2,1 0 2,0 5 0,-1-1 0,-5-4 0,0 0 0,-5 0-1,-12 4 1,0-4 1,-6 0-1,-5-4 2,0 12-2,0-8 0,0-4 0,-1 0-1,7 0 1,-1-5-2,1 1 2,-6-1 3,-6 5-3,6-5 0,-1 5 0,1-4 0,6 4 0,-1-5-1,17 1 1,1 3 1,-1 1-1,-5 0 0,5 0 0,1 8 0,-7 0 0,1 0-1,6-4 1,-1 5 0,0-1 0,-5 0 1,-6-4-1,0 4 0,0-4 0,6 5 0,0-5 0,-6 0 0,0 0 0,-6 4 1,1 0-1,-1 0-3,6 0 3,0 5 1,-5-9-1,-1 4 0,1 0 0,-12-4-2,0 0 2,0 0 4,6 0-4,0-4-1,5 4 1,6 13 0,0-9 0,-5 5-1,5-9 1,0 0 1,0 0-1,-5 4 0,-7 13 0,-4-5-2,-13-7 2,1 7 1,-5-3-1,-13 4 0,-4 8 0,-18 13 1,-16 4-1,-18-4 1,0 8-1,-16-8-3,-17 0 3,-12-13 4,-5 4-4,-18 5 0,-72 12 0,5 0-3,-11 9 3,5 0 1,-22 4-1,-34-13 1,22 1-1,-22 3 1,-11-8-1,16-4 0,35 0 0,5-8 0,-11 3 0,11-3 0,0 12 0,28-13 0,6-8 0,17-13-1,51 5 1,5-9 1,6 12-1,6-12-1,5 5 1,11-10 2,12 10-2,11-5-1,6 8 1,6-12-2,5 17 2,11-9-1,6-4 1,34 0 1,34 8-1,11-8 0,34 0 0,90-17 1,17 5-1,40-14 1,22 9-1,0-17 0,-5 9 0,22 0 0,0 8 0,-6 0 0,1 8 0,5-8 0,-28 0 0,0 1 1,-34 24-1,-45-8 0,-28 4 0,-18 9 1,-10 12-1,-18-3-2,-56 3 2,-5-4 1,-12 4-1,-11-3-1,-23-1-1,-28 4 2,-22 5 0,-12 12 0,-28-12 0,-28-5 0,-97 13 0,-38-12 0,27 3 1,-56-7-1,6 7 0,-23-8 0,0 0 1,17 5-1,-16-1-2,16-12 2,0 12 1,22 1-1,12-9 2,40-5-2,5 10-1,22-5 1,12-5-1,12-3 1,16-9 0,56-5 0,7 1-1,10 0 1,12 0 2,6 0-2,10 4 0,1 0 0,11 0-2,6 0 2,11 0-1,0 0 1,39 8 1,18 0-1,16-3 0,18 3 0,89-4 1,6 5-1,18-9 1,-1-9-1,57-3 2,-12 7-2,-22-11-2,-18-1 2,41 8-1,-6 9 1,-23 0 2,-28 0-2,5 4 0,6 5 0,-11-1 1,0-8-1,0 5 0,-23 7 0,-5 1-1,-11 0 1,-18-1-1,-73-7 1,0 3 0,-5 0 0,-7 1-1,-4-1 1,-7 1 1,-11-1-1,-5-3-2,-6-1 2,-12 4 2,-21 1-2,-7 3 0,-28 1 0,-17-4 0,-16 3 0,-24 1 1,-72 8-1,-1 0-1,-11 1 1,-17-6-2,-45 1 2,-5 0 0,-1 0 0,-5 0 0,17-8 0,10 3 1,41-16-1,-6 17 1,22-9-1,-5-8 0,22 0 0,6 4 0,6 0 0,16-13 0,57 13 0,6-4 0,-1-5 0,1 5 1,5-5-1,1 1 0,5 4 0,5 0-2,6-1 2,0 10 1,6-1-1,0 0-2,6 4 2,5 5 2,0 0-2,6-5-2,5 5 2,6 0-1,12-1 1,16 14 0,17-22 1,12 5-1,10-5 2,12-4-2,12-9-1,-6 14 1,11-14-2,17 5 2,56 0 4,0-5-4,18 5-2,-12 4 2,22 0 2,-10 0-2,10 4-1,-5 0 1,-5-12 0,5 4 0,-6 8 0,-5 9 0,5-5 0,-22 1 0,5-5 0,6 8 0,-11 1-1,5 0 1,-5 0-1,-17-9 1,-45 4 2,5 1-2,6-1 0,39 5 0,-61 4 0,5 0 0,-6-9 1,6 5-1,-6-5-2,-5-3 2,-11 3 0,-1-4 0,1-4 1,-1 0-1,-5 0 0,-6 0 0,0 0-2,-5 0 2,-7 5 0,-4-1 0,-7-4 0,-5 0 0,0 0 0,-6 0 0,-5 4 0,-6-4 0,0 0 2,-28 9-2,-6-1 1,-6-8-1,1 4-1,-12 0 1,-11 1-1,-11-10 1,-6 5 1,-17 0-1,-17 5-2,-51-5 2,0 4 1,6-4-1,6-4-1,0-5 1,-6 9 0,22-8 0,40 4 1,-5 4-1,-58-5-1,1 5 1,6 0 1,5 0-1,12-4 1,39-4-1,-6-1-1,-50-12 1,11 4-1,50 9 1,-5-9 1,-39 0-1,50 4 1,-5 0-1,0-4 0,-1 0 0,1 5 0,0 3 0,-6 1-1,-40-5 1,63 13 0,0-4 0,-1 4 0,-5 4 0,0-8 0,0 0 0,0 4 0,-6 8 0,1-4 0,-6 1 0,5 3 2,0 9-2,-11-13-1,-5-4 1,-46 0 1,11 0-1,46 4 0,-6-4 0,6 0-1,5 0 1,-5 0-1,0 0 1,-1-4 1,7 8-1,16-4 1,6-4-1,5 0 1,6-5-1,6 5-1,6 0 1,5 4 0,11 0 0,1-8 0,5 8 0,6 0-3,-1 0 3,12 0 0,0 0-1,0 0 1,0 0-1,0 0 1,0 0-1,0 0 1,0 0 0,23 0 0,-1 0 0,18 0 0,5-5 0,6 10 2,11-18-2,0 4-1,6 5 1,16-9 1,7 5-1,44 0-2,-44 3 2,10 5 4,57-4-4,-11 4-2,5-13 2,1 1-3,-6 12 3,-1 0 3,1 4-3,-11 0 0,-41-4 0,64-4 0,-18 12 0,-6 5 0,-50-13 0,-1 9-2,-10 3 2,-12 1 3,-11 4-3,-6-4-4,-17 16 8,-11-8-4,0 5-2,-11-9 2,-12 4 0,-11-8 0,-17-1 3,-11 1-3,-6-5-2,-11-3 2,-17-5 1,-6 4-1,1-8-1,-1 4 1,-5 4 0,-1 4 0,1-8 1,11 9-1,0-5-2,6-4 2,-1 0 2,1 4-2,0 5-1,5-1 1,6 5-1,0-5 1,5 1 2,1-1-2,-1 1-1,1-5 1,5 0-2,0 0 2,0-4 3,6-4-3,6 13 0,-6-5 0,0-4 0,-1 4 0,-4 5 0,-7-5 0,1 4-1,-1 1 1,6 4 1,1-1-1,-7-3-1,6-1 1,1 1 0,4-5 0,1 4 1,6-8-1,-1 0 0,6 0 0,1 0 0,4 0 0,7 0 0,5 0 0,0-4 1,6 4-1,11 0-1,0 0 1,0 0-3,0 0 3,0 0-2,0 0 2,0 0-2,0 0 2,33 0 2,7-8-2,16-1-1,-5 1 1,11-5 0,17 0 0,12 1 0,-1-1 0,62 0 1,1-4-1,-12 9-1,6-5 1,5-4-1,-5 17 1,5-13 0,6 9 0,-17-8 0,12 12 0,5-9 2,-6 9-2,1-4-2,-7 4 2,-5 0 1,6 4-1,0-17 2,-6 9-2,6 13-3,-12-22 3,-44 4 1,16 1-1,62-5 1,-16 13-1,-1-12 0,-17 12 0,-56 0 0,0 0 0,6 0 0,0 0 0,-6-5-2,-6 14 2,-5-5 5,-12-4-5,-10 4-3,-7 0 3,-11-4 0,-5 0 0,-6 0 1,-6-8-1,-17 4 0,-16-5 0,-23 1-2,-17-1 2,-1-3 3,-21 3-3,-18-8-2,-67-12 2,-17 3 1,5-3-1,-22-1 1,-6-17-1,-62 18-2,17-9 2,0 4 2,-17 13-2,17-1-2,-6-11 2,1 3 0,22 9 0,28 0 2,-28-9-2,34 5 3,5 3-3,29 10 3,5-9-3,17-5 0,23 5 0,56 4-2,6 0 2,6 0 3,11 0-3,5 0 3,12 5-3,11-1-1,11 4 1,18-7 0,16 3 0,23-17 0,28-8 0,51-30-2,33 13 2,18-17 2,50 9-2,-22 8-2,-17 13 2,0-1-1,0 18 1,-17-13 2,-6 17-2,-5-5 0,-23 13 0,-28 5-1,-57 8 1,-5-4 0,-11 8 0,-12-13 0,-11 14 0,-23-1 0,6-4 0,-79 17 0,-11 0 0,-23 0 0,-90 8 0,-17-4 0,-34 30 0,0-13 1,5 13-1,12-9-1,73 5 1,18-30 0,27 12 0,63-29 2,11 9-2,11-1-4,11-3 4,51-22 0,40-9-2,28 1 2,90-30 0,1 17 0,16 4 0,39 4 0,-4 13-1,-47 0 1,-21 5 4,-1 7-4,-16 5-4,-35 9 4,-56-1-2,-11 5 2,-12 8-4,-16 0 4,-17 13 1,-29 9-1,-28 3 1,-11 5-1,-22-13 2,-69 17-2,-5-25-1,-17 4 1,11 4 0,1 4 0,-1-17 1,29 9-1,10-4 0,52-13 0,11 0 0,11 0 0,12-9-2,5 1 2,34-9 0,0 0-2,45-9 2,28 1-1,6-9 1,17-4-2,74-5 2,-24 5 0,-21-4 0,-52 20 0,-5 5 0,-6 0-3,-17 0 3,-6 0 1,-16 0-1,-23 5 2,0-5-2,-45 4-1,-29 9 1,-10-1 2,-23 5-2,-80-4 1,1 4-1,0 4 0,16 9 0,7-13-1,5-9 1,22-12 4,63 4-4,11-9 2,11-3-2,6-1 5,11-4-5,11-4-2,12-9 2,22 5-1,18-1 1,21-3-2,12-22 2,29-25 1,10-13-1,7 13-1,-7 12 1,-44 35-1,-1-5 1,-11 4 2,-5 0-2,-6 5 0,-12 4 0,-5 4 1,-23 0-3,-27 4 2,-24 5 1,-11-1-1,1 14-1,-12-5 1,-6 8 0,-5-8 0,11 0 2,11-8-2,12 3-1,10-3 1,7 4 2,11-5-2,11 1-1,11-13 1,12-5 2,11-8-2,11 9-4,11-9 4,7 13 1,-7-9-1,1 13-2,-12-4 2,-6 13-1,-5 8 1,-5-17-2,-7 25 2,-5-8 0,-17 4 0,-11-4 0,-6 9 0,-5-5 1,-1 9-1,6 0-1,6-1 1,5-3 1,7-1-1,-1-4-2,11 5 2,6-9-2,0 0 2,51-13 0,11-4 0,11 0 2,12-4-2,11 8 0,39-8 0,-22 4-2,-45 22 2,-12-5-1,-5 8 1,-11-4 0,-18 9 0,-16 8-3,-23 9 3,-28-1 1,-29 10-1,-5 7 1,-62 22-1,-5-13 1,10-17-1,6-8 1,51-13-1,6-5 1,11-3-1,5-9 3,12 0-3,11 0 0,12 0 0,10-13 0,18-4 0,5-8 0,12-5 0,5 0 0,-5 5 0,-1 0-1,-5 3 1,0 6 0,-5 7 0,-1-4 0,-6 9 0,1-4-1,-6 8 1,0 0-1,0 0 1,-17 12-1,6 5 1,0-4-2,5 0 2,17 4-1,12-9 1,16 1 1,23-9-1,12-9 1,5-8-1,17-4-1,79-9 1,-12 5 2,7 0-2,-18-1 0,1 1 0,-1 8 0,-17 13 0,-61 8-2,-6 0 2,-12 9-3,-11-5 3,-17 9 0,-11 9-2,-5-5 2,-12 8 2,-12 1-2,-10 0 0,-12-5 0,-6 0 2,-5-3-2,-6-5-2,6 8 2,-6-12 1,-5-1-1,-6-3 1,-17-9-1,17 0-1,5-9 1,7 1 1,4-1-1,13 5 0,-1-4 0,0-1 3,6-8-3,-6 9-1,0-5 1,-6 5-3,-5-5 3,0 4 0,5-3 0,7 8-1,-7-9 1,1 4 4,-1-3-4,1 3 0,5 1 0,0-9 0,0-4 0,0 8 4,0-12-4,0 8-2,1-5 2,-1 10 0,5-5 0,1 4 0,0 0 0,5 9 0,1-9 0,-1 5 0,-5 4 0,5-5 2,1 1-2,-1 4-2,-5 4 2,0-5 2,0 5-2,-1 0-1,1-4 1,-6-4 0,6 8 0,6 4 1,5-13-1,5 9-2,1 5 2,11-5 1,-6 4-1,6-4-1,0 0 1,0 0 1,0 0-1,0 0 1,-5-4-1,-1 4 0,6 0 0,-6 4-1,6-4 1,0 0-3,0 0 3,0 0 4,-11 4-5,-6-4 1,6 0 1,0 0-1,-1-4 0,1 0 0,0 8 1,-1 0-1,12-4-2,0 0 2,0 0 1,-11 0-1,11 0 0,0 0 0,0 0 0,0 0 0,0 0 2,-11 0-2,11 0-1,0 0 1,0 0 0,-6-4 0,6 4 1,0 0-1,-5-4 0,5 4 0,0 0 0,0 0 0,0 0 3,0 0-3,0 0-1,0 0 1,0 0 1,-12 0-1,1-5 1,0 1-1,-1 0-2,1 0 2,0 0 3,5-1-3,1 5-2,5 0 2,0 0 0,0 0-1,0 0 1,-6 5 1,6-5-1,0 0-3,0 0 3,0 0 2,0 0-2,0 0 0,0 0 0,0 0 1,0 0-1,0 0-1,0 0 1,0 0-2,0 0 2,0 0 1,0 0-1,0 0 0,0 0 0,-11 0 0,-1 4 0,-5 0 0,6 9 0,0-9 1,0 9-1,5-1 0,0 9 0,1 9-1,-1 4 1,0 4-1,6 4 2,0 9-1,0-13 0,6-8 1,-6 0-1,6-9 0,-1 4 0,1-4-1,0 0-3,-1 5 4,1-13 5,-6 12-5,5-8-2,1 8 2,0-12 2,-6 12-2,0-8 0,5 5-1,1 3 1,0-8 1,-1 8-1,1 13 0,-6-21 0,0 17 0,6-13 0,-1 0 0,1-4-1,0 0 1,-1-4 1,1-4-1,0-5-1,-1 4 1,1 1 1,-1-1-1,1 1 0,-6-9 0,6 8-1,-1 5 1,-5-1 0,6 5 0,-6 0 0,6 5 0,-6-6 0,0 1 1,0 13-1,0-13-1,0 4 1,0 0 1,0-4-1,0 4 2,0-4-2,5 4-2,-5-4 2,6 0-1,0 0 1,-1-4 0,1 4 0,0-4 0,-1-1 0,-5 5 0,6-4 0,-6 12 1,0-8-1,0 9 0,5-1-2,-5 0 2,6 5 1,-6-13-1,0 8 0,6 1 0,-6-9 0,5 8 0,-5-4 0,0-8 0,6 0 0,-6 4 0,0 4 0,6-4 0,-1-5 0,1-3 0,0-1 0,-1 1 0,-5-5 0,0-4-1,0 0 1,0 0 0,0 0 0,0 0 0,0 0 0,0 0 0,6 4 0,-6-4 1,0 0-1,6 9 1,-6 4-1,0-5-1,0 5 1,0-5-1,0-8 1,0 0 1,0 0-1,0 0 1,0 0-1,0 0 0,0 0 0,0 0-1,0 0 1,0 0 1,0 9-1,0 3 0,0-3 0,0-9 0,0 0 0,0 0-1,5 8 1,-5-8 2,0 0-2,0 0-1,0 0 1,0 0 0,0 0 0,0 0 3,0 0-3,6 13-4,-1 0 4,1-5 2,0 1-2,-1-1-1,1 1 1,0-1-1,-1 0 1,1-3 1,-6-5-1,0 0 0,11 4 0,6-4 3,6-4-3,-1-1 0,7-3 0,-1 4 0,0-5 0,0 1 2,0-1-2,6 1-2,0-5 2,0 5 0,6-1 0,-1 1 1,1-1-1,-1 5 0,1 4 0,-6 0-1,-6-8 1,0-1 0,-5 5 0,-7-5 1,-4 5-1,-1 4 2,-5-4-2,-1 4 0,-5 0 0,0-4 1,0 8-1,0-4 1,0 0-1,0 0 1,0 0-1,0 0 1,0 0-1,-5 0 0,5 0 0,0 0 0,0 0 0,0 0 2,0 0-2,-12-4-2,-5 4 2,1-4 0,-1 4 0,-6 0 0,0 0 0,-5-5-2,0 5 2,5 0 1,1-4-1,-1-4 0,1-1 0,-1-4 1,1 5-1,-1-5 2,6-4-2,0 9-2,0 4 2,0-5 0,0-4 0,-5-3 0,5 7 0,-6 1 0,1-1 0,-1 1 0,6-1 0,0 1 2,0 3-2,0-3-1,6 0 1,-6-1 2,6 5-2,-6 4 0,6-9-2,-1 1 2,1 4-1,5-1 1,6 5 3,0 0-3,0 0-3,-5-4 3,-1 4 2,6 0-2,0 0 1,-6-4-1,1-4 5,-1-1-5,0-4-1,1-8 1,-1 4-3,6-4 3,-5-4-4,5 4 4,0-18 0,0-3 3,5 4-3,1-4 5,-1 4-5,1-1-5,0 1 5,-1 4 5,1 1-5,0 7 0,-1 1 0,-5 4 0,6 4 0,-6 4-5,0 0 5,0 5 0,0-1 0,0 5-3,0 4 3,0 0 0,0 0 0,0 0 0,0 9-2,0-1 2,0-8 0,0 0 0,0 0 1,0 0-1,0 0 1,0 0-1,0 0 1,0 0-1,0 0 4,0 0-4,0 0 0,-6-8 0,1-5 1,-7-17-2,7-4 1,-1 5 1,0 8 2,6-17-3,0 12-1,-5-4 1,-1 9 0,1-4 0,-1-5 0,0 18 0,1-10 2,5 5-2,-6 5-1,0-5 0,6 8 1,0 1-2,0 4 2,0-1 1,0 5-1,0 0-1,0-4 1,0 4-1,0 0 1,0 0 1,0 0-1,0-4 2,0 4-2,0 0-1,0 0 1,0 0 0,0-4 1,0 4-1,0 0-1,0-4 1,0 4 1,0 0-1,0 0-1,0 0 1,0-9-1,6 1 1,0 3 2,-6 5-2,0-17-1,0 0 1,0 1 1,5-1-1,-5 0-1,0 0 1,0 0 2,0 0-2,0 4 0,6 0 0,-6 5-2,6-5 2,-6 5 0,0-1 0,0 9 1,0 0-1,0-4-6,0 4 6,0 0 0,0 0 0,0 0-1,0 26 1,0-1-2,0 5 2,5-5 0,-5 5 0,0-1 0,0 14 0,0-10 0,-5 14 2,-1 0-5,0 8 9,6-9-6,0-12-6,0 0 6,0-9-1,-5-12 1,5 4 3,0-4-3,0-1-1,-6 1 1,6 0 0,0-1 0,0-3 2,0-1-2,-6 1-1,1 4 1,-1-1-1,0 1 1,1 0 0,-1-1 0,0 5 2,1 4-2,-1-4-2,1 0 2,-1 0-1,0 4 1,1-8 1,-1 0-1,-5 8 1,5 0-1,-5 0-1,-1 0 1,1 1 0,0-5 0,0 0 0,-1-5 0,7 1 0,-1 0 0,0-5 0,1 1 0,5-9 0,0 0 0,0 8 0,0-8 0,0 0 0,0 0 0,0 4-3,0-4 3,0 0 2,0 13-2,0-5 0,0 1 0,0-9 1,0 13-1,0 4-2,0-13 2,0-4-1,5 25 1,1-12 1,0 4-1,-1 0 0,1 0 0,0-5 2,-1 1-2,1-9-1,0-4 1,-6 0 0,11 17 0,6 4 0,0 1-1,-6-10 1,0 1 0,1 8 0,-1-12 0,0-1 0,0 1 0,1 3 0,-7 5-2,1 0 2,0 0 0,-1-4 0,1-5 2,-6 1-2,0-1-1,0-8 1,6 4 1,-6-4-1,0 0-2,5 9 2,1-9 0,-6 0 0,0 0 0,0 0 0,0 0 2,5 8-2,-5-8-2,0 0 2,0 0 1,0 9-1,0-9-1,0 4 1,0-4 2,0 0 0,0 0-2,0 0 2,0 0-2,12-4-1,5-5 1,0 1-1,0-13 1,0-9 0,-1-8 0,1-4 0,6-13 0,0 4 0,-1 4 0,-5 1 2,0-1-2,-6 5 1,1-1-1,-1 5 1,-6 4-1,1 9-3,-6-5 3,-6 5 3,1 4-3,-6 4-2,-1 0 2,1 4 0,0 1 0,5-1 0,0 4 0,1 5-1,-1-4 1,0 3-1,1-3 1,-1 4 4,1-5-4,-1 5-3,6 4 3,0-17 0,6 9 0,-1-9 0,1 8 0,-1 5 0,1-4-2,0 3 2,-1-3 1,7 8-1,-1-4-1,0-1 1,6-3 1,6-1-1,-6 5-1,0 4 1,0 0-1,0-4 1,-1 0-1,1 0 1,-5-1-1,-1 10 1,0-1 2,12 0-2,-1-4-2,12 4 2,11-8 2,6 8-2,6-12 0,-1-9 0,6 0 0,12 0 0,10-4-1,1 0 1,5-1 1,57-16-1,-12 0 0,-22 9 0,-34 12 0,12-4 0,55-18 0,-21 6 0,-41 16 0,7 4 0,5 0 1,28-12-1,-45 21-1,5-1 1,1 1-2,0-4 2,-6 3 2,0-7-2,0 7 1,0-3-1,0 4-2,-6-13 2,-5 0 2,0 0-2,5 0 0,6 4 0,6 1 0,-6 3 0,0 1 1,5-1-1,7 1-1,-1-5 1,-11-4-1,11 0 1,6 0 0,57-12 0,-23 3 2,-46 18-2,12-5-2,51-17 2,-17 9 1,-46 9-1,12-1 2,51-8-2,-17 4-1,-45 8 1,11 5-1,45-9 1,0 13 5,6 0-5,-6-4-3,0 0 3,6 8-2,-18-12 2,-38-1 1,72 1-1,-5-1-3,-5 1 3,-1 4 4,-5-9-4,-6 13 0,6-9 0,0 1 0,-1 4 0,1 8 0,-17-17 0,-40 9-1,18-4 1,61 8 1,-17-9-1,1 9-2,-1 9 2,-16-9 3,-46 0-3,11 0-1,52 8 1,-1-4 0,1-4 0,-18-8 0,-39 8 0,68-4-1,-18 4 1,7 8 0,5-8 0,-23 4 1,-39-8-1,79 0 0,-17 12 0,6-12-2,5 0 2,-22-5 2,17 14-2,-6-14 1,11 9-1,1 4-1,-12 1 1,5-10-5,7 1 5,-12-4 3,5 16-3,-5-16 2,0 8-2,12 4-2,-18 9 2,6-13 1,6 8-1,-17 0 1,11-8-1,-6 13 0,1-9 0,-1 13-1,-5 5 1,-18-14 1,-33-8-1,62 4-2,-11 0 2,0 9 1,5-9-1,-16 5-1,-40-18 1,62 18 1,51-9-1,5 13 2,-67-13-2,-17 4-2,-46 0 2,1 4 2,0 1-2,-6-1-1,5-3 1,-5 12-2,1-9 2,-1 1 0,0-1 0,-17 0 1,5 1-2,-5-5 1,-5 0 2,-12-4-2,-11 5-1,-6-5 1,-5 0 0,-6 0 0,0 0-1,-6 0 1,0 0 1,-5 0-1,-6 0 0,-23 0-2,1-5 2,-7 1 3,-10-4-3,-18-1-2,-10 1 2,-7-1 1,-5-3-1,-17 3 0,-5 1 0,-52-5 0,1 0 0,5 1 1,17-1-1,40 9-2,-11-1 2,-46 5 3,6 0-3,45-4-2,-17 4 2,-51 0 0,-11 0 0,17-13 1,-11 13-1,-12-12 1,12-1-1,-17-8-1,11 8 1,-6-4 0,-5 9 0,-1-13-1,-5-5 1,6 9 1,-11-4-1,-1 0 4,-16 4-4,-23-4-3,28 0 3,-34 0 0,29-1 0,-24 1-1,35-8 1,0 16 1,-11 4-1,-24 1 0,30-1 0,4-3 0,-4-1 0,-24 5 2,35 3-2,-1 5-1,-5-8 1,5 12 1,1-4-1,10-13 0,-4 1 0,4-1-1,24 9 1,-7-9 0,12-4 0,-5-4 1,-7 8-1,18-4 1,-6 5-1,-6-1-2,12-4 2,-12 4 2,-5 9-2,28 4-3,45 0 3,-57 4 1,18-12-1,44 8 1,-5 0-1,-56 4-1,28 0 1,45 5 0,-6-1 0,-5-4 1,5 1-1,-5-1-2,-12 0 2,-50 9 2,28 12-2,45-12-3,-6 0 3,0 4 1,-5-5-1,11 1 1,0-5-1,0 1-1,6-1 1,-1-3-5,7 7 5,-1-3 5,6 4-5,5-1 0,-5-8 0,0 13 0,0-4 0,0 4-2,5 0 2,7 0 1,10 0-1,6-13 1,12-4-1,-1 4-2,12 1 2,11-1 0,0-4 0,22 0 0,12-4 0,11-1 0,-5-3 0,11-1-1,11 1 1,11-1 1,12 5-1,0-4 0,10-1 0,58 5-1,-23 0 1,-40 0 0,12-1 0,56 5 0,-6-8 0,0 12 0,-5-4 0,-17 0-1,-34 4 1,68-8 4,-18 4-4,7-8-3,-1 12 3,-22-4 1,-40-4-1,12-1-1,50 5 1,-16-4 1,-46 4-1,6 0 0,40-13 0,-63 13 0,6 5 0,6-5 0,-1 4 0,1-4 2,-12 4-2,6 5-2,-5-5 2,-1 0 1,-5 0-1,0-4 0,-6 5 0,-12-5-1,7 4 1,-1 4 1,6-8-1,6 4-1,0 1 1,-6-1-1,0 9 1,6-9 1,5-8-1,6 8 0,0-13 0,-11 14 2,5-1-2,6-4 0,6 0 0,5 0-2,-5 4 2,5 0 0,6-4 0,51 0 0,-28-8 0,-46 12 0,6-8 0,0-5 0,0 5 0,-6 0 0,1 4 0,-1 4 1,-5 0-1,0 1-1,-6 3 1,-11-8 0,-12-4 0,-5 12 0,-6-3 0,-5-1 0,-6-4 0,-6 0 0,-5 0 0,5 0 0,-5 0 0,-6 0 0,0 0 0,0 0-1,0 0 1,0 0 0,-23-4 0,-11 4 1,-11 0-1,0 0-1,-17 0 1,-12 8-1,-5 1 1,0-1 0,-11-4 0,-12 5 0,-50 8 0,0-13 0,-12 4 0,23 18-1,-12-9 1,-5-13-2,17 4 2,45-8 2,-5 0-2,-52 0 0,35-4 0,39 0 0,0 4 0,0-13 1,-6 9-1,6-9 0,0 1 0,0-1-2,-6-4 2,6 4 1,6 5-1,11-5 0,11 0 0,11 1-1,7 3 1,4 1 1,7 8-1,5-13 0,6 13 0,11 0-1,5-8 1,18-5 2,16 4-2,12-3-2,6-1 2,-1 5 1,12 8-1,5-9 0,6 5 0,-6-5-1,6 1 1,12-5 0,5 0 0,39-8 1,-11 13-1,-45 4 0,6-1 0,0-3 1,-6-9-1,0 4-2,5-4 2,1 5 2,0-1-2,-6 4 0,-11 1 0,5 4 0,0 0 0,-5-1 0,0 5 0,-6 0-1,-6-4 1,-5 0 0,-6 0 0,-5-1 0,-6 1 0,0 4 1,-1 0-1,1-4 0,0 4 0,0-4-1,0 4 1,5-5 1,1 1-1,-1 4-1,1 0 1,-6 0-1,17 0 2,-1 0-1,1-4 0,-6 8 0,0-4 0,1 0 0,-1 0 0,0 0 0,-6-4 0,1 0 0,-1 0 0,1 4 0,5-5-1,0 5 1,6 0 1,0 0-1,0 0 0,-6 0 0,17 5 0,0-5-1,-6 0 1,1 0 1,-1 0-1,1 0 1,-1 0-1,-16 0 0,5 0 0,0-5-3,0 5 3,0 0 2,6 0-2,0 0 0,0 5 0,0-5-1,-6 8 1,0-4 1,6 9-1,-1-5 0,1 1 0,0-5 0,0 0 0,0 1 0,-1-1 0,-4 0 0,-1 0 0,11-4 0,1 4 0,5-4 0,-6 0 0,6 5 2,-5 3-2,-1-8-2,6 9 2,0-9 0,0 8 0,1-8 2,-1 9-2,-12-9-2,1 4 2,0-8 0,5 4 0,1 4 2,-1-4-2,1 0-2,-1 8 2,-11 1 1,6-1-1,0-4-1,0 5 1,5-5 1,-5 5-1,0-9-1,0 8 1,5-8 1,-16 0-1,16 0 0,1-8-1,5 8 1,0-5 0,0 5 0,-6 0 2,-5 9-2,5-9-1,23 8 1,1-8 1,-7 9-1,-5-5-1,-12-4 1,1 0 2,5 4-2,0-8-1,5 8 1,1-4-1,-6 9 1,-5-5-8,5-4 8,0 4 9,0 0-9,6 1-1,-1-1 1,-4 0 2,-7-4-2,0 0-1,6 0 1,1 4 0,-1 1 0,0-1-2,-6 0 2,-5 0 1,11-4 1,0 0-2,0 9 0,0-13 0,0 8-2,1-8 2,-7 8 0,-5 0 0,5-8 1,1 4-1,5 4 0,0-8 0,6 12 1,-12 1-1,0-5-2,7-8 2,-1 8 1,5-4-1,1 0 0,0 0 0,-12 4-1,6-8 1,6 0 0,0 4 0,5 0 0,1-5 0,-12 10 0,5-5 0,1 8 0,6-12 0,5 4 2,-6 4-2,-5-4 0,-1 0 0,1-4-2,6 0 2,5-1 2,-6 5-2,-11 0-2,0 0 2,6 9 2,-6-5-2,0 5-1,0-5 1,0 4 0,0-3 0,-5-10-1,-18 1 1,1 4 0,5 9 0,0-1 1,0-4-1,0-4-1,6 4 1,0-4 4,0 9-4,-12-9-3,1 8 3,-6-8-1,5 5 1,1-1 1,-1 9-1,1-13 1,-1 4-1,1 0 0,-6 5 0,5-9-2,-11 8 2,6-4 0,-6-4 0,1 0 0,-7 0 0,-5 4 0,6-4 0,-1 0 0,7 5 0,-1-1 2,6-8-2,-1-1-2,1 5 2,6 13 2,-1-4-2,-5-1-1,-6 1 1,1-5-1,5 4 1,-1-8 0,1 4 0,0 1 0,6-1 1,-1 0-1,-5 0-1,6 1 1,-1-1 0,1 0 0,-1 0 1,-5 1-1,0-1-1,5 0 1,1 0-1,-1 1 1,1-1 1,-6 0-1,0-4-1,-1 4 1,1-4 3,0 0-3,-6 9-2,1-5 2,-12-4 0,-1 4 0,1-4 1,-5 4-1,-7-4 0,1-4 0,0 8 0,-6-4 0,0 0-1,17 0 1,0 0 0,-6-4 0,0 13 1,0-5-1,1 0-1,-1-4 1,6 4 0,-6-8 0,6 8 0,-6-4-2,6-8 2,0 8 1,0 0-1,0-4 1,0 4-1,0 4 14,0-4-14,-6 0-15,1 8 14,4 1 1,1-1 1,0-8-1,0 4-3,0 5 3,0-5 3,0 9-4,0 4 1,-6-17 0,1 4 0,-1 5-1,-6-9 1,-5 0-1,0 4 1,0-4 0,0 0 0,0 0 7,-33 8-7,-7 1-3,-5 3 3,-6-3 0,-5 4 0,-6-1-2,-17 1 2,-17 4 1,-51 13-1,-11-9 0,0 0 0,-6-4 1,-17 12-1,18-3 0,-18 12 0,12-13 1,-17 9-1,5 0 0,-17-4 0,-5-13-1,-6 4 1,6-4 0,-17 4 0,-34-4 1,-6-4-1,23 8 0,23 17 0,-40-21-1,0 25 1,5-17 3,7-3-3,-24-5-1,18-9 1,-23 22 1,12-1-1,10-3-1,-5 20 1,17-33 2,23 0-2,-29-1-2,34 5 2,-28-8 1,23 3-1,-24 5 1,30-8-1,-7-5-1,-45 17 1,1-4 2,10-4-2,-16 4-1,17 4 1,-1-8-1,18 4 1,22 0 1,-28 8-1,34-8-1,5 0 1,-10 4 1,16 4-1,-12-3-2,7-10 2,-12-3 2,-17 3-2,40-3-1,5-5 1,-5 0 0,5 1 0,29 3 0,0-8 0,16 4 0,52-4 0,5-8-1,5-1 1,1 1 2,-1-1-2,1 5-1,5 0 1,6 0 0,6-1 0,5 5-4,11 0 7,7 0-3,4 0 0,7 5 0,5-5 0,0 8 0,6-8-2,-1 0 2,12 0 0,0 0 0,0 0 2,0 0-3,57-8 1,10 3 0,7-3 0,11 8 0,5-4 0,57 0-1,-6-5 1,11 5 0,-16 4 0,-35 4 0,74-4 0,-17 0 0,12 0 0,5 0 0,-6 13 0,6-1 0,-6-12 0,12 9 1,-6-5-1,11 5 1,6-1-1,-11-12-1,16 8 1,-16 5 0,-1-5 0,-5-4-4,12 4 4,-1-8 3,-6 0-3,1 8 0,-23-4 0,0 0 0,6 0 0,-17 8-1,5 1 1,-11-1 0,0 1 0,-22-1-2,-46 1 2,6-5 2,-5 0-2,-7 0-1,-5 1 1,-11 3 4,-11 0-4,-6-3-4,-6 3 4,-6-8 0,-5 0 0,-5 0 0,-1 4 0,-5-4 1,-6 0-1,0 0 0,-34 9 0,-6-1 0,-11-8 0,1 9 0,-13-9 0,-16-4 1,-11 4-1,-6 0 0,-17 4 0,-73-13-10,22 9 10,-5-4 11,11 4-11,-11-4 0,-12 4 0,17 0-1,-11 8 1,6-8 1,-17-4-1,-1 8-1,18 9 1,-6-17 1,6 0-1,-6 4 0,0-5 0,22 14-3,-5-18 3,0 18 3,17-22-3,40 22 0,-63-1 0,29-4 0,39 5 0,-12-5 0,-55 0 0,-1 0 0,0 9 0,23-4 0,40-1 0,-69-8 0,18 9 0,-1-1 0,-5 13 0,17-12 0,45-5 0,-79 9 0,17-13 0,-5 12-2,-7-3 2,23-1 2,-11 1-2,12-5-2,-7-4 2,-10 4 2,16-4-2,11-4 0,46 4 0,-6-4 0,0 4 0,0 0-1,-56 0 1,16 0 2,57 0-2,12 0 0,-1 0 0,0-5-2,12-3 2,5 8-1,11-4 1,6 8-4,12-4 4,5 4 5,11-4-5,6 0 0,23 4 0,-1-4 2,12 5-2,6-1-2,16 0 2,6 5 0,0-1 0,12-4 0,11 5 0,10-1 0,41-4 0,-46-4 0,18-12 0,50 16-1,0 0 1,0-8 1,-12-13-1,-10 21 1,-40-4-1,56 0-1,-16 0 1,-46 5 2,62 3-2,-22-4-2,-45 0 2,16 1 0,58 12 0,-18-17 0,-6 12 0,-45-3 0,-5-5 0,5 5 0,12-5 0,56 8 1,-22 1-1,-57-13-1,5 9 1,7-5 0,-1 0 0,-11 0 1,0 1-1,6 7-1,-1-8 1,1 5-1,-6-5 1,0 0 1,0 1-1,0-1 0,0 0 0,0 0 0,-6-8 0,-5 4 0,5 0 0,7 0 0,-1-8 0,0 8 0,-6 0 0,0 0 1,6-5-1,6 5-2,0 0 2,-12 0 1,6-4-1,6 0-1,5 0 1,51 4 3,-22 12-3,-46-7-2,6-5 2,0 0 1,0-5-1,-5 1-1,-1 4 1,12-4-1,5-9 1,0 9 1,-5-4-1,0 3 0,-1-3 0,12 4 0,40-13 0,-63 12 2,6-7-2,6 8-2,-1-1 2,1 5 0,0 5 0,-1-5 0,1-5 0,0 5 0,-1 0 0,-5 0 0,0 0 0,6-4 0,0-4 0,-1 3-1,-5 5 1,0 0 1,6 0-1,0-4 1,-1 0-1,-10-5-3,5 5 3,5-9 3,1 5-3,5 4 0,-5-5 0,5 5-2,1 4 2,5-8 1,45-5-1,-17 0 0,-45 1 0,11-1 1,1 0-1,-1 5-2,6-1 2,62 1 1,-23-13-1,-10-1 0,-41 5 0,12 13 1,40-8-1,-46 3-2,12 1 2,56-1 0,-23-4 0,-45 5 0,6 8 0,45-13 3,-16 13-3,-46-4-2,5 4 2,7-4 0,33-5 0,-45 5 0,6 0 0,5 0 2,-5 4-2,-6 0-1,5 0 1,7 0-1,-1 0 1,6 0 0,34-13 0,-46 4 0,7 1 0,5 4 1,39-5-1,-56 9-1,11-8 1,6 4 0,34-5 0,-51 1 1,11 3-1,1-3-1,44 4 1,-56-1 1,0 5-1,6 0-1,0 0 1,-6 0 2,-6-4-2,-11 4-2,-11 0 2,0 4 0,-12 1 0,-5-1-2,-11-4 2,-1 4-2,-5-4 2,-6 4 0,-5-4 0,-6 0 0,0 0 0,-17 13-1,-11 0 1,-17 0 3,-23-1-3,0-8-2,-22-4 2,-23 5 2,-62-1-2,-22-4-1,10 4 1,-22-8 1,-33 12-1,22-12-1,-40-9 1,12 9 0,-18-4 0,12-1-1,-17 1 1,6 16 2,5-25-2,-16 9-2,11 8 2,-1-9 1,-22 5-1,18 13 1,-7-14-1,-5-3 0,16 4 0,-10 4 1,11-9-1,11 9 0,-6-4 0,6-9-1,-17 5 1,17 8 1,0-9-1,-6 1 0,18 12 0,27 0 1,-33-8-1,-6 0-2,34 17 2,28-13 0,5-5 0,-16-3 1,17 8-1,-6-4-1,0-9 1,6-4 3,-6 9-3,11 3-1,1-7 1,5-5 0,-11 0 0,-1 4 0,12 0 0,-5-8-2,10 0 2,-10 0 1,-1 8-1,17 0-1,1-8 1,5 9 0,0 3 0,0-12 1,11 4-1,34-8 0,40 12 0,5-4 0,0 4 0,17-12 1,6 4-1,11 4 0,12 0 0,16-4-2,29 4 2,10 4 0,30-8 0,33 0 0,62 4 0,22 4 0,-10-8 0,21 4 0,7 9 0,5-1-1,40 5 1,17-9 1,-6 22-1,0-18-1,22 13 1,6-12 0,-5-1 0,28 9 1,0 13-1,-18-17-2,1-9 2,23 9 0,-18-4 0,6 3 3,12 18-3,-18-21-1,-5 8 1,0 4 0,-11-8 0,-12 8 0,11 0 0,-27-8 0,22 4 0,-17 12 0,0-3 0,-17-5-1,-40 5 1,1 8 0,5-9 0,-22-4 1,5 5-1,-17-5-2,-16 9 2,-12 4 0,-6 4 0,-56-13 0,0-4 0,0 5 0,6-9 0,-6 4-1,-6 0 1,-5-4-2,-11 5 2,-12-1-2,-11-4 2,-12 8 0,1-12 0,-6-4-3,-12 12 3,-5-4 0,0 0 0,-50 0-2,-7 17 2,-11-13 2,-16 13-2,-23-21 1,-68 8-1,-17-13 0,0 22 0,-28-30 0,-34 26 0,5 8 2,-22-34-2,6 29 0,0-29 0,-17 13 0,5-17 0,0 13 3,-11-9-3,6 4-2,6-8 2,-29 17 0,-6-35 0,7 44-1,-7-39 1,-27 13 3,16 12-3,0-16 0,6-1 0,-17 22 0,11-21 0,12 21-1,-1-18 1,-5 1 0,17 9 0,6-14 2,-12-4-2,23 26 0,5-17 0,-17 4 1,24 9-1,-13-1 0,7-3 0,16 20 2,-5-4-2,22 5-2,29-5 2,-18 21 1,46-16-1,11-5-1,6-4 1,16 13 0,29-18 0,62 5 2,11-4-2,12 4-2,16-8 2,34-5 2,29-12-2,33 12-1,29-12 1,101-22 1,45-4-1,12 26-1,-17-13 1,16 33 1,18-3-1,-17 4-2,22-9 2,11 13 1,-10-4-1,10 0 0,23 16 0,-17-12 0,6 0 0,6 9 2,-1-18-2,-16 18-2,5-9 2,-6 8 1,-11-12-1,6 21-1,-17-9 1,-11 9 0,16 0 0,-16 0-1,158 13 1,-57-9 2,-67 4-2,-24 5 0,-21-9 0,-35-4 0,-33-4 0,-17 8 1,5-4-1,0 4 0,-22-21 0,0 13-1,5-5 1,-16 9 1,-46-8-1,6-1-1,51-4 1,-23-8-1,-45 4 1,6 0 0,5 0 0,-5 13 2,5-5-2,51-8-3,-17 13 3,-45-13 1,-11 0-1,-6 4-3,-6-4 3,1 4 2,-6-4-2,-6 5-2,-6-1 2,-5 4 0,0-3 0,-6-1 2,-11 0-2,0-4-2,-6 4 2,1-4 1,-7 0-1,1 0 0,-6 0 0,0 0 2,6 0-2,-6 0-1,11-4 1,0 0 1,1 4-1,-1-4-1,0-1 1,-5 1 2,-1-4-3,1-1 1,-6 1 0,-11-5 0,-12 0-1,-11 1 1,-11-5-2,6 8 2,-12-8 0,-17 0 0,-5-4 1,-6 0-1,-12-4 0,-67-18 0,12 9 1,-7 13-1,-5-17 2,11 9-2,-5-1-2,-12 21 2,23-7 0,-17 11 0,0-12-1,11-8 1,-11 4 1,6 4-1,-1-13-1,1 9 1,0-4 1,22-9-1,40 8 1,-63-3-1,29 3-1,51 5 1,-12 4 1,-5-4-1,-6 0 0,-29 0 0,41 8-1,-6 0 1,-6 9 0,17 0 0,-6 8-1,-5-12 1,-1 3 1,7 5-1,5 0 2,11-4-2,0 4-2,6-4 2,0 0 1,0 0-1,0-1 1,5-3-1,1 8-1,5-9 1,12 5 1,-7 8-1,1 1-4,0-1 4,0-8 2,0-1-2,0 5 2,-1-4-2,1 4-2,0-8 2,6-1 0,-7-4 0,-4 9 2,-7-4-2,-5 8-2,0-9 2,0 9-1,6 0 1,-7 5 1,-4-1-1,-7 0-4,7-8 4,-1 4 5,6-4-5,0 4 1,0-5-1,-1 1-2,-4 0 2,-1 4 2,6-9-2,0 14-2,0-5 2,0 4-2,-6-8 2,-5 4 1,-1-9-1,6 5 2,-5 0-2,-6 4 0,0-5 0,0 5-1,11 5 1,6 7 0,-6-7 0,6 3 0,0-4 0,0 5 0,6-13 0,-1 8-8,6-4 8,1 0 8,-1 0-8,0 4 0,0-4 0,-5 4 2,-1 0-2,1 5-3,0-9 3,10 8 0,7 1 0,-1-9-1,6-4 1,1 12 0,4-8 0,1 0-1,0 4 1,5-8 2,1 4-2,5 0 1,0-4-1,6 4 0,-1 4 0,12-4 0,0 0 0,0 0-1,0 0 1,17-4-2,6-13 2,-1 4 3,1-8-3,5 8 2,6-4-2,6 5-4,10-1 4,12 5 1,1-1-1,-1 5 1,11 4-1,6 0-3,0-4 3,-6-1 1,1-7-1,5 3 0,0 1 0,6 4 1,-6-5-1,0 9-2,5-4 2,1 0 0,0 4 0,-6 0 2,-12-5-2,1 1 1,0-4-1,0 3-3,-6 1 3,0 0 2,-6 0-2,1 4-1,-7-4 1,-4 4 1,-7-5-1,1 5 1,-1-4-1,1 8-3,-1-8 3,1 8 1,-6-4-1,5 0 2,6-4-2,-5 4-4,-1-13 4,-5 13 2,0-4-2,5 0 0,1 0 0,-1 4 1,7-5-1,-1 1-1,-6 4 1,1 0 0,-1 0 0,1 0-1,-6 0 1,-6 4 3,6 1-3,0-1-2,5 0 2,1-4 0,-1 4 0,6-4 1,0 0-1,6-4-1,-6 4 1,-11-4 1,0 0-1,6-5-2,-1 5 2,1 0 3,-1-1-3,1 1-3,-1 0 3,-5 4 2,6 0-2,-1 4 0,-5 0 0,0-4-2,0 5 2,0 3 2,-1-4-2,7 5-2,-6-5 2,5 0 0,-5 1 0,0-5-1,0 0 1,-6 4 2,6-4-2,0 4-1,-12-4 1,7 0 0,-1 0 0,6 4 0,5 1 0,1-5 0,5 4 0,0 0 1,6 0-1,-6 0 1,-5 5-1,-1-1-1,1 1 1,-1-1 2,1 5-2,5-5-3,0 1 3,0-1 1,6 1-1,-6-5-1,0 0 1,0 1 1,6-1-1,0-4-1,0 4 1,0-4 2,-1 4-2,-4 1-2,-7-1 2,-5 4 2,5 1-2,1-5-2,-1 4 2,7-8 0,-1 0 0,0 0 2,0 5-2,0-5-2,0 0 2,-5-5 0,-6 5 0,-6-4 0,0 4 0,6-8 1,0 3-1,0-3 2,0 4-2,0-5-1,5 1 1,1-1-2,-1 5 2,-5-4 0,-6 3 0,0 5 2,1 5-2,-1-10 0,0 5 0,6-4-1,0 4 1,-6-4 1,0 4-1,0-4 1,6 4-1,0-5 0,-6 5 0,1-4-3,-1 4 3,0 0 2,-5 0-2,-1-4-1,-5 4 1,0-4 2,0 4-2,0 0-1,6 0 1,-1-4-1,6 4 1,1 0 0,-1 4 0,0-4 0,6 4 0,0-4 1,0 4-1,-1-4 0,-4 0 0,-7 0-2,6 4 2,1 1 1,-1-1-1,6 0 0,5 5 0,1-5 2,-1 0-2,1-4-1,-6 4 1,5-4-1,-5 5 1,-6-5 0,1-5 0,-1 1-2,0 4 2,6-4 4,0 4-4,5-4 0,1 8 0,-1-4 0,-5-4 0,0 4-1,0 4 1,-6-8 1,-5 8-1,-1-4 0,-5 4 0,0-4 0,6 4 0,-6-4 0,0 0 0,5 0-2,1 5 2,5-5-1,0 4 1,0-4 2,6-4-2,-6-1 0,18 5 0,-1-8 1,-11 8-1,-12-9 0,1 5 0,-1 4-1,1-4 1,5 0-1,0-1 1,1 1 2,-1 4-2,0-4 1,6 4-1,0-4-1,0 0 1,-6-1-1,0 5 1,0 0 0,-5 5 0,-1-5 1,7 0-1,-7-5 0,6 10 0,1-5 1,-1 0-1,0 0-1,0 4 1,1-8 1,-1 8-1,0 0-1,0-4 1,0 0 1,1 0-1,-1 0-1,-5 0 1,-1 0-1,-5-4 1,0 4 1,0 4-1,0-4-3,5 0 3,1 0 4,5 0-4,6-4-2,0 4 2,0 0 2,0 0-2,0-4 0,-1 4 0,-4 4-2,-1 0 2,0 0-1,0-4 1,1 4 2,4 1-2,1-1 0,0 0 0,0-4-3,0 0 3,-6 4 3,-5 1-3,5-5-2,0 0 2,0 0 3,1 0-3,-1 0-1,-11-5 1,0 1 0,5 0 0,1 4-1,-1-4 1,1 8 0,5-4 0,0 8 1,1-3-1,-1 3-2,0-8 2,6 4 0,-6 1 0,0-1 3,1 4-3,-7 1-2,-5-1 2,0 5 0,6-5 0,-1-3-1,6-5 1,1 8 2,-1-4-2,0 1 0,0-1 0,1-4 0,-1 0 0,0 4-2,-5 0 2,-1 0 3,1-4-3,-1 5-3,1-1 3,-1-4 1,1 4-1,0-4 0,-6-8 0,-6 12 1,0-8-1,-5 4-1,5-5 1,0 1 1,1 4-1,-1-4-1,0 0 1,6 4-2,0-4 2,6 4 2,-1-5-2,1 1 0,-1 0 0,7 4 0,-7-4 0,6 4 1,-5-5-1,0 10-2,-1-5 2,-5 4 0,0 0 0,0 0 0,0 1 0,0-5 4,0 0-4,5 4-2,1-4 2,-1 4-1,1-4 1,-6 0 2,0-4-2,0 8-1,0-8 1,0 8 0,0-8 0,0 4-1,-1 0 1,1 0-1,0-4 1,0 4 2,0 0-2,-5 8-1,4-12 1,-4 8 1,-1-4-1,6 4-2,-6-4 2,6 4 1,0-8-1,-6 4-1,1-4 1,-1 4 2,-11-4-2,0 4 0,0 0 0,11 0-1,6 0 1,0 4-1,0-4 1,6 8 1,-1-8-1,1 5 1,5-5-1,-5 0-2,-1 0 2,1 0 2,-1 0-2,1 4 0,-1-4 0,1 0 0,-6 0 0,6 0 0,-1 8-2,1-3 2,5-1 1,0-8-1,0 4 0,-5 4 0,0 0 2,5-4-2,0 4-1,0-12 1,0 8-1,1 4 1,-1-4 0,0 0 0,0-4 1,1 4-1,-13-4 0,1-1 0,6 1-1,5 0 1,0 4 2,1 0-2,5 0-2,-6 0 2,0 4 1,0-4-1,6 4-3,0-4 3,-6 5 1,6-5-1,-11 0 2,-1-5-2,1 10-1,5 3 1,6-4 0,-6-8 0,0 4 0,1 4 0,-1 1 0,0-1 0,0-4 1,-5 0-1,5-4 0,-5 4 0,-1-5 0,1 10 0,-1 7 0,1-12 0,-1 0-1,-5-4 1,-5 0 1,-1 0-1,6-1-1,0 10 1,0-5 1,0 0-1,0-5-1,0 5 1,-1 0 0,1 0 0,0 0 1,0-4-1,0 8 1,0-4-1,-6 5-1,1-5 1,-1 0 0,0 0 0,6 0-2,-5 0 2,4 0 2,1 4-2,0 0-1,0-4 1,0 4 1,0-4-1,-6 0-1,1 0 1,-1 5 1,0-5-1,6-5 0,6 5 0,-6 5-1,0-5 1,5 0 1,1 0-1,-6 0-1,5 0 1,-5 4-1,0 0 1,-6-4 1,1 4-1,-1-4 1,0 0-1,-5 0 1,5 0-1,1 0-2,-1 4 2,0 1 1,0-5-1,1 0-1,-1 4 1,0 4 1,1-12-1,-7 4-2,-5 0 2,0 0 1,12 4-1,-1-4 0,6 0 0,-6 9 1,0-9-1,1 4-1,-1 0 1,0 5 0,-5-5 0,-1-8-1,-5 8 1,0-4 2,0 0-2,6 0 0,-6 0 0,0 0-3,0 0 3,0 0 1,0 0-1,11 0 2,1 0-2,-7 0-1,-5 0-1,0 0 2,12 8 3,-1-8-3,0 0-2,1 5 2,4-1 0,-4 0 0,5-8 2,-6-5-2,0 14-2,-5-1 2,0 0 1,-6-4-1,0 0-2,0 0 2,0 0 3,5 4-3,-5-4-2,6-4 2,-6 4 1,0 0-1,0 0 0,0 0 0,0 0 0,0 0 0,5-4-1,-5 4 1,0 0 2,0 0-2,0 0 0,0 0 0,0 0 1,0-4-1,0 4-3,0 0 3,0 0 0,0 0 0,0 0 1,6 4-1,0-4-2,-1 0 2,-5 0 1,0 0-1,0 0-1,0 0 1,0 0 0,0 0 1,0 0-1,0 0-1,0 0 1,0 0 3,0 0-3,0 0-3,0 0 3,0 0 1,0 0-1,0 0-1,0 0 1,0 0 0,0 0 0,6 4 0,0-4 0,-6 0 1,0 0-1,5 9-2,1-1 2,0 5 0,-1-9 0,-5-4-1,0 0 1,0 0 0,6 13 0,0 4 0,-1-5 0,-5 5 0,6 0 1,-6 4-1,5-8-1,1 8 1,0-8 2,-1 0-2,7 4 0,-1 0 0,0-1-1,1 1 1,-1-4 1,0-4-1,0 8-1,1-13 1,-7 0 1,1 4-1,0 9-2,-1 0 2,7 0 2,-7 0-2,1 0 1,-6-4-1,0 4 0,0 0 0,0 4 0,0-4 0,0 12 0,6 1 2,-1-5-2,1 1-2,-1-5 2,1 4 4,-6-8-4,6 0-4,-1 0 4,-5-4 0,6 0 0,0-1-1,-1 1 1,1-13 1,-6 0-1,0 0 1,6 4-1,-1 5 0,7 3 0,-1 1-3,-6-13 3,-5 0 2,6 13-2,0 0 0,-1-13 0,-5 0-1,6 8 1,-6 5 0,6 4 0,-6-5 1,0 1-1,5-5 0,-5-3 0,0-5-1,6 17 1,0 4 1,-1-4-1,1 0 0,0 0 0,-1-9 0,1 5-1,0 4 1,-1-9 0,1 5 0,-1-9 1,-5-4-1,6 13-1,0 0 1,5-1 0,-5 5 0,-1 0 0,7-4 0,-1 4 0,0-9 2,-5 5-2,-1-9-2,-5-4 2,6 9 1,0-5-1,-6-4-1,0 0 1,0 0 0,5 4 0,-5-4 1,0 0-1,6 4 0,-6-4 0,6 5 0,-6-5 0,5 8-1,-5-8 1,0 0 1,0 0-1,0 0 3,6 0-3,-6 0-8,0 0 8,0 0 5,0 0-5,11 8 1,-5-8-1,-6 0-2,6 9 2,-1-5 0,-5-4 0,0 0 0,6 4 0,-6-4 0,5 13 0,1 0-2,-6-5 2,6-4 2,-6-4-2,0 0 1,5 13-1,-5-4 0,0-1 0,0 1-1,6 3 1,-6 1 0,0-5 0,0-8 0,0 0 0,0 13 0,0 4 0,0 0 0,0 0 0,0 0 0,0 0 0,0 0 0,0 0 0,0 0 0,-6-5-1,6 5 1,0 0 1,-5-4-1,-1 0 0,6-1 0,0-3 0,0 3 0,0-3 0,0-5 0,0-4 0,0 9 0,0-1-1,0-8 3,0 0-2,0 0-1,0 0 1,0 0-1,0 0 1,0 0 2,0 0-2,0 0 4,-6 9-4,6-5-5,0-4 5,0 0 0,0 0 0,0 0 0,0 0 0,0 0-3,-11 4 3,11-4 1,-5 13-1,-1 4 1,0-5-1,1 1 1,5-9-1,0-4 0,0 0 0,-6 13-2,6-13 2,0 0 2,-6 17-2,1-4 0,-1 4 2,0-5-2,1-3-2,-1-1 2,0 1 7,6-9-7,-5 12-8,-1-7 8,6-5 2,0 0-2,-5 8-1,5-8 1,0 0 2,-6 9-2,6-9-2,-6 8 2,6-4 3,0-4-3,0 0-4,0 0 4,0 0 1,0 4-1,0-4 1,-5 5-1,5-5-1,0 8 1,0-8 1,0 0-1,0 0 0,0 0 0,0 0 0,-6 9 0,0 3 2,1-12-2,5 0-3,0 9 3,0-9 1,-6 4-1,6-4-1,-6 4 1,6-4 3,0 0-3,0 0 2,0 0-2,0 0-3,0 0 3,0 0 0,0 0 0,0 0 0,0 0 1,-5 4-1,5-4-2,-6 9 2,0-5 2,6-4-2,0 0 0,-11 9 0,0-1 0,0 5 0,-1-13 0,12 0 0,0 0 2,0 0-2,-11 8-2,0-8 2,-6 0 2,0 5-2,0-5 0,6 4 0,-1-8 1,1 4-1,11 0 1,0 0-1,-17 0-1,-5 0 1,-7 0 1,-5-5-1,-11 5 2,-6 0-2,6 5-1,0-1 1,-6-4-1,1-9 1,-13 9 1,1 0-1,-5-4 1,5 0-1,-1 0 0,-4-1 0,-7-3 0,-5 4 0,12-5-2,-7 1 2,-5-1 0,0 13 0,0-12 2,0-5-2,6 1 0,11-1 0,-23 0 0,0 5 1,1-1-1,5 1 0,5 8 0,1-4-1,-6 4 1,0-9 2,5 5-2,-5 0-1,17-1 1,-17 1 0,6 4 1,0 0-1,-1-4-1,6 4 1,12 0 1,-17 4-2,-1-4 1,1-4 1,0 0-1,-1-1-1,12-3 1,-6 0 1,-5 3-1,-6 5-1,-6-4 1,18 8 1,-12-8-1,-1 4-1,-4-4 1,-6 8 1,5-8-1,0-9-1,-11 9 1,-5-5 1,-35 9-1,46-8-3,-6 12 3,-6-8 1,-44 4-1,10-13 2,46 9-2,-6 0-1,11 4 1,-5-9 0,-12 9 0,-50-4 0,16-9 0,57 9 0,-11 0 0,-6 0-1,-34-5 1,46 9 1,-7-4-1,-5 4-1,-50 0 1,16-8 1,39 3-1,-5 1-1,-39 4 1,39 0 1,-6-4-1,-61 4 0,27-9 0,46 5 0,-12 4 0,-39 4 0,51-4 0,-12 0-1,-67 5 1,34-18 1,39 4-1,-12 5 1,-38 0-1,10 0-2,51 4 2,1 0 1,-1-4-1,6-1-2,17-3 2,6-1 1,10-3-1,13 7 1,10 1-1,12-4-1,22-1 1,23-3-2,28-1 2,17-8 1,23 0-1,67-5 0,17 9 0,-11-8 0,23 4 0,-6-5-1,16 18 1,30-13 1,-35-1-1,34 5-1,5 5 1,-21-1-1,-24 0 1,-5 1 0,6 24 0,-1-29 2,-11 9-2,6 4-3,-17 0 3,6-1 0,-6 10 0,0-10 0,6 14 0,-18-5 1,12 0-1,0-12-1,-17 12 1,0-12-1,-11 8 1,-11-5 2,-41 14-2,58-18 0,-18 18 0,-44-9 0,10 0 0,46 4-2,-6 0 2,0-16 0,40 12 0,-17-5 0,-18 22 0,-22-21 0,-45 4 0,6 4 1,0 5-1,5-9 1,40 0-1,-51 0-3,6 0 3,-1-5-2,1 5 2,-12-4 4,-5 4-4,0 0-1,0 9 1,5-5-2,-5-4 2,-1 0 0,1-4 0,-17 8-3,-6-4 3,-5 0 0,-7-4 0,-4-1-1,-7 5 1,1 0 3,-6 5-3,-6 3-4,0-4 4,-5 1-1,-6-5 1,6-5-1,-1 10 1,-5-5 1,6 4-1,-6-4-2,0 4 2,0-4 2,6-4-2,-6-5-3,0 5 3,0 4 1,0 0-1,0 0 0,0 0 0,0 0-2,0 0 2,0 0 1,5 9-1,7-1 0,-7 1 0,6-1 0,1 5 0,-1-5 2,-5 1-2,-1-5-2,1 4 2,0 1-1,-1-1 1,1 1 1,0-5-1,-6-4 0,11 8 0,0 1 0,0-1 0,1 1 0,-1-1 0,0 5 0,1-5 0,-1 1 2,-6-1-2,1-3 0,0 3 0,-1-4-4,-5-4 4,0 0 0,0 0 1,-5 26-2,-1-5 1,0 0 1,1 0-1,-1 5 0,1-9 0,5-5 1,0 1-1,0 0-3,0-9 3,0-4 2,0 0-2,0 13 0,0-9 0,0-4 0,0 0 0,0 0 0,0 0 0,0 0 0,0 0 0,0 0-1,0 0 1,0 0 3,0 0-3,0 0-1,0 0 1,0 0 2,0 0-2,0 4 0,0-4 0,0 0-1,0 0 1,-29 0 1,-5 4-1,6-4-3,-28 0 5,-12-4-2,-11 8 2,0-8-2,-6 0 0,-16-5 0,-52 5-1,12-4 1,45 3 1,-11 1-1,-40-13 0,6-4 0,0 4 0,6 0 0,61 9 0,-10 4 0,-1-5 0,-5 5 0,5-5 2,12 1-2,10-1-2,13 1 2,4 4-1,13 0 1,4 4 1,7-5-1,5 1 0,17 0 0,0 4 0,45 0 0,17 0 0,6-4-1,22-1 1,17 1 1,57 8-1,11 1-6,-6-5 6,-16-9 6,11 1-6,-12 3-2,-11 1 2,-6 13 0,-50-9 0,-6 0 0,-5 4 0,-12-4 1,-6 0-1,1 0 1,-12 0-1,-6 0-2,-5 0 2,-6 4 0,-5 0 0,-6-4-1,0 0 1,-6 0 1,0 5-1,-5-5-2,0 4 2,-6-4-1,0 0 1,0 0 1,0 0-1,5 13 0,1-1 0,0 1 2,-1 0-2,6-1-2,1 1 2,-1-5 1,0 1-1,1 4 0,5-5 0,-6 1 2,0-5-2,0-4-2,-5 8 2,0-3 1,-6-5-1,0 0 0,0 0 0,0 0 3,0 0-3,0 0-2,0 0 2,0 0 4,0 0-4,5 0 0,1-5 0,0 1 1,-1-4 1,1-5-2,0 0 1,-1 0-1,1-3 2,-6-6-2,0 1 0,0 4 0,0-4 1,0 4-1,0 0-1,-6 5 1,1-5 0,-1 0 0,0 0 0,1 0 0,-1 0 1,6 4-1,-6 0 0,1 5 0,-1-9-1,0 9 1,1-14 2,-1 6-2,-5-10 0,0-8 0,-1 17 0,1-12 0,0 12 0,-1-9 1,1 1-1,0 0-1,0 3 1,-1-7-1,1 8 1,0-5 2,-1 5-2,1 0 0,5 4 0,1 0 0,-1 0 0,1 4 1,-1 5-1,0-5 0,1 5 0,5-1 0,0 9 0,0 0 0,-6-4 0,6 4 0,0-4 0,0 4 0,0 0 0,0 0-2,-6-4 2,6 4 1,0 0-1,0 0 0,0 0 0,0 0 1,0 0-1,0 0-1,0 0 1,0 0 0,0 0 0,0 0-1,0 0 1,0 0-1,0 0 1,0 0 2,0 0-2,0 0-2,0 0 2,0 0 2,0 0-3,0 0 1,0 0-1,0 0 1,0 0 0,0 0 0,0 0-1,0 0 1,-17 4 0,-5 4 0,-12 1 2,-6-1-2,-5-4-2,-11 13 2,-1-17 0,1 17 0,-6-4 0,-12 0 0,1 4 2,0 4-2,5 0-1,-11 0 1,0-4 0,-6 0 0,-5 8 0,11 5 0,-6-17 2,-5 12-2,0-4-2,11-4 2,5 4-1,1-4 1,-1 0 0,1 0 0,5-4 1,1-5-1,10 1-1,6-9 1,12 0-3,5 0 3,6 0 3,5 4-1,6-4-2,0 4 0,6 1 0,11-5-1,0 0 1,0 0 0,0 0 0,0 0 0,0 0 0,0 0 0,0 0 0,0 0 1,0 0-2,0 0 1,0 0-1,28 4 1,12-8 0,5-5 0,6 1 0,-6-14 0,11 10-2,6-5 2,6 0 2,6 0-2,-7-4 0,7 4 0,5 8-1,11-8 1,51 5-3,-34-18 3,-33 13 2,-1 0-2,0 9 0,1-5 0,-12 5 0,-6-1 0,1 1-1,-1-5 1,1 4 1,-6-7-1,-1 11 0,-5 1 0,-5-4-1,-6-5 1,0 4 1,-6 1-1,-5 4 2,-1-5-2,-5 5-1,0-4 1,0 3 1,-6 1-1,-5 0-2,5 8 2,0-8 0,1 4 3,-1-9-3,-5 9-3,-1-8 3,1 8 2,-6 0-2,6-9 0,-1 5 0,1 0-1,-1 0 2,-5 4-1,6-9-1,0-3 1,-6 3 0,0-4 0,5 1 2,-5-9-2,6 4-2,0-5 2,-1 10 0,1-5 0,0 8 0,-1-3 0,1 3 1,0-3-1,-1 7-1,-5 5 1,6-4 0,-6 4 0,0-4-1,0 4 1,0 0-1,0 0 1,0-4-2,6 4 2,-6 0 0,0 0 0,0 0 0,5 17 0,1 4 1,-1 0-1,1 0-2,5 0 2,6 5 4,6-5-4,-1 0-2,7-4 2,-1 0-1,0 4 1,0 9 0,-5-9 0,0 8 0,-7 5 0,-4 0-2,-1-4 2,-5-1 0,-1 1 0,1 4 1,0 0-1,-1-13-1,1 0 1,0-8-5,-1-1 5,6 10 6,-5-5-6,0 4 1,-1-4-1,-5 8 1,0-4-1,-5 0-3,-1 1 3,0-1 2,6 0-2,-5 4-1,5-4 1,0 5 1,0-5-1,-6 4-2,12-8 2,-12 0 1,6 0-1,0 0 0,0-4 0,0 0 0,-5-5 0,10-4 0,-5-4 0,0 9-1,0-1 1,0-4 1,0-4-1,0 0 0,0 9 0,0-9 0,0 0 0,0 8-2,0-8 2,0 0 2,0 0-2,0 0 2,0 0-1,0 0-1,0 0 0,0 0 0,0 0 1,0 0-1,0 0 1,0 0-1,0 0-1,11-12 1,1-1-1,5-4 1,0 0 3,0 0-3,-1-4-2,1 4 2,-5-4 3,-1 4-3,0 0-3,1 0 3,-1 0 1,-5 4-1,-1-8 0,1 0-1,-1 8 1,1 1 2,0-5-2,-1 4 1,1 0-1,-6 1 2,0-5-2,0 17-3,0 0 3,0-9 2,-6 5-2,6 4 0,-5-8 0,-1-1 0,0 9 0,6 0 0,-5-4 0,-1-13 0,1 9 0,-1-5 1,0 0-1,1-4 1,-1 0-1,0-4-1,1 4 1,-1-4 0,0 4 1,1-4-1,-1 0 1,0 4-1,-5 0 1,5 8-1,1-3 1,-1 3-1,1-3-1,-1 7 1,6 5 1,-6-12-1,1 3 1,5 1-1,-6-1 0,0-4 0,6 5 0,0 0 0,-5 3 1,5 5-1,0-12 0,0 3 0,-6 1 1,6-5-1,-6 0 0,6 1 0,-5 7 2,5 5-2,-6-12 3,0-5-3,6 0-6,0-9 6,-5 9 0,-1 1 0,6-6 0,0 5 0,0 0 1,0 1-1,0-1-1,0 4 1,0-4 0,0 4 0,-5-4 0,5 5 0,0-1 3,0 4-3,0-3-4,0 3 4,0 1 4,-6-5-4,0 0 0,6 1 0,-5 3-2,5-3 2,-6 3 2,6 1-2,-6-1-3,6-4 3,-5 5 3,5-5-3,0 13 0,0 0 0,0 0 0,0 0 0,0 0 0,0-8 0,0-1 0,0 5 0,0 4 1,0 0-1,0 0-1,0-4 1,0 4 1,-6-4-1,6-5 3,0 1-3,0-1-3,0-3 3,0 7 1,0 5-1,0-12 0,0 7 0,0 5 0,0-8 0,0-1 0,0 5 0,0 4 0,0-4 0,0 4 0,0-4 0,0-5 1,0 1-1,0-1 1,0-3-1,0 3-3,0 1 3,0-1 2,0 1-2,0-1 1,0 5-1,0 4-1,0 0 1,0-13 2,0-4-2,0 13-2,0 4 2,-6-12 0,6 7 0,0 5 0,0-8 0,0-5-1,-5 5 1,-1-1 1,6 1-1,0-1-1,0 1 1,-6 4 1,6 4-1,0 0 0,0-9 0,0 5 1,0 4-1,0 0 0,0-4 0,0 4-2,0-9 2,0 1 0,-5 8 0,5 0 1,0 0-1,0 0-1,0 0 1,-6-5 1,6 1-1,0 4-1,0 0 1,0 0 1,-5-4-1,5 4-1,0 0 1,0 0-6,-6-8 6,6 8 0,0 0 0,0 0 1,0 0-1,0 0-1,0 0 1,0 0 0,-17 4 0,0 0 0,-6 0 0,1 9 0,-6 0 0,-1-1 0,-4 5 0,4 0-1,7 4 1,-1 1 1,-5-1-1,-6-4 1,0 0-1,-5 4-2,-1-4 2,1 0 1,-6 4-1,5-4-1,0-9 1,7 1 0,4-1 0,-4-4 2,-7 9-2,-5-4-1,-6-5 1,-5 0 0,-1 4 0,1-12 0,-6 17 0,5 0 1,-5-9-1,0-4-1,6 4 1,-1-4 0,1 0 0,11 4 1,5 1-1,-5-5 3,0 4-3,-6-4-3,0 4 3,-5-4-1,-1 4 1,6-4 0,6 4 0,-6 1 1,1 3-1,-7-4 3,-5 1-3,0-5-4,-6 0 4,12 0 1,-6-5-1,0 5-2,-6 0 2,0 0 2,0 5-2,12-5 0,0 0 0,-1 0-1,-5 4 1,0 0 0,0-8 0,0 4 0,-6-4 0,17 4 0,-11 4 0,0 0 4,-6 0-4,1 1 0,-1 3 0,17-4-4,-5 1 4,-6 3 0,-1 0 0,-4-3 4,5-10-4,-6 5-4,6 0 4,0-4 0,-6 0 0,0 0 0,-5 4 0,0 0 4,5 0-4,6 0 0,-6 4 0,0-8 1,0 4-1,1-9-1,-1 1 1,12 4 0,-1-1 0,-5 1 1,-6 0-1,1 0 0,-7-1 0,12 1-1,-17 0-3,-6 4 4,-5-4 6,0-1-6,5 1-5,0 4 5,-5-4-1,0 0 1,5 4 1,6 0-1,0 0 0,0-4 0,-6 4 0,1-5 0,5 1 3,11 4-3,0 0 1,-33 0-1,-40 4-2,73-8 2,0 8 0,0 1 0,6 3-1,0-4 1,-6 5-4,1-9 4,-1 4 3,6 0-3,0 5 0,-6-1 0,-5 1 0,-1 3 0,12 5 1,0 0-1,-6 9-1,1-10 1,5 6-1,-6-10 1,6 10 1,5-6-1,7 6-2,4-5 2,18-1-3,0-3 3,11 0 0,11 8-2,18-8 2,22 4 0,16-5 0,7-3-1,10-9 1,13 4-2,10 0 2,-6 5 0,7-1 0,10 1-1,63-1 1,-28 5 1,-40-9-1,67 17-1,-22 5 1,6 8-2,-6-13 2,-11 4 3,-40-12-3,68 0-3,-17 3 3,-5 1 0,-46-4 0,12 0-1,39-1 1,0-3 1,-5-5-1,-52 5 0,-5-1 0,6 1-1,0-1 1,5-8 1,0 0-1,-11 13 0,0-13 0,6 0 0,5 4 0,-5-4-2,-12 8 2,-5 1-1,0-1 1,-12 5-3,-5-9 3,-6 9-2,-11-9 2,-6 13-4,-5-21 4,-6 17-2,-12-13 2,-5 8 3,0-8-3,-22 4-5,-12-4 5,-17 0 4,-11-8-4,-6 12 0,-5-8 0,-17 4-1,-12-13 1,-39 0 0,-6-12 0,0 12 3,18-12-3,44 21-2,-17-9 2,-56 0 3,17-8-3,-6 13-1,1-9 1,27 4 2,46-4-2,-6 17-2,0-13 2,5 5 1,7-9-1,4 4 2,13-4-2,10 13 1,6-9-1,6 5 1,5 0-1,18-5 0,10 4 2,18 1-2,17-1-2,16-3 2,0 3-2,23-3 2,17-1 0,57-8 0,-1 4 0,1 0 0,-35-4 0,-39 4 0,6 8 2,5-3-2,34 7-1,-45-3 1,6 8-1,-6 0 1,0 0 0,-6-4 0,-5 12-1,-11-8 1,-12 4 1,-6-4-1,-5 5-3,-6-10 3,-5 10 1,-12-5-1,6 4 1,-11-8-1,-1 8-1,1 0 1,-6-4-2,0 9 2,-11 7 0,-6-7 0,-17 4 0,-5-5 0,-12 1 1,-6-5-1,12 4 0,-11-4 0,-12 5 0,-11-1 0,0 9 1,-6-4-1,-5 4 0,-12-4 0,-39 12 1,-6-16-1,-5 20 0,22-8 0,46 1 0,-12-18 0,-57 21 0,23-16 0,57 8 1,-6-13-1,-6 17 2,1-25-2,5 16-2,5-7 2,1 3 0,-6-8 0,-6 9 0,-5-18 0,11 13 1,-11-8-1,-6 8 0,-6-8 0,-28 17 2,46-17-2,-7 12-1,1-12 1,0 8 0,5-8 0,0-13 2,-5 8-2,-6-3 2,11 7-2,1-7-2,-1 8 2,-5-13 0,-12 8 0,-39-12 2,0 17-2,45 0 0,-45-1 0,39-3-1,-67-1 1,16-12 1,1 25-1,-6-12 0,23 12 0,44-12 3,-10 8-3,-57-30-3,28 17 3,39 5 0,-5-1 0,-56 1 2,28 12-2,45-8 0,-11 4 0,-6-4-2,0 0 2,-6-1 1,-62 5-1,23 0 1,57 0-1,-12 5-1,-6-1 1,-39-4 0,51 4 0,-12-8 0,-62 16 0,29-12 0,45 9 0,-18-9-1,-44 21 1,0-17 0,-1 5 0,6 3 2,29 10-2,39-18 0,-6 9 0,-5-9 1,5 4-1,0 1-2,-5 8 2,-6-9 1,0 5-1,12-5-1,-7 5 1,1 0 0,0-5 0,5 5-1,12 4 1,5-9 0,11 13 0,12-12-1,11 8 1,6-9 0,11 9 0,12-8 1,5-9-1,28 8-1,17 5 1,11-9-1,1 5 1,16-5 0,18 4 0,5-8 2,67 13-2,1 0 0,-17-13 0,5 4 0,12-13 0,-12 5 0,1 13 0,5-1-3,-12 1 3,1-9 2,6 4-2,-18 9-5,-39-1 5,62 1 5,-17-13-5,-11 4 1,-40 0-1,6-4-1,45 5 1,-5 3-1,-52-4 1,12-4 1,29 5-1,-46-10 0,11 1 0,6 0 0,45 4 0,-11 0 0,-46 4 0,12-4 1,34 4-1,-45-8-1,0 4 1,5 0 0,-5 4 0,-1 5-2,1-1 2,0-3 3,-6 3-3,0 0-2,-6 1 2,-11 4 0,0-5 0,0-4 0,0 1 0,0-1-1,0 4 1,1-4 2,-7 1-2,-5-1-2,5-4 2,6 4 0,0 0 1,1-8-1,-1 4-2,5 0 2,-10 0 0,5-4 0,11 0 1,1 4-1,5 0-1,-12 4 1,7 0 0,-1 5 0,1-5 1,-1 4-1,0 1 1,-5-5-1,-12-4 0,1 0 0,5 4-2,0 1 2,0-5-1,0 4 1,0 0 1,-11 0-1,-6 0 1,6 9-1,0-4-1,5-5 1,6 0 1,1 5-1,-1-5 1,-6 0-1,-5-4 0,5 0 0,1 4-2,-1 0 2,1 5 1,-1-1-1,1 5 0,-12 0 0,5 4 0,1-5 0,0-7 0,0 7 0,0 1 0,5-4 0,-5-9 1,5 4-1,-10 0-1,16-4 1,0 4 0,5 5 0,1-5 0,-6 4-1,-5-3 1,-1 3 1,1-4-1,5 1 0,0 3 0,6-4 0,-1 9 0,-5-9-1,-5 5 1,-1-1 1,6 1-1,0-1 0,0 1 0,1-1-1,-7 0 1,-5 1 1,0-1-1,-1 5-1,1-4 1,0 3 0,-6-3 0,0 3 0,0-3 0,1-1 0,-1-3 0,0-5 2,-17 4-2,0-4-1,23 8 1,-6-3-3,1-1 3,-1 0 3,0-4-3,-6 4-1,1 9 1,-1-17-1,-10 8 1,-1-4 3,-6 0-3,18 8 0,-1 1 0,7-5 0,-1-4 1,0 4-1,0-4-3,0 0 3,0 0 1,-5 5-1,-6-1 0,0 0 0,5 0 0,1-12 0,-1 16 0,6-3 0,0-1 1,1 0-1,-1 0-2,-11-4 2,-6 0 1,0 4-1,6 1 0,-6-1 0,0 0 0,6 5 0,0-5 0,0 4 0,-6-12 0,6 8 0,-6 1 0,6-1 0,0 0 2,-6-8-2,0 0 0,1 4 0,-7-5-2,-5 5 2,0-8 1,0 12-1,6-4 1,-6 0-1,5-4 0,1-5 0,-1 9 3,7 5-3,-1-5-4,0 4 4,0-4 1,6 0-1,0-4-1,-6 4 1,0 4-1,1-4 1,4 0 1,1 0-1,0 0-1,6 4 1,-1-4 1,1-8-1,-6 12-1,5-4 1,1 4 1,-7-8-1,1 8 1,-11-8-1,-1 0-2,7 4 2,5 0 1,-1-5-1,1 5-1,6-4 1,-1 0 1,1 4-1,-1 0 0,-5 0 0,-6 4 0,6-4 0,0-8 0,0 8 0,6 0 0,-1 0 0,1 4-4,-1-8 4,1 4 4,5 4-4,-6-8-1,1-1 1,-6-3 0,0 0 0,-1 3-1,7 5 1,5-4 1,-5 4-1,-1 4 2,1-8-2,5 4-1,-6 0 1,1 9 0,-12-9 0,0 0 0,0 8 0,1-4-2,-1-12 2,0 8 0,0-4 0,6 8 0,0 0 0,0 0 1,0-4-1,-6 4 0,0-4 0,0 0-1,1-8 1,-1 8 0,-6 0 0,1 4 1,-6 0-1,0-4-1,-6 5 1,0-1 2,1-4-2,-1-4-1,-5-1 1,-1 5-2,1 0 2,-6 0 5,0 0-5,0 0-2,0 0 5,0 0-3,0 0 0,0 5-8,0-5 8,0 0 1,0 0-1,0 0 1,0 0-2,-40-5 1,-5-3 1,-5 0-1,-7-1-1,1 1 1,-6-5 0,-12 9 0,-5-13 0,-6 8 0,6 5 1,-5-4-1,-12-1 1,-62 1-1,22-1 0,46 1 0,-12-1-2,-33 1 2,45 4 1,-6-1-1,0-3 3,-57-1-3,35-16-1,39 21 1,-6-5-3,-5 13 3,11 1 2,-6-5-2,0 4-1,-5 0 1,0 5 0,11-1 0,5-8 0,1 4 0,0 1-1,-1-10 1,1 5 1,5 0-1,12 0-1,5 0 1,0 9 2,6-1-2,0-3 0,0-1 0,0 4 1,5-8-1,0-4-1,1 8 1,-1-4 0,1-4 0,-1-4 1,7 3-1,-1 10 0,0 3 0,-6-8-1,-5 8 1,-6-3 0,1-5 0,-7 8 2,18-8-2,-7 4-2,1-4 2,-5 9 0,-1-9 0,-6 4 2,1-8-2,-1 4-1,1-4 1,11 4 1,-6 0-1,-5 8-1,-1-8 1,1-4 0,-1 4 0,1 8 1,11 5-1,-1-13-1,-4 0 1,-7 0 1,6 0-1,1 0 0,-1 4 0,-6-4-2,7 0 2,-1 13 3,11-17-3,6-1 0,-5 10-1,-1-10 1,1 10 0,-1-5 0,1 0 1,-1 12-1,1-7-1,-6-1 1,-1-4-1,13 13 1,-7-5 1,-5-8-1,-6 9 0,0-5 0,1-4 0,-7 0 0,1 0 1,11-9-1,-6 18 0,-6-5 0,1-4-2,-6-4 2,-6 12 1,12-8-1,-7 4 1,-10 1-1,0-1 0,-6-4 0,-6 0 0,12-4 0,-1-1 0,1 1 0,0 0 0,-1 4 0,6-8-1,6 12 1,12-8 1,-1-1-1,-6-3 0,1 8 0,-1-4-1,-5-1 1,0 10 0,0-5 0,6-9 1,-12 9-1,-5 4 0,-6-4 0,5 13 0,6-9 0,-5-4-1,5 0 1,6-4 1,6 8-1,5-8-1,6 0 1,5-5 1,6 14-1,12-10-1,-1 5 1,6 5 0,6-10 0,0 1 1,5 0-1,6 4-3,0 0 4,0 0-1,0 0 0,28 13 0,6-18-1,6 1 1,-1 8 1,1-8-1,11-4 0,5 3 0,6 5 0,6 13 0,0-21 0,5 8 0,6 0 0,6 4 0,-1-8 0,-10-1 0,5 10-4,5-10 4,1 14 4,5-13-4,-11 4-1,0 4 1,6 0 1,0-8-1,-1 4 1,-10 4-1,-1-8-2,6 4 2,0 4-1,-5-8 1,-1 4 2,-5 0-2,-12-4-1,6-1 1,-5 14 1,-1-5-1,1-4-2,-1 0 2,0-4 2,-5 0-2,6 8 0,-18-8 0,1 8 1,-1-4-1,1 0-2,-1 4 2,6-4-1,1 0 1,-1 0 2,0 0-2,0 0-1,-5-4 1,5 4-1,0 4 1,0-8 2,0 4-2,6 4 0,-6-8 0,0 4-3,0 0 3,1-4 2,-1-1-2,-17 5 1,6-4-1,0 0-4,0 4 4,-1-4 3,7-1-3,-1 1-1,7-8 1,-1 7 2,0 1-2,-11 0 1,11 4-1,0 0-3,6-9 3,0 14-2,-1-5 2,1 4 2,0-13-2,0 9-1,-6-8 1,-5 4 0,-7-5 0,7 1 1,-1 8-1,-5 0-1,0 0 1,0-4 2,0 4-2,-6-5-2,-5-3 2,-1 4 2,-5 4-2,-6 0-1,1 0 1,-7 0 0,-5 0-2,0 0 2,0 0-1,0 0 1,6 0 3,-6 0-3,0 0-2,0 0 2,0 0 2,-17 8-2,-5 9-1,-7-9 1,-5 5 1,6-4-1,-34 3 0,-6 5 0,-11-4 0,6-5 0,-17-8 0,-12 5 2,-45 3-2,1 5-3,4-9 3,47 0 2,4 1-2,-10-10 4,-63 5-4,23 0-3,56-4 3,-11-4 0,-56-1 0,16-8 0,46 17 0,-12 0 0,-56-4 0,23-17 1,50 21-1,-11 0-1,-56 8 1,28-16 1,39 12-1,-11 0 0,0-4 0,-34 4 1,46-8-1,-7 4 1,1 0-1,5 4-1,-11-4 1,-11-4-2,-57 13 2,29-5 2,45 4-2,-6-3-1,-6-1 1,-67 0 1,-1 9-1,24 8-2,-7-8 2,-10-5 1,10 5-1,-10-13-1,-7 0 1,23 4-4,-11-8 4,0 8 6,12-4-6,-1-8 2,6-9-2,62 17-2,-6-5 2,-5 5 1,-6-16-1,-40 11-1,52 1 1,-7 8 0,-5-8 0,-39 13 0,56-9 0,-11 0 0,-6 0 0,-6 4 2,-33 0-2,50-4-1,0 0 1,-5 8-1,5-8 1,12 9 1,-1-9-1,1-4 0,0 8 0,-6-8-1,0-1 1,5 1 1,-5 4-1,-5 9 1,-1-9-1,-5 0-2,11 8 2,0-8 2,0 4-2,0 1 0,0-5 0,5 0-2,18 4 2,-1 0 1,1-4-1,5 0-1,0 4 1,0-8 2,-5 8-2,5 9-1,0-13 1,1 4-1,4 0 1,13 5 1,4-13-1,-5 16-2,1-3 2,-1-9 0,0 4 0,0 5 0,0-5 0,0-8 0,-5 4 0,5-5 2,-6 5-2,7 0-2,4 0 2,1 0 1,-6 0-1,0 5 1,0-10-1,1 1-2,-1 8 2,0 1-1,0-1 1,-6-4 1,1 0-1,5 0 0,-5-4 0,10 4 0,1 4 0,6-8 1,-7 4-1,1 0-1,0 4 1,0 0 0,-1 0 0,7-4 0,-1-4 0,1 4 1,-1 0-1,1-4-1,-1 4 1,-5-4 0,0-1 0,-1 10-4,7-5 4,-1 0 4,-5 0-4,0 0-2,0 0 2,-1 4 2,1-4-2,0 4-2,5-8 2,6 4 3,0 4-3,6-4-1,0 0 1,11 0-2,0 0 2,0 0 1,0 0-1,0 0 0,0 0 0,0 0-1,0 0 1,0 0-1,22 0 1,7 0 0,4-4 0,7-5 0,16 5 0,7 0-1,10 0 1,-5-9 0,5 4 0,12 5 0,5 0 0,-5 0 0,5-5 0,57 5 0,-12 0 0,-61 4 1,5-4-1,5 8-1,7-4 1,5-4 1,33 8-1,-55 0-1,5 0 1,0 1-1,0-5 1,-6 4 0,-11 0 0,0-8 3,0 4-3,1-4-2,-1-1 2,-6 1 1,1 4-1,-1 0 0,-5-4 0,-6 4 0,0-4 0,0-9-1,6 4 1,0-3 2,5 8-2,1-9-1,-1 4 1,-11 5 0,17-4 0,0-1 0,1 5 0,-7 0 0,0-1 0,1 5 0,-6-4 1,-6 13-1,0-9-1,0 4 1,0-4 0,0-4 0,1-5-1,-1 9 1,0-4 0,0-4 0,-5-1 3,-7 5-3,1-5-2,-5 5 2,-12-4 0,-1 8 0,-4 0-1,-1 0 1,0 0-1,-11 0 1,0 0 0,-17 8 0,-11-4 2,0 1-2,-12 3 0,-5 1 0,-6-14 1,6 14-1,-11-9-1,-12 4 1,-11-4 0,6 17 0,-12-9 1,-5 1-1,-12-5-1,-39 9 1,51-13 0,-6 8 0,-57 1 0,35-1 0,39-8 0,-6 17 0,-5-13 2,0 9-2,5-9-2,-5 5 2,-6-9 0,0 4 0,11 4 1,6-3-1,0 3 0,-6-4 0,6 5 1,0-9-1,0 4-2,17 0 2,0-4 0,11 0 2,12 5-2,5-5 0,6 0 0,5-5 0,6 5 0,0 5 0,6-5 0,11 0 0,0 0-1,0 0 1,0 0 1,-11 4-1,11-4-1,0 0 1,-17-4 1,5 4-1,1 0-1,11 0 1,0 0 0,0 0 0,0 0 0,-17-5 0,6 10 1,0-5-1,-1 0-1,12 0 1,0 0-1,0 0 1,0 0 1,0 0-1,0 0 1,0 0-1,0 0-3,-11 4 3,-6-4 1,6 0-1,-1 4 0,12-4 0,0 0-2,0 0 2,0 0-2,0 0 2,0 0 1,40-8-1,0 8 1,10-9-1,12 1 1,12 8-1,-6-13 0,5-4 0,12 4-1,5-8 1,51 4 0,-22 5 0,-40 7 0,5-3 0,7-1 0,-7 5 0,6-4-1,6-5 1,62 0 0,-33 5 0,-41 8-2,1-4 2,5-1 2,1-3-2,-18 4 0,0-1 0,6-3 0,0 4 0,0-1 0,-5 1 0,-1 0 0,6 4 0,6 0 0,5-8 0,-5-1 1,-6-4-1,6 1 0,-1 3 0,7 5-1,-7 0 1,-10 4 1,-1 0-1,0 0-1,6 8 1,0-12 2,0 8-2,-17 5-2,6-14 2,0 1 1,5-4-1,6 12-2,0-8 2,-11 4 2,5-5-2,1 14-1,-1-5 1,-5 5 0,0-5 0,-1 0 0,-16-4 0,-6 4 1,1-12-1,4 12 0,24-4 0,-7 0 0,1 4 0,-11-8 1,-1 0-1,1 0-1,-7-1 1,1 5-1,-6-4 1,0 0 1,-5 4-1,-1 4 0,1-4 0,-6-4 0,5 0 0,-5-1 2,-6 1-2,1 0-1,-1 4 1,0 0-1,0 4 1,1-4 1,-7 0-1,6-4-1,-5 0 1,5 8 0,-5 0 0,-1-4 1,1 4-1,-1-4-1,1 0 1,0 0 0,-1 0 0,-5 9 2,0-9-2,0 0-2,-6 4 2,1 5 1,-7-9-1,1 4-1,-6-4 1,17 4-3,0-4 3,0 0 3,0 4-3,-6 1 0,6-1 0,0 4 0,-6 5 2,0-5-2,1 1-2,-1-1 2,0-3 0,0-1 0,1 0 0,-1 5 0,0-14 1,1 14-1,-1-5-1,0 0 1,1 0 1,-1 5-1,0-5 1,0 0-1,1 1-2,-1-5 2,-5-5 1,5 10-1,-5-5-1,-6 0 1,0 0 0,11-5 0,6 14 0,-6-5 0,0 0 1,1-8-1,-1 8 0,0 5 0,-5-5-1,5-4 1,-5 0 0,-6 0 0,0 0 8,5 4-8,-5-4-6,0 0 6,0 0 0,0 0 0,0 0-2,6 5 2,0-1 1,-6-4-1,0 0 1,0 0-1,0 0-1,11 4 1,0 0 1,6 5-1,0-9-1,6-5 1,-1 10 1,1-10-1,-1 1-2,1 4 2,0-4 3,-1 4-3,1 0-1,-1 4 1,-5-8-1,6 4 1,-1 4 1,1-8-1,-6 4-1,0 4 1,0 0 1,5 5-1,1-9-1,0 0 1,-1 4 0,6-4 0,1 9 0,-1-14 0,0 1 1,0 13-1,0-9-3,6 8 3,0-16 1,0 12-1,-6-17-1,-5 13 1,-1-4 3,12 0-3,0-1-2,6 10 2,-1-18-4,1 5 4,5 8 4,-6-13-4,1 9-1,-12 4 1,6 0 0,0 0 0,0-5 2,5 5-2,-5 0-1,0 5 1,5-5 3,-5 0-3,6 8-1,-1-12 1,1 4-1,-6 0 1,-6-4 0,0 4 0,0-9 0,6 5 0,0 0 0,0-5 0,0 5 0,5-5 0,1 5 0,-1-13 0,-5 13 0,0 0 0,-11 4 1,5 4-1,-5 0-1,5 1 1,0-14 0,0 9 0,0 0 0,-5 4 0,5 5-1,0-5 1,-5-4-1,0 0 1,-1 4 3,1-4-3,-6 4 0,0 5 0,5-5-3,1-4 3,-1-4 1,7 8-1,-13 0 1,1-8-1,-5 4 0,5 4 0,0-8 0,0 8 0,-1-4 0,7-4 0,0 8 6,-1 1-6,1-5-6,-1 0 6,1-5 1,-1 1-1,1 8-2,0-4 2,-1 0 1,1 0-1,-1 0 0,1 0 0,0 5-2,-7-10 2,-4 10 0,5-1 0,-6-4 2,6 4-2,5-8 1,1 8-1,0-4 0,5 0 0,0 0 0,0 0 0,6 0-1,-6-4 1,1 0 0,4 8 0,1-8 1,-5-1-1,-1 1-2,-6 0 2,7-5 0,-1 1 2,0 4-2,6-5 0,0 5 0,0-4-3,5 8 3,-5-9 3,6 5-3,-1-13-1,-5 13 1,0 0 1,11-1-1,0 1 0,6-9 0,5-4-1,1-4 1,-1 0 0,-11 4 0,6-4 1,0 0-1,5 4-1,7-4 1,-1 0 2,0-5-2,-12 1-2,1 4 2,6-5 1,5 1-1,0-1-1,0-3 1,0-5 1,-5 8-1,-7 1 0,7-5 0,-1 1-1,1 12 1,-1 4 2,1 0-2,-1 1-1,-11-5 1,-5-9 0,-1-3 0,1 3 1,-6-12-1,-1 4-1,1-4 1,-11 9 2,-1-18-1,-5 9-1,0 4-2,-11 5 2,0-1 0,-12-8 0,-5 8 0,-6-12 0,0 4-3,6-5 3,-12 1 2,-5 4-2,-1 0-1,-4 4 1,-7 0 2,-5 9-2,0 8 0,5-4 0,6 4-1,6 4 1,0 5-1,-6-1 1,0-8-1,-5 4 1,-1 1 0,6 3 0,0-3 0,1 3 0,-1 1 0,0 3 0,0-3 0,0 4 0,6 4 2,5 0-2,-5-5-3,0 5 3,-6-8 2,0 8-2,0-8-1,0 8 1,-5 4 0,-1-4 0,1-9 0,-1 9 0,7 0 1,4-8-1,-10 8 0,-1-4 0,-5 8 1,0-8-1,0-5-1,-12-8 1,1 9-1,11-5 1,0 5 0,-1-9 0,-4 4 0,-1 0 0,-6-4 2,1 5-2,0-1-2,10 4 2,1-7 0,0-1 0,0 4 2,0-4-2,-6 0-2,0 4 2,0 1 1,1-1-1,-1 4-1,11-3 1,1-1 2,-1 13-2,1-4-1,-1 0 1,1-1 1,5 1-1,0 0-1,0 0 1,0-5 1,0 5-1,6 4-1,0-4 1,0-1 1,-1-3-1,13 12 0,4-4 0,1 4-2,11-4 2,-11-4 1,-1 0-1,1 0 1,0 0-1,0-1 0,-1 5 0,12 0 0,0 0 0,-17 0-2,0-4 2,-5 4 2,-1 0-2,1 0-1,-1 0 1,0 4 0,1-4 0,-6 0 1,-1 0-1,1 0-4,0-4 4,0 4 1,5-8-1,6 8-1,-5 0 1,-1-5 1,1 1-1,-1 0-1,0 0 1,1 4 0,-1-5 0,1 5 2,-1-4-2,0 0 0,1 0 0,-1 4 0,1-4 0,-1 4 0,-5-9 0,5 9 0,1-4 0,-1 4 0,6-4 0,6 8-1,11-4 1,-17 4 1,0-4-1,0 4-1,-5-8 1,5 4 0,0-4 0,0 8 0,0-8 0,0 4-4,6 0 4,-1 0 5,12 0-5,0 0-1,0 0 1,-17 4-1,1-8 1,4 8 0,1-8 0,0 12-1,-1-8 1,12 0 0,0 0 0,0 0 0,0 0 0,0 0 0,0 0 0,0 0 1,0 0-1,0 0-2,6 9 2,5-5 1,1 0-1,5 0 0,-1 1 0,1-1 0,0 0 0,6-4 0,-1-4 0,-5 0 0,6-1 0,5 1 0,6-4 0,0 4 0,5-1 0,1 1 2,-1 0-2,7 0-2,-13-1 2,-4 5 0,5 0 0,-1 0 0,1 5 0,6 3 0,-6-4 0,0 1 0,-1-1 0,-4 0 0,-1 0 0,0-4 0,0 4 0,-5 1 0,-1-1 0,1-4-1,-6 0 1,-6 4 1,1-4-1,-1 0 0,0 0 0,-5 0-1,-6 0 1,0 0 1,0 0-1,0 0 3,0 0-3,0 0-2,0 0 2,0 0 0,0 0 2,0 0-2,0 0 0,0 0 0,-17-4 0,-6 0 0,-5-1 0,-6-3 0,0 0-2,-5 3 2,-1 1 0,12 0 0,0 0 1,0-1-1,-1 1-1,1 0 1,0 0 2,5-1-2,1 1-1,5 0 1,0-5 1,6 5-1,-1 0 2,1 4-2,11 0-2,0 0 2,-6-4 1,1 4-1,5 0-1,0 0 1,0 0-4,0 0 4,0 0 2,-12-4-2,12 4-1,0 0 1,0 0 2,0 0-2,-11 0-1,0 4 1,0-4-1,-1 0 1,12 0 2,-17 4-2,0-4 0,6 4 0,-6-4 0,0 4 0,0-4 0,0 0 0,6 0 0,-6 5 0,0-5 0,6 4 0,11-4-1,0 0 0,-17 13 1,-6-5-1,1 5 1,-1-9 2,6 5-2,0-1 0,1 0 0,-1-3 0,0 3 0,0-4-1,0 1 1,0-5 0,-6 8 0,1-8 1,-7 4-1,1-4-1,-6 5 1,6-1 3,0-4-3,-6 0-4,-5 8 4,-7-4 0,-4 1 0,-7-5-1,6 12 1,6-12 2,-6 9-2,-5-13 1,-6 12-1,-6-8-1,-5 4 1,11-8 0,0 4 0,-6-4 2,-6 0-2,1-1-3,0 5 3,5-4 1,6 8-1,-6-4 0,0-4 0,1 0 1,-7 8-1,1-8-2,11 0 2,-12-1 0,1-3 1,0 0-1,-1-1 0,7 5 0,10 0 1,1 4-1,-1-5 1,-5 1-1,0-4 0,-6 3 0,1-3-1,10 0 1,1-1 1,-6 5-1,0-9 0,-1 9 0,-4-5 0,-1 5 0,12-9 0,-1 9 0,1 0-3,-6 4 3,-6-13 3,0 9-3,0-9 2,6 9-2,0-9-3,0 5 3,0-5 1,6 5-1,-1-5 0,1 9 0,5-9 1,6 9-1,0-9 0,16 5 0,1-5-1,0 9 1,0-5 0,-1 1 0,1 4-1,0 4 1,0-5 2,0 10-2,5-10 0,0 5 0,1-8-1,-1 8 1,1 0 0,-7 0 0,7-4 1,-6 4-1,5 0-2,1 4 2,-1-4 2,0 4-2,1 0-1,-1 1 1,1-5 0,5 4 0,0-4 0,-6 4 0,1 0 1,-1 5-1,6-5-3,0 0 3,-5 1 3,5 3-3,0 0-3,0 1 3,-6-5 3,6 5-3,0-5-2,0 4 2,6-3-1,0 3 1,0-4 0,11-4 0,-12 9 0,1-5 0,0 4 0,-1 5 0,7-4 2,-1 3-2,0 1-2,1 4 2,-1 0 0,-5-4 0,5 4-2,-5-1 2,0 1 1,-1-4-1,-5 4-1,1-4 1,-7-5 0,0 1 0,1 3 1,-1 5-1,1 0 0,-7 0 0,7 4-1,-1 0 1,1 9-1,-1 0 1,-5-1-15,11 5 15,-11 13-23,-12-9 23,-5 13-34</inkml:trace>
</inkml:ink>
</file>

<file path=ppt/ink/ink2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5:27.74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248 485 0,'0'0'64,"0"0"-64,0 0 0,0 0 0,0 0-2,0 0 2,0 0 12,0 0-12,0 0 2,0 0-2,0 0 9,0 0-9,-6 16 6,-5 1-6,0 3 5,0 9-5,0 4 3,0-4-3,-6 0 2,6 0-2,0 0 5,0-4-5,6 0 1,-6 0-1,0-8 1,5-1-1,-5 21 0,0 5 5,0-5-5,0 4 2,5-7-2,1-1 3,-1 8-3,1-12 0,5 0 0,0 0-1,-6-8 1,6-9 2,0 5-2,0-5 1,0 1-1,0 3 0,0 5 0,-5 0-1,5 8 1,-6 0-1,1 4 1,5 0 2,-6-4-2,6 4 0,0-4 0,0-4 0,0 0 0,6 0 0,-6-1 0,5-3 1,1-4-1,-1-1-2,1 9 2,-1-4 2,1-1-2,-6 1 0,0 0 0,5 16 0,6-12-1,1 4 1,-7-8 0,6 20 0,0-8 0,0-12 1,0 0-1,0 4 0,0-5 0,0-7 1,0-5-1,-5 0-2,5 5 2,0-9 0,0-4 0,6 4 0,-1 0 3,1 4-3,-1 1 0,6-9 0,0-5-1,1 10 1,-1-10 1,0 5-1,5 5 1,1-1-1,5 0 0,0 0 0,-5-8 2,-1 4-2,7 4 0,-1-4 0,0 8 2,0-4-2,-5 1-2,5-1 2,0 4 1,0-4-1,6 0 2,-6-4-2,0 4 0,0-4 0,6 0 0,5 0 0,0 5 0,6-1 0,-1-4 1,1 4-1,0-4 1,5 4-1,0 0 2,6 0-2,0-4-1,5-4 1,0-4 2,0 4-2,1-9-1,5 5 1,5 0 0,0 8 0,0 0 1,-5 0-1,6 0 1,-1-4-1,6-1 3,-12 1-3,7 0-1,5-4 1,-1 4-1,7 0 1,-6 4 3,-1-5-3,7-3-1,-1-4 1,0 8-1,-10 0 1,-1-5 2,6 5-2,5 0 0,1 4 0,-12 0 4,6-8-4,0 8-1,5 0 1,44-4-1,-54-5 1,-1 1 0,6-4 0,5 3 2,-5 5-2,0 0-1,0 8 1,5-8 0,50 12 0,-28-20 1,-38 8-1,11-5 1,5 5-1,-5-8 0,0 4 0,5 12 1,6-13-1,44 5-1,-22-8 1,-49 8 1,4 4-1,7-4 0,-1 4 0,-5 4 1,0 4-1,-1-4-1,1 9 1,5-9 2,-5 0-2,0 4 0,-6 5 0,0-9 0,6 4 0,0-4-1,0 9 1,0-9 1,-1 0-1,1 4 0,5-4 0,6 9-1,0-13 1,-11 0 3,5-4-3,6 4-2,5 0 2,-5 0 0,0 8 0,0-8 1,0-8-1,0 8 0,-1-5 0,-4 1 1,-1 0-1,6 4-2,0 0 2,-1 0 1,-4 8-1,-1-12 0,6 4 0,0-4-1,0 8 1,-1-8 1,1 0-1,0 0-1,11-4 1,38-9 0,-16 17 0,50-21 1,-22-12-1,-28 12 0,-45 5 0,7 8 0,4-13 0,-4 4 1,5 9-1,5 0 0,0 4 0,-5-1-2,0-3 2,-11 8 2,-1 13-2,1-13-1,0-5 1,0 14 1,-6-1-1,-5-4 1,0 0-1,-1-4-2,1 9 2,0-1 1,0 17-1,-1-13-2,1 1 2,-11-5 0,-1-8 0,1 4 2,5-4-2,6 4 0,0-4 0,5 4-1,-11-4 1,6 4 1,0-4-1,-1 13-2,1-13 2,0 12 2,5-3-2,-11-5-1,1 0 1,-1 4-1,0 0 1,0 1-1,6-1 1,0 0 1,-6 1-1,0-1-1,6-4 1,0 4 1,5-4-1,6-8-1,0 0 1,-12 4 3,7-4-3,-1 0-2,6-4 2,-1 3 0,1-3 0,-11 8 1,0-4-1,5 0 0,6 4 0,-1-4-1,1-9 1,-6 5 1,1 8-1,5 0-1,-1 0 1,1-8 0,-6 4 0,-5-5-1,0 5 1,0-4 0,-1 8 0,1-4 0,0 4 0,-6-4 0,0 8 0,-5-4 0,-6-9 0,-11-3 0,6 12 0,-6-4 0,6 0 0,-6 0 3,5-1-3,1 5-2,0-8 2,-1 4 0,1 4 0,0-4-1,-12 0 1,6-5 0,6 1 0,0 0 2,5 0-2,0 3-3,-5 1 3,5-4 1,0-4-1,-5 3 1,5-3-1,-5 8-1,-12-9 1,6 9-1,-5-8 1,0 8 0,-1-1 0,1-3 1,5 4-1,0 4 1,0-12-1,0 3-1,0 5 1,1-4 0,-7 4 0,-5-5 0,0 5 0,0 0 0,6 0 0,-6-4 0,0 0 0,0 3-1,0 5 1,0-4 1,-5 0-1,0 0-1,-1 0 1,-5-4 3,0 3-3,0 1 0,0 0 0,-5 0 1,-1 0-1,1-4 2,-1-5-2,1 1 3,-1-9-3,1 0-2,5-4 2,-5-4 2,-1 0-2,-5 0 1,0-4-1,0 4-2,-5 0 2,-1 9 3,0-5-3,1-4 1,-6 4-1,0-25 0,5 1 2,1-1-2,-1-4-1,1 8 1,-1 9-1,-5-17 2,-5 1-1,-1 3 0,1 0 0,-1 5 0,0 7 0,6 1 2,0 0-2,0 4-2,0 8 2,6-8 0,-1 16 3,1 1-3,-1-1-3,1 0 3,-1 5 0,-5 0 0,0 3-1,0 1 1,0 0 0,0-5 0,0 1 2,0-1-2,0-3-3,0 3 3,-6 1 3,1 4-3,-1-9-2,-5 9 2,0 0-2,-6-5 2,1-3 2,-1 7-2,0-3 1,-5 4-1,0-1-2,-11 13 2,-6-8 1,1 0-1,-7 0-2,1-4 2,5-1 0,-10 1 0,-7 4 2,-4 0-2,4 4-2,-10 0 2,-6 4 0,0 0 0,1 0 0,-1-4 0,0 0 0,-5 4 0,-12-8 2,-32 8-2,43-8-2,-10 8 2,-67-4 0,23 9 0,-6-9 0,0-4 0,11 4 0,44 4 0,-66 4 0,10-8 0,-4 12 0,5-20 0,5 12 0,-10-4 0,-1-8 2,11 8-2,-10 0-2,5-4 2,-6 0 1,-11-5-1,6 1 1,-11 0-1,11 8-4,-11-12 4,-11-1 1,10 13-1,-10-8 0,17 4 0,-7-5 0,1-3 0,6 8 1,-7 4-1,12 0 0,0 8 0,0-4-1,11-20 1,-6 3 0,1 9 0,21-12 0,39 7 0,-11-3 1,-44-9-1,0 5 0,-5 3 0,21 5-1,39 0 1,-71 8 1,10-5-1,-5-7-1,0 12 1,16 0 0,-5 21 0,0-21 3,16-4-3,45 8-1,-11-8 1,-45-9-3,12 9 3,49 0 2,-11 4-2,-50-8-1,6 3 1,39 1 1,-50 13-1,16-14 0,39 5 0,-60 5-2,21-1 2,39 4 0,-5-4 0,-50 9 0,16 7 0,45-7 0,-6-5 0,6-4 0,-6 9 0,-55-9-1,5 8 1,28 13 2,34-8-2,-7 3 0,-5 1 0,-44 8-2,11-4 2,44 0 0,-5-5 0,5-3 0,6-9 0,0 9 0,-6-9 0,0 0 0,0 1 0,6-5 0,5 0 0,-5 8 2,0-8-2,-1 5-3,1-1 3,11 0 1,-6 1-1,6-5 0,-1 0 0,-4 0 0,4-8 0,1 8-1,5-4 1,-5 4 1,0-4-1,0 0-3,-1 4 3,1-4 3,5 0-3,12-4-1,-1 8 1,6-8 0,0 8 0,-1-8 1,7 4-1,-1 0 0,0-4 0,1-8-1,-1 7 1,6 1 1,0-4-1,5-4 0,6 7 0,0-3 0,0 0 0,5 0 0,-5 3 0,0 5-1,0-8 1,0 4-2,0-4 2,0 4 1,0 4-1,0 0 0,0 4 0,0-4 2,-1-9-2,1 9 2,6-8-2,-1 4-3,6 4 3,-5-4 2,5-4-2,0 3 0,11 5 0,0 0-1,0 0 1,-12 0 2,1-4-2,0 0 0,0 0 0,11 4 0,0 0 0,0 0 0,0 0 1,0 0-1,-11 0-1,11 0 1,0 0 0,0 0 0,-11 0-2,0 0 2,11 0 0,0 0 0,-22 4 2,0 4-2,-6 1-2,6-5 2,0 4 2,0-8-2,6 13-1,-1-9 1,0 0-2,6-4 2,11 0 0,0 0 0,0 0 1,0 0-1,0 0-2,0 0 2,0 0 0,0 0 0,0 0-32,0 0 32,-16 12-46,-1 1 46,1-17-69,10-5 69,1 1-2</inkml:trace>
</inkml:ink>
</file>

<file path=ppt/ink/ink2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5:39.57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597 405 0,'-22'33'64,"-17"0"-64,-5 25 2,-11-4-2,-6-12 1,0 3-1,6-3 4,11-13-4,5-5 5,17-3-5,16-17 3,6-4-3,39-4 4,11-25-4,16-12 0,17-13 0,49-33 4,12 0-4,0 0 0,-12 8 0,-5 9-2,-17 12 2,-49 29 0,-11 16 0,-11 5-2,-39 29 4,-28 16-2,-22 9 3,-27 32-3,-61 59 3,-39 0-3,1-17 6,32-8-6,0-9 1,12-8-1,27-28-1,50-34 1,11-8 3,10-5-3,12-15 1,22-26-1,28-21 1,33-11-1,55-18-5,16-32 5,-5 3 4,6-20-4,16 4 2,-44 29-2,-22 17 0,-45 37 0,-5 4 3,-16 8-3,-17 17-2,0 4 2,-44 25 0,-6 16 0,-16 5 1,-17-1-1,-44 46 0,0-16 0,0-21 1,11-13-1,50-16 2,10-8-2,12-5 10,6-8-10,10 0 3,34-45-1,16-9-2,16-12-2,6 0 2,23-25 0,-23 21 0,17-38 1,-6 25-1,-28 38 0,-4 4 0,-7 4 1,-10 4-1,-6 16-3,-11 1 3,-6 20-2,0 5 2,-5 11 0,-5 5 0,5 13 0,5-9 0,1 8 0,5-12 0,5 0 3,6-8-3,11 8-3,0-8 3,0-9 2,11 1-2,11-5 0,17-12 0,11 4-2,5-17 2,17-4 0,11-8 0,49-4-1,-10-12 1,-6 24-1,-55 9 1,-6 12 0,-5 4 0,-12 16 0,-10 9 0,-17-4 0,-27 54-1,-29 33 1,-15-29 0,16-21 0,-12 4-1,-26 38 1,4-5 1,7-12-1,26-46-1,7-8 1,5-8 0,33-25-1,22-20 1,17-22 1,27 1-1,55-46-3,12-25 3,38-12 0,-11 12 0,-16 21 2,-6 0-2,-22 4-1,-16 12 1,-29 25-3,-43 26 3,-11 7 1,-17 13-1,-22 29-1,-28 24 1,-38 9 2,-67 67-2,-60 20 0,11-17 0,-17 5 0,0 3 0,0-16-1,33-8 1,45-21 1,16-29-1,33-12 1,44-25-1,39-42 0,23-20 2,32-21-2,77-54 0,50-8 0,12-12-3,-1-9 3,6 4 1,-28 38-1,-39 28 1,-21 13-1,-56 29-3,-11 13 3,-22 12-11,-16 16 11,-23 9 3,-10 24-3,-17 9 1,-23 8-1,-49 38 1,17 3-1,-11-7 0,5-10 0,16-3 3,40-41-3,10-9-4,22-12 8,23-13-4,27-25 5,17-20-5,33-9 0,71-24 0,28-17 1,28-29-1,0-4 0,-11 41 0,-45 13 0,-16 21 0,-27 7-2,-50 30 2,-17 4-1,-22 12 1,-28 25 2,-27 25-2,-16 13 0,-62 36 0,-10 18-2,5 7 2,-22-16 1,33-17-1,16-28 0,45-34 0,11-8 2,11-12-2,50-30 0,21-32-1,40-30 1,71-49-1,55-46 1,-11 4-1,6 17 1,-5-8 1,-29 20-1,-16 30 2,-38 53-2,-39 21-3,-61 24 3,-28 18-2,6-9 2,-66 54-2,-67 45 2,6-4 4,-22 29-4,-38 13 0,21-38 0,28-16 2,11 4-2,22-16 1,55-38-1,6 0 1,11-4-1,50-46 0,32-8 0,23-12 0,33-25-2,110-83 2,17 13-1,-11-1 1,5-8 2,-32 25-2,-18 38-2,-49 32 2,-33 9 1,-50 20-1,-16 5-1,-22 24 1,-34 21 1,-16 34-1,-67 40 0,-27 18 0,-33 36 0,-11-28 0,22 3 0,5-3 0,39-38 1,22-20-1,45-46-2,16 0 2,22-21 0,22-25 0,27-24 3,34-9-3,83-62-3,43-37 3,1 8 2,11-3-2,0-6 1,0 34-1,-12 25 0,-65 42 0,-17-1 0,-22 25 0,-50 13-2,-11 3 2,-27 9 0,-6 0 0,-56 58 2,-65 46-2,-39 8-1,-33 58 1,-12-30 2,1-7-2,22-13-1,11-12 1,55-34 2,27-20-2,45-29 0,44-33 0,39-21 0,27-13 1,33 1-1,84-83 2,54-21-2,-16 24-2,11 14 2,-39-9 2,-5 21-2,-50 32-1,-33 18 1,-45 28 0,-10 9 0,-11 8-7,-23 12 7,-16 17 4,-27 17-4,-28 4-3,-17 20 3,-72 46 4,-32 21-4,-7-34 1,23-3-1,-5 16 0,43-29 0,12-17-1,21-20 1,45-30 3,11-7-3,16-5 4,34-24-4,16-30-2,39-8 2,71-37-3,12-8 3,27-17 3,-22 12-3,-38 30-2,-6 32 2,-50 22-1,-11-1 1,-5 8-2,-11 9 2,-28 37 0,-22 17-3,-11 4 3,-12-4-2,-4 3 2,-12 5-1,-5 5 1,-33 23 1,5-15-1,39-26 0,-1-3 0,1-9 0,11-4 0,5-8 2,6-1-2,6-11 0,5-9 0,11 0 0,0 0 0,22-21-3,16 0 3,12 1-11,11-1 11,-6-4 3,11 0-3,12 0 0,-1 5 0,0 3-3,-5 9 3,-6 8 4,-5 4-4,-6 8-3,-5 9 3,0 8 4,-6 0-4,-5 4-7,-6-4 7,0-4-1,0 0 1,6 0 1,-1 0-1,17-9 0,23-8 0,10-3 0,17-5 0,77-13 0,-11-16 0,17-8 3,-6-5-3,-5 9 3,-11-4-3,-34 4-3,-5 8 3,-49 13 0,-7-1 0,-10 5-1,-11 4 1,-12 0-3,-16 8 3,-10 4 0,-18 4 0,-11 5-2,-10 0 2,-6-1 1,-17 5-1,-16-13 0,-17-4 0,-16-4 3,-78 0-3,6 0 4,-6-8-4,17-13 8,-6 1-8,1 7 1,15-3-1,12-5 0,6-8 0,55 12 2,-1 1-2,12 3-2,0 1 2,11 0 0,10 7 0,7-3-1,10-4 1,6 8-4,11-5 4,16 9 0,-5 0 0,50 4 0,16 1 0,17-5-2,22-5 2,83-7 1,16 20-1,34-8-1,16-4 1,-11-4-1,0 4 1,-23 0 1,-26-13-1,-7 13 5,7-21-5,-29 21 0,-5-9 0,-21 5 0,-24-8 0,-59 16 0,-12-9 0,-11 9 1,-16-8-1,-23 12 3,6-4-3,-55 4-2,-34-8 2,-15 8 0,-90-16 0,7 24 0,-18-24 0,-5 12 2,-55-21-2,22 25-1,6-24 1,49 3 2,-11-8-2,17 29 1,-5-29-1,10 17 2,28-8-2,16 3 0,61 1 0,12 3-2,10 1 2,11 4 2,17-13-2,28 1-5,16-1 5,28 1-1,27 3 1,11-3 1,83-21-1,-5 8 0,11-5 0,5 1 1,-22-4-1,-11 8-1,-16 4 1,-28 4 1,-56 9-1,-10 4-1,-6-1 1,-33-3 0,-28 8 11,-21 8-11,-17 17-3,-28-9 3,-6 5 0,-82-1 0,5 30-3,1-21 3,4 0 1,29-9-1,21 1-1,56-13 1,16 4 3,6-12-3,11-8 2,11-5-2,17-16 0,10 0 0,17-9 0,17 5 0,16 4-2,11-4 2,23 8 0,82 0 0,11 12 0,11-8 0,12 17 0,27 0 0,-34 20-3,-4 1 3,-23 7-2,0-3 2,-11 4 0,-27-9 0,-51 5 1,-4-9-1,-7 4 2,-15-4-2,-12 1 0,-17-5 0,-27 12 2,-22-3-2,-38 8 0,-29 3 0,-27 10 1,-88 3-1,-50 17-1,33-17 1,33 21 1,1-21-1,10 5-1,6-18 1,16 14 0,34-34 0,54 4 1,7-12-1,10-8 1,6-1-1,16-12 0,23 0 0,16 5-2,27-1 2,34 5-1,17 7 1,82-3-5,0 4 5,28-1-4,44 1 4,0 4-1,-23 4 1,-32-4-1,-6 0 1,1-1 4,-18 1-4,1 4 0,5-4 0,-22 8 1,-5-16-1,-28 8 1,-50 0-1,-11 4-2,-11-5 2,-5 5-1,-11 5 1,-6-10 1,-11 14-1,-17-9-1,6 0 1,-33 4-1,-6 17 1,-16-13 0,-11 8 0,-11 9 3,-6 8-3,-5 0 2,-51 21-2,12 0-4,17-4 4,55-25 1,5 0-4,11-9 3,12 1 1,10-5-1,45 5 0,27-1 0,17-7 0,27-1 0,67-12 0,5 16-1,-5-20 1,-23 4 3,-5 0-3,-11 4 0,-60-5 0,-7 10-2,-10-1 2,-17 0-2,-38 8 1,-23 9 1,-11 8-2,-16 8 2,-28 5-2,-55 16 2,-11 0 3,-5 0-3,10 4-3,-55 0 3,34-4 1,71-29-1,50-13 1,10 1-1,18-9 1,27-12-1,28 0 2,21-9-2,29-3 0,76-9 0,23-4 0,11-8 0,71-5-1,-5 5 1,-5-4-2,11 3 2,-17 18 3,0-5-3,-28 4-2,-38 0 2,-23 1 4,-10 16-4,-17-5 0,-22 1 0,-55 4 2,-12 0-2,-10 4-1,-6-4 1,-5-1 1,-12 5-1,-16 0 2,0 0-2,-27-8-1,-6-4 1,-12-1 0,1 5 0,-11-4 4,-17-5-4,-5 5 3,-17 3-3,-77-32 4,0 41-4,-28-8 0,-5-5 0,-67-16-8,-5 17 8,22-21-1,0 20 1,11-3 0,0 12 0,22-5-2,33 22 2,12-22 3,-6-3-3,16-9-2,11 9 2,6-13 3,6 0-3,32 0 1,45 9-1,11-13 1,5 12-1,11 1 1,12 7-1,16-7-5,16 3 5,28 1 0,34 4 0,15 4 1,40-9-1,88-8-3,49 9 3,-5-25-1,-5 12 1,10-4-2,-27-4 2,0 4 1,-61 20-1,-5 5 1,-11 0-1,-17-4 0,-33 4 0,-50 4 1,-11 0-1,-11 4-4,-11 0 4,-11 8-9,-22 5 9,-28 8 4,-27-9-4,-17 5 3,-27-4-3,-67 8 1,-10-1-1,4 5 4,-10-8-4,16 12 0,6-24 0,0 20 1,22-9-1,27-7-1,56-13 1,16-5-1,12 5 1,16-8-5,16-12 5,34 7 0,33-3 0,16 7-1,33-3 1,84-9-1,15 5 1,29 7-3,5-3 3,-11 8-2,-34 0 2,-15 4 4,-1 4-4,-27 0-3,-12-4 3,-16 8-1,-61-4 1,-5 17 1,-17-9-1,-22 17 0,-22 9-3,-22-9 3,-11 12 0,-22-4 0,-22 1 0,-12-5 0,-76 4 2,4 0-2,-4-4 4,-1 9-4,1 3 3,-1 1-3,11-5 2,12-8-2,10-8-1,50-12 1,1-1 0,10 1 0,0-5-1,0-4 1,11 0 0,12 0 0,10 0 1,6 1-1,5-5-3,6 4 3,6 0-3,-1-4 3,6 0-13,11 0 13,0 0 0,6 12 0,10-3 0,6-1 0,0-4 2,0-4-2,-5 0 2,-6 4-2,-5-4 6,5 0-6,-11 4 8,0-4-8,-39 4-2,-22 5 2,-5-5 2,-11 0-2,-6 4-2,-6-8 2,7 9-4,-1-1 4,0-4-1,-5-4 1,5-8 1,6-1-1,5-7 2,0-1-2,6-3 3,-1 3-3,7 0 3,-1 5-3,6 0-1,5-5 1,6 9-1,11-5 1,0 5 1,5 0-1,6 4 1,-6-5-1,-5 5-2,-5 0 2,-7 0 2,1 4-2,0-4 3,-6-5-3,6 1-1,0 0 1,-6 0 3,-5-5-3,-11 5-1,0 4 1,-1-9 1,-5 1-1,1 0 0,-7 7 0,-4-11 2,-1 12-2,0-9 0,-5 9 0,-1-8 1,1 12-1,11-13-1,-6 13 1,-6 4 1,-4-8-1,10 4-1,-6 0 1,-5 4 1,-5-4-1,-50 5 0,22-10 0,44-3-4,-11 8 4,0-4 4,-5 8-4,-56-12-1,12 16 1,21-12 1,45 4-1,-6 0-1,0 4 1,-5-8-2,5 16 2,0-12 1,1 0-1,-1 0 1,-6 9-1,18-9 0,-7-4 0,1 4-1,-6 0 1,0-5 1,6 5-1,5 0 1,1 5-1,-1-1-1,5 8 1,1-4-1,5 1 1,6-1-1,6 4 1,4-3 1,7-1-1,-1 0-1,0 0 1,-5 1 2,0-1-2,-6-8 0,1 4 0,-1-4-1,0 8 1,6-8 2,0 5-2,5-1-2,1 0 2,-1 0-1,-5 0 1,0 4-1,-6 1 1,0-1 0,1 4 0,4 5 0,1 0 0,0-1-2,0 5 2,0-5-2,0 1 2,-1-5 6,7-3-6,-6 3-6,5-4 6,11-3 1,1 3-1,-6 0 0,5 0 0,0 1-2,1-1 2,-1 0-1,6 1 1,5-5-1,1 0 1,5 0 0,0 0 0,11-4 1,0 0-1,0 0-9,0 0 9,5 4 2,-5-4-2,17 4-2,-1-4 2,1 5-1,0 3 1,5 0 1,0-4-1,0 0 0,0 1 0,0 11 0,0-4 0,0 5 1,6 0-1,5-5-1,0 0 1,11 5 2,-5-9-2,5 9-3,11-13 3,6 4 4,0 1-4,-1-1-1,-4 13 1,4-13 0,7-4 0,-1 0 1,6 0-1,0-8 5,-12-4-5,1 4 2,5 0-2,1 4 0,4-9 0,-4 5 0,-1-8 0,-5 12 0,5-4 0,0-9 2,6 5-2,0-5 1,-6-7-1,0 3-1,6-4 1,5 5 1,1-1-1,-7 1 3,-4 8-3,-1-1-3,0 5 3,0-4 1,6 0-1,0-1-2,0 1 2,-12 0 1,7-5-1,5 1 0,-1-1 0,7 1 1,-7 4-1,-4-1 0,4 1 0,1 4 1,-6 0-1,1 0 1,-1-5-1,-5 1 1,-1 4-1,7 0-1,5-4 1,-1-1 1,1 9-1,-6 0-1,6 4 1,0-4-1,5 0 1,1-4 3,-7 0-3,1 0-2,5 0 2,12-4 0,-1 3 0,-5 1 2,5 0-2,1 4-1,-1-4 1,44 0 1,-60 0-1,6 4 1,4-9-1,7 5 2,-6 0-2,5-4-1,0 4 1,56-5-1,-12-3 1,-10-5 1,-34 5-1,61-5 1,56-12-1,4 13-1,-76-1 1,-1 1 0,-49 12 0,6-5 1,-7 5-1,7-4-1,54 0 1,-10 8-1,-67-4 1,6-5 0,11 9 0,5 0-1,-5 0 1,0-4 3,5 4-3,45 4-1,-51 0 1,1-4 0,-5 5 0,4-5-1,7 0 1,-1-5 1,-11 5-1,6 0 0,0 0 0,5 5 0,6-5 0,33 0-1,-49 4 1,4-4-1,7 4 1,-1-4 3,-5-8-3,5 12-2,1 0 2,54 4-1,-27-8 1,-39 4 1,6-4-1,6 4 0,-7-12 0,7 12 0,-6 0 0,10 1 0,46-5 0,-29 0 0,-38 4 0,5 0-4,0 0 4,6 0 2,-11-4-2,5 4 0,1 0 0,4 5 0,1-5 0,0 0 2,-6-4-2,1 4-3,4 0 3,-4 0 1,-1 5-1,-5-5 0,0 4 0,10 0 0,1-4 0,0-4-1,-6 0 1,1-4 2,-1 4-2,6 0 2,-6 0-2,0 4-4,-10 5 4,-7-1 0,7 0 0,-1 1 0,-5-1 0,5 0-1,-5 5 1,-1-5 2,-10-4-2,16 0 0,1-4-3,-1-4 3,0 4 2,-5 0-2,-6 0 0,0 4 0,-5-8 0,-6 4 0,0 4 0,1 0 0,-7-4-2,1 0 2,0 4 1,-1 1-1,-5-5 1,6 0-1,-6 0 0,0 0 0,-5 0 0,-1 0 0,1-5 0,5 1 0,0 0 0,0 0 0,1 0-2,-7 0 2,6 0 1,-5-1-1,0 1-1,-1 4 1,1-4 0,-6 4 0,0 0-1,6 0 1,-1 0 0,6 0 0,0-4-1,1 0 1,-1 8 0,0 0 0,-6-4 2,1-4-2,0 4-2,-1 0 2,-5 0 0,-5 4 0,-1-8 0,-4 4 0,4 4 0,1-4 0,-6-4 3,5 4-3,1 0-1,-6 0 1,0-4-1,0 0 1,0 4 0,-5 0 0,-1 0-1,-5 0 1,6-4 2,-6 4-2,0 0 1,0 0-1,0 0 0,0 0 0,0 0 1,0 0-1,0 0 0,0 0 0,0 0-1,0 0 1,0 0 0,0 0 0,11-13 1,0 1-1,0 3 0,0 1 0,0-4 2,0 8-2,-6-1 2,1-3-2,-1 4 2,1 4-2,-6 0 1,5-8-1,-5 4 1,0 4-1,0-13 0,6 5 0,-1 0 0,-5-5 1,0 9-1,0 4 0,0-8 0,0-13 1,0 13-1,-5-9 1,5 13-1,0 4-2,-6-8 2,1-17 2,5 17-2,-6-9 0,6 5 0,-5-1 3,-1 9-3,1-12 0,-1 3 0,1-8 0,-1 1 2,1-1-2,-1-4-1,1 13 1,-1-17-1,6 12 1,0-3 2,-5 11-2,-1-3-1,6 4 1,-5-5 0,5-3 1,-6 7-1,6-3 0,-5 8 0,5 4 2,-6-13-2,6 1 1,-5 4-1,-1-5 1,0 1-1,6 3-2,-5 5 2,5 0 2,0 4-2,0 0-1,0-4 1,0 4 3,0 0-3,0 0-1,0 0 1,0 0-3,0 0 3,0 0 2,0 0-2,0 0-1,0 0 1,0 0-1,0 0 1,0 0 0,0 0 0,0 0 0,-6 0 0,6 0 2,-11 0-2,11 0-1,-22 0 1,0-4-1,-5 4 1,-1-4 1,-11 0-1,1 4 0,-6-5 0,5 1-1,-5 8 1,-6-4 0,-5 5 0,-6-1 0,0 0 0,12 4 0,-12 0 0,-5-3 2,-6 3-2,0-8-3,-5 8 3,10-12 2,-4 8-2,-7-4 2,1 4-2,0-8-3,11 8 3,-6-4 0,0 0 0,-5 0 1,-1 9-1,1-9-1,5 4 1,6-13-2,-6 14 2,-5-5 3,-6 0-3,11 0 0,1 4 0,-7-8 0,-5 4 0,1 4-1,-1 4 1,5-12 0,-4 4 0,-7 4 1,1-4-1,5 0 0,6 4 0,-6 0 1,0 9-1,0-13-1,-5 4 1,5-8 1,-5 4-1,-6 0-1,-5 0 1,-34 0 0,39 4 0,-5-8 1,-56 0-1,34-1-1,43 10 1,-4-10 1,-1 1-1,5 0-1,1 8 1,0-8 1,-1 8-1,1-12 0,0 12 0,5 0-2,6-4 2,0 0 0,-1 4 0,7-8 0,4 8 0,7-12 0,-1 8 0,11-4 0,1 4 0,5-4-1,5 4 1,0 0 0,6 0 0,6 4 1,-1-8-1,1 0 0,-1 4 0,0 4 0,6-4-1,0 0 1,11 0-1,0 0 1,0 0 0,-16 4 0,-1-4 2,1 4-2,-1 0 0,-5-4 0,-6 0 0,1 4 0,-1 1-1,1-1 1,-1-4 1,0 8-1,1-12-2,-1 4 2,0 4 0,6 8 0,0-7 0,0 7 0,0-4 1,0 5-1,0-9 1,0 0-1,0 0 0,0 4 0,0-8-1,0 5 1,-1 3 1,7 0-1,-6-4-3,0 4 3,0-3-20,-6 19 20,6-24-60,-17 13 60,1-30-47</inkml:trace>
</inkml:ink>
</file>

<file path=ppt/ink/ink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6T10:26:02.79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430 442 0,'-6'-29'35,"-5"9"-35,0 7 14,0 1-14,0-1 12,5 5-12,1 4 9,-1 0-9,1 0-1,5 4 1,-6-5 1,6 5-1,0 0-2,0 0 2,0 0 1,-5 29-1,-1 9-1,1 7 1,5 5 3,0 4-3,0-5-1,0 9 1,0 0 1,5 5-1,1 3-1,-1-4 1,1-8 2,5-9-2,0 1-2,6 8 2,-1 0 0,1-1 0,-6 5 1,5 0-1,-5-8 2,0-4-2,-5-13-3,-1-8 3,1-1 1,-1-7-1,1 0 12,-6-9-12,0-8 5,6 8-5,-1 0-2,-5-3 2,0-5 0,0 0 0,0 0 0,0 0 0,0 0 1,0 4-1,0-4-1,0 0 1,0 0 0,0 0-1,0 0 1,-5-13 2,-1 5-2,-5-4-1,5-5 1,1-12 1,-1-4-1,1-9 2,-1-7-2,1-1 1,-1 9-1,1-21 0,-6-17-4,5-25 4,-5 17 1,6 42-1,-1-9 0,1-8 0,-1 0-1,1 8 1,-1 0 3,1 13-3,-1-1 1,0 9-1,1 4 4,5 8-4,-6 1 2,6-1-2,0 9-2,0 7 2,6 10-4,-6-5 4,0 0 0,5 29 2,1-5-2,0-3-2,-1 0 2,1-9 0,-1-4 0,1-3 0,-6-5 3,0 0-3,0-21 0,5 0 0,1-8 0,-1 9 0,-5-1 0,6 0 0,-6-4-1,5-12 1,1 4 1,-1 4-1,1 4 0,-6 0 0,0 9 1,5-9-1,-5 12-1,0 13 1,0 0 0,0-12 0,0 16 0,0-4 0,-5 25-1,-6 4 1,5-4 0,1 0 1,-1 12-3,6-4 2,0 4 2,-5-4-2,-1-4 0,6 0 0,0-4-1,-5-4 1,-1 4 1,1 0-1,-1 4 0,1-5 0,-7 5 0,7 5 0,-6-1 1,0 8-1,0 9-1,0-9 1,0-3 1,0 3-1,0-4-1,5-8 1,1 0 0,-1 0 0,1-4 0,-1 4 0,1-8 1,-1-5-1,6-3-1,0-1 1,-6-8 1,6-4-1,0 0-1,-5 13 1,-1 3 0,1-3 0,5-1 0,0 1 1,0-1-1,0-4-1,0 5 2,0-1-1,0-4-1,0 1 1,0 3 1,0 0-1,0 1-1,0 3 3,0 1-2,0-5-2,0 5 2,0-9 0,0 1 0,0-9 1,0 0-1,0 8-1,0 0 1,0-8 0,0 0 0,0 0 1,0 0-1,0 0-1,0 0 1,0 0 1,0 8-1,0-8 1,0 13-1,0-5 0,0 0 0,0-8-1,0 0 1,0 0 1,0 0-1,5 9 3,1-1-3,-1 0-3,1-4 3,-6-4 0,0 0 0,0 0 0,6 9 0,5-5 0,-6 4 0,6-4 0,0 0 0,0 1 0,0-1 0,0 4 0,0 4 0,0-7 0,6 3 0,0-4 2,5 4-2,0 1-2,5-1 2,1-4 0,0 0 0,5 0 1,0-4-1,0 4 1,0 1-1,-5-10 0,-1 1 0,1 4-2,5 4 2,0 1 4,0-5-4,6 0-1,0 4 1,-1-4-1,1 4 1,0-8 0,-1 12 0,1-4 2,-1 0-2,1-8 0,0 0 0,5 0 0,-5 4 0,-1 4 1,1-4-1,-6 0 4,0 4-4,0 0-1,-5 0 1,-6-4-1,6 5 1,-1-5-3,1 4 3,5-4 0,0 0 0,6 4 1,-1-4-1,7 4 3,-1-4-3,0 4-4,0-8 4,0 4-1,6-4 1,0 16 3,5-4-3,0-3-1,-5 3 1,-1-8-2,1 4 2,0 0 2,0-8-2,5 4-5,0 8 5,0-8 6,0 9-6,1-5 0,4 0 0,-4-8-1,4 4 1,-4 8 2,-1-8-2,0 4-3,-5 4 3,-6-3 2,0 3-2,6-8 0,-1 4 0,7-4 1,-1 0-1,0-4-1,0 0 1,6 0-1,0-1 1,0 1 1,-1 0-1,1 4-1,0-4 1,-6 0 1,-5 8-1,-1-12 3,7 4-3,-1-5 0,0 1 0,6 4-5,-6 0 5,0 0 5,0 4-5,1 0 2,-1-5-2,0-3-1,0 8 1,0 0 1,1-4-1,-12 0-2,0 0 2,0 4 0,6 0 0,0 0 2,-1 4-2,1-8-2,0-4 2,5 8 0,-5-5 0,-1 5 0,12-4 0,-6 0 1,0 4-1,1 0-1,-1 0 1,-5-4 5,-6 4-5,5 0 0,1 0-5,0-4 5,5 4 1,0-4-1,1 4-1,-7 0 1,1 0 1,0 0-1,5 0 0,0-4 0,0 4 1,0 0-1,1 0-7,-1 8 7,-5-8 7,-1 0-7,1-4 4,5 8-4,6-4-4,0-4 4,-6 0 0,6 4 0,-6 0 0,0 0 0,0 0 1,6-5-1,-6 5 2,0 0-2,1-4 0,-7 0 0,1 0 0,5 0 0,1 4 1,4-4-1,1 0-3,-6 4 3,0 0 2,6-5-2,0 1-10,0 4 10,-1-4 11,1 0-11,0 0 0,-6 0 0,-5-5-1,-1 5 1,1 0 0,5 0 0,1 0 0,-1 4 0,0 0 2,-5 4-2,-1 0-1,7 0 1,-1 5 0,0-9 0,6 4 1,0 0-1,-1 0-2,-10-4 2,0-4 0,5 4 0,0 0 1,0-4-1,1 0-1,-1 4 1,0 0 1,6-5-1,-6 10 0,0-1 0,6-4 1,-6 0-1,6 0-4,-6 4 4,-5-12 3,-1 3-3,1-3 0,0 0 0,0 4 0,-1 0 0,1 4-1,0 0 1,-6 0 1,0 4-1,6 0-1,-1 0 1,1-4 1,5 12-1,-5-12 0,5 0 0,0-4 1,-10 0-1,-1 0 1,-6 0-1,7 0-1,-1 0 1,0 4-1,6-5 1,-1 1 1,1-4-1,-6 8 0,6 0 0,0 0-4,5-4 4,0 0 4,0 4-4,6-9 0,0 5 0,-12-4 0,-4 0 0,4-5 2,1 1-2,0-1-1,-1 5 1,1-4 1,0 3-1,-1-3-1,1 4 1,0-1-1,0 5 1,-1 0 2,1 0-2,-6 4 0,0 0 0,0 0-1,-5 0 1,5 0-1,-5 4 1,-6-4-1,0 4 1,0 0 1,0 1-1,6-1 1,0 0-1,-1 0 0,1-4 0,0 4 0,-1 4 0,-4-3-1,-1 3 1,5 0 0,6-4 0,1 5-1,-1-5 1,0 0 2,0 4-2,0 0-1,6-3 1,-11-1 0,27-4 1,-5 0-1,-1 0 2,-4 0-2,-1 4-2,-5 0 2,-1 4 0,1 1 0,5-1-1,0-4 1,1 4 2,-1 1-2,0-1-2,0 0 2,-5-8 2,0 0-2,-1 0-2,1 0 2,5 4-2,0-4 2,1 0 2,-7 4-2,-4-4 3,-1-4-3,5 8-3,1 1 3,0-5 2,-6 4-2,6 0-1,-1-4 1,-4 4 0,-1 0 0,-6 0 0,-10-4 0,5 0 1,0 0-1,0 0-1,1 0 1,4 0-2,1 0 2,-1-4 1,1 4-1,0 0 1,-1 4-1,-4-4-1,4 0 1,-5 0 2,6 0-2,0 0-2,5 4 2,-6-8 0,1 0 0,5 0 0,0 8 0,-5-4 1,-6-8-1,-5 8 0,-1-4 0,1 0-1,0-1 1,-1 5 1,1 0-1,0 0 0,5 0 0,-6 0-1,6 0 1,1 0 2,-1 5-2,-6-5-2,1 0 2,-1 0 1,1-5-1,5 1 0,0 4 0,0-4 0,1 0 0,-1 4 0,0-4 0,0 4 0,-5 0 0,5 4 0,-6-4 0,1 4 0,0-4 0,-1 0-1,-5 0 1,-5-4 1,5 4-2,0-4 1,0 4 0,0 4 0,0-8 0,0 4 0,-5-4 1,5 4-1,-5 0-1,-1-4 1,1 4 2,-1-5-2,-5 5-1,0-4 1,0 0-1,-5 4 1,-6 0 1,5 0-1,-5 0 2,0 0-2,0 0-3,0 0 3,0 0 1,0 0-1,0 0 2,0 0-2,0 0-1,6 0 1,5 0-3,-5 0 3,-1 0 4,1-4-4,5 4-2,-6 4 2,-5-4 2,0 0-2,0 0-2,0 0 2,6 0 1,-1 4-1,-5-4-1,0 0 1,0 0 2,0 0-2,6 0 0,-6 0 0,0 0-1,0 0 1,11-4 1,-6 4-1,-5 0-3,6 0 3,-1-4 2,1 4-2,-6 0-2,0 0 2,5 0 1,1 0-1,5 0 0,-6 0 0,1 0 0,16-4 1,0 0-1,0-5 1,-5 1-1,5 4-2,-6 0 2,1 0 0,0 0 0,-1 4 0,1 0 0,-1 0-1,1 0 1,-1 0 1,-5 0-1,0 0-1,1 0 1,-1 8-2,-6-4 2,6-4 3,-5 0-3,-1 0 1,-5 0-1,0 0 0,0 0 0,0 0-1,0 0 1,6 4 0,-1-4 0,-5 0 0,0 0 0,0 0 1,0 0-1,0 0 0,0 0 0,0 0 0,0 0 0,0 0 0,0 0 0,0 0 1,0 0-1,0 0 2,0 0-2,0 0 3,0 0-3,0 0 3,0 0-3,0 0 3,0 0-3,0 0 1,6-8-1,-1-5 1,1 1-1,-1-9-1,1-4 1,-1 1 2,1-5-2,-1-5-1,6 14 1,0-5 1,1 0-1,-1 9 2,5-18-2,-5 18-4,-5-17 4,5 12 3,-6-8-3,1 4 2,-6-4-1,0-12-1,0 12 3,0-4-3,0 12 0,0 0 0,-6 5 2,6-5-2,-5 4 0,5 5 2,0-5-2,0-3 0,-6 3-2,1-4 2,5 5 3,0-5-3,-6 5-1,1-9 1,5 12 1,-6-7-1,6-1 2,0-4-2,-5 4-2,-1-4 2,6 5 0,-5-1 0,-1 5 0,1-5 0,5 8 3,-6 1-3,6 4-2,0-5 2,-6 5-2,6 0 2,0 4 4,0 4-4,-5-5-4,5 5 4,0 0 1,0-4-1,0 4 0,-6-16 0,6 12 2,0 4-2,0 0-2,0 0 2,-5-9 0,-1 9 0,6 0 3,0 0-3,0 0-5,0 0 5,-5-8 1,-1 4 0,6 4 2,-5-13-3,-1 5-2,1-4 2,5 3-1,-6-7 1,1 8 1,5-9-1,-6 13-1,6 4 1,0-8 0,-5-5 0,-1 5 0,6 4 0,0 4 1,0-9-1,0 1-1,-5 12 1,5-4 3,0-4-3,0 4 0,0 0 0,0 0 0,0 0 0,0 0-2,0 0 2,0-8-1,-6-5 1,1 9 0,5 4 0,0 0 2,-11-8-2,0 0 1,-1-1-1,1 5 0,0 0 0,0 4 0,0-12-4,-5 3 4,-1 5 1,1-4-1,-6 4 0,-1 4 0,1-4 0,0 0 0,0-5-2,-5 9 2,-7 0 1,1 0-1,0 0 0,-5 9 0,-1-13 4,0 12-4,6-4-4,-11-4 3,0 4 1,0-4 0,5 0 0,-5 0 1,5-8-1,0 4 1,-5-5-1,6 1 0,-7-13 0,12 17-1,0 0 1,0 4 1,0 0-1,0 0 0,0-4 0,0 0-1,-1 4 1,1-4 0,0 8 0,0 0 0,0-8 0,5 4 0,6 0 0,0 8 0,-6-8 0,6 4 0,-5-4 0,5 4 0,0 1 0,0-10 1,-6 10-1,6-1-2,0-4 2,-6 4 1,1 0-1,-1-4 0,0 4 0,1-4 0,-6 13 0,-1-9-1,1 8 1,0-8 1,-5-4-1,-1 13-1,0-1 1,1-8 1,-1 0-1,0 5 0,1-5 0,-1-8 0,11 4 0,1 8 1,-6-12-1,-1 12 1,-4-4-1,-6 9-4,-1-9 4,1 0 2,0 0-2,0-8 0,5 4 0,1 0 1,-1-4-1,0 0-1,1-1 1,-1 5 0,0-4 0,1 0 1,-17-4-1,5 8-2,0 0 2,6-4 0,0 8 0,0-8 0,-1 0 0,7 4 1,-6-5-1,-1 1 0,1 4 0,0-4-1,5-4 1,1 4 2,-1-5-2,-5 9-1,5-4 1,1-4-1,-1 4 1,0-4 1,1 4-1,-1 4 0,0-5 0,12 1-1,5 4 1,-6-4 0,-5 8 0,0-12 0,0 4 0,0 0 1,-1 4-1,1-9-1,0 5 1,-5 0 1,-1 0-1,-5 4-1,5-4 1,6 4 1,0-4-1,-6 4 0,6-4 0,-6 8-3,1 0 3,-1-4 2,6-8-2,0 12 0,0 0 0,0 4 1,10-4-1,-4 0-1,-1-8 1,1 8 0,-7-4 0,1 0 4,0 0-4,0-4-4,-6 8 4,1-4 1,-1 5-1,-5 3-2,5-8 2,6 4 1,0 0-1,0 0-1,0-8 1,-6 4 0,0-8 0,1 8 0,-1-8 0,-5 8 0,5-5 0,6-3 0,0 4 0,0 0-1,-11 4 1,5 0 2,-5 0-2,0 0 0,0-4 0,-6 0 1,0 4-1,6-5-2,-6 5 2,1 0 1,-1-4-1,0 4 0,1 9 0,-1-5-4,0-4 4,12 4 4,-1-4-4,0 4 1,1 0-1,4-8-2,-4 8 2,5-8 2,0 4-2,-1 0 0,1-4 0,-5 0-2,-1 0 2,0-1 1,1 1-1,5-4 0,-1 12 0,1-8 1,0 4-1,0 0 0,-6 0 0,1 0-2,-1-4 2,0 8 2,1-4-2,5 0-1,-1-8 1,-4 4 0,-1 4 0,1-9 0,-1 13 0,-5-4 1,0 5-1,-1-5 1,1 0-1,0 0-2,0 0 2,-6 4 1,0-4-1,-5 4-1,0 4 1,0 0 0,0-3 0,10-1 0,-15 8 0,-1-4 0,0-3 0,-5 3 0,5 4-1,6-3 1,5-1 1,1-4-1,-1 0-1,0 0 1,0 9 2,-5-1-2,0 0-1,5 5 1,1-9 0,10-12 0,0 12 0,-5-3 0,0-1 1,-6 4-1,-5-8 0,0 0 0,-6 0-4,6 0 4,0-4 3,-1 8-3,-4-4 0,-1 4 0,0 4 0,6-20 0,5 20 0,6 1 0,0-14 1,0 5-1,0-8-1,-1 0 1,1 4 0,0-5 0,0-3 1,0 4-1,0-5-1,5 5 1,-5-4 1,0 3-1,-1-7 0,1 3 0,-5 1-1,-1 4 1,0-5 0,0 9 0,12-4-1,-6 0 1,-1-9 1,-10 5-1,6 7 1,-7-3-1,1 8 0,0 4 0,11 0-1,-6-8 1,0 4-1,1 0 1,-1 9 1,0-1-1,-5 0-1,5-4 1,1 5 1,10-9-1,0 8 0,1 0 0,-1-4-1,0 0 1,-5 1 1,6-10-1,-1 1-2,0 4 2,1 4 0,-1-4 0,6-4 2,0 4-2,-6 4 0,0-24 0,1 20 6,-1 0-6,6 4-5,-6-4 5,1 0-3,-1 0 3,0 0 1,6-4-1,0 8 3,5 0-3,1-4-4,-6-4 4,0 4 0,-1-8 0,1 12 2,0 0-2,0 0 1,0-4-1,0-4-1,0-13 1,0 17-1,-1-4 1,1-4 0,0-9 0,-5 13 2,-1 4-2,0-8-1,-5 16 1,0-8-1,0 4 1,0 0 0,10 5 0,-4-5 1,-6 4-1,-1 0-2,1 1 2,0-1 1,-6 0-1,1-4 0,-1-4 0,0 5 1,1-5-1,-1 4-1,-5-8 1,-1-1 1,1 5-1,0-4 0,5 4 0,1 0-1,-1 0 1,-5 4 0,-1 1 0,1-10-1,-5 5 1,-1 0 0,6 0 0,-6 5 1,0-1-1,0 0 0,1-4 0,-1 8 1,6 0-1,5 1 1,6-9-1,0 8-3,-1-4 3,-4 0 0,-1-4 0,0 4 0,1-8 0,-7 8-1,12 0 1,0 5 1,0-5-1,0 0 0,0 0 0,-1 0 0,1 0 0,0 1 0,0 3 0,0-4 0,0-4 0,10-4 0,-4 12 0,-1-8 0,0 4 0,1-4-1,-6 9 1,-1-5 0,1 0 0,0 0 1,0-4-1,5 8 0,1 1 0,-1-1-2,0-8 2,-5 8 2,5 0-2,1-3-1,-1-1 1,1-4 0,4-4 0,1 4 1,6-9-1,-1 9 0,0 9 0,12-9-2,-6-5 2,0 14 2,0-9-2,0 0-2,-1-4 2,-4 4 1,-1 4-1,6-8 1,-5-5-1,4 1-8,1 4 8,-5 0 8,5 0-8,-6 4 2,0 0-2,6 0-2,0-5 2,0 1-1,0 4 1,0 4 0,0-8 0,0 8 1,0-4-1,0 0 0,0 0 0,5 0 0,0-8 0,1 12 0,-1 0 0,1-4 2,5 9-2,0-9-1,11 0 1,0 0-1,-11 0 1,11 0 0,0 0 0,0 0-1,0 0 1,-11 0-1,11 0 1,0 0 1,0 0-1,0 0 12,0 0-12,0 0-12,0 0 12,0 0 1,0 0-1,0 0 0,0 0 0,0 0-1,0 0 1,0 0 1,0 0-1,0 0-1,0 0 1,0 0 1,0 0-1,0 0 0,-11 4 1,-1-4-1,12 0-1,0 0 1,0 0 8,0 0-8,0 0-9,-11 4 9,0-4 0,11 0 0,0 0 0,0 0 0,-11 4 1,0 9-1,0-5-2,0 4 3,6 1-1,-1 3-1,1-12 1,5-4 1,-6 17-1,1 0 0,5-9 0,0-8-1,-6 21 1,1 3 1,-1-3-1,1 4 0,5 0 0,-6 0 1,6-1-1,0 1-2,0 4 2,0-8 0,0 0 0,0 4-1,0-5 1,6 5 0,-1 4-1,1-12 1,-1-5 1,1 5-1,-1-1 0,1 5 0,-1 0 1,1-1-1,-1 5 0,1-4 0,5 4 1,-6-5-1,6 14 0,-5-5-1,-1 0 1,1-5-1,-1-7 1,1 4-1,-1-9 1,1 9 1,0-5-1,-1-3-1,-5-5 1,6 0 1,-6-3-1,0-5 0,0 0 0,0 0-2,0 4 2,0-4 1,0 0-1,0 0 0,0 12 0,0 1 0,0 3 0,0 1 1,0-5-1,0 1-1,0 3 1,0 1 1,0 3-1,0 1-2,0 0 2,0 4 1,0-1-1,0-3 1,0-4-1,0-1-1,0 1 1,-6-1 1,6-3-1,0-1-1,-5 1 1,-1 3 1,0-3-1,1 3 0,-1 1-1,6-9 1,0-8-2,0 0 2,0 0 2,0 0-2,0 0-1,0 0 1,0 0 2,0 0-2,-5 4-2,5-4 2,0 9 4,0-1-4,0-8-2,0 0 2,0 0 0,0 0 0,0 0 1,0 0-1,0 0-1,0 0 1,0 0-1,0 0 1,0 0 0,0 0 0,0 0 1,0 0-1,0 0 1,0 0-2,0 0 1,0 0-2,0 0 2,0 0 1,0 0-3,0 0 2,0 0 3,0 0-3,0 0-3,16 0 3,1-4 1,0 4-1,-1-9 1,6 1-1,0 0-3,0-9 3,1 5 1,-1-5-1,0 5 1,5-1-1,6-3 0,1-1 0,-1 1-2,0-5 2,5 4 0,1 1 0,0-5 0,-6 0 0,-5 1 0,-6 3 0,0 5-1,-6-1 1,1 1-1,-6 8 1,0-5 2,-6 5-2,1-4 0,-1 4 0,-5 4 1,0 0-1,0 0-1,0 0 1,0 0-3,0 0 3,0 0 0,6 0 0,-6 0-2,0 0 2,0 0 0,11 4 0,0 0-2,0 0 2,6 0 1,-1-8-1,6 8 0,6-4 0,5 0 1,6-4-1,5 0 0,0-4 0,0 8-1,6 0 1,0 4 0,5-4 0,0 4 1,6-4-1,-11 4 0,-1-4 0,6-4-2,6 0 2,0-4 2,5 0-2,0-1 1,-5-3-1,5 12-3,1-8 3,-1 8 2,-5-5-2,5 5 0,-5 5 0,-6-5 0,0 0 0,0 0 0,6 0 0,0-5-2,0 5 2,-1-4 1,1 4-1,5-4 1,1 4-1,4-4-1,1 0 1,0 4 1,-6-4-1,6 0 0,5 4 0,1 0-1,4-5 1,1 1 0,6 4 0,4 4 0,45-8 0,-27 8 2,-39-4-2,11-4-3,5 8 3,0-8 0,61 13 0,-16-14 2,-50 5-2,-6 0 0,6-4 0,11 0-2,49-4 2,-10-5-3,-50 13 3,5-4 4,6 4-4,38 9 0,-60-14 0,11 5 1,11 5-1,44 3 0,-6-8 0,-43 4 0,5 0 0,38 0 0,-49-8 0,5 4 0,6-8 0,50 16 0,-6-8 0,0 4-2,-6-4 2,-60-4 0,16 0 0,12 0 2,49 4-2,0 0 0,-11 4 0,-5-8 1,-67 0-1,11 0-4,6 8 4,5-4 3,1 4-3,5-8-1,55 4 1,-11-13 0,-22-3 0,-50 16 0,11-17 0,6 13 1,0-13-1,-6 5-1,6 4 1,-6 8 2,6 0-2,0 4-3,-6 0 3,-11 8 2,1-12-2,-1 5-1,0-5 1,6-9-9,0 18 9,0-1 9,5-8-9,6 4 1,0-4-1,-1 0-2,-4 0 2,-1 4 2,6-4-2,5 4 0,1-8 0,-1 12 0,11-8 0,50 13-1,-16-5 1,-61-4 0,5-12 0,11 12 1,1-8-1,-7 0 0,7 8 0,49 0 0,-6 0 0,-54 0 0,-7 5 0,1-1-1,6-12 1,4 4-1,1 4 1,0-8 2,0 4-2,0 8 0,0-8 0,-1 8 0,-4-12 0,-18 0-1,1-4 1,0-9-2,0 13 2,-1 8 3,1-8-3,0 12 0,-6-12 0,0 13-1,6-5 1,0-4 1,-1 4-1,1-4 1,0 4-1,0-4-1,-12 0 1,18 0 0,-1-4 0,0 4 0,0 0-1,-5 0 1,-6 8-1,6-12 1,0 0 1,0 4-1,-1 0 1,-4-13-1,-1 18-1,0-18 1,-5 21 0,-12-16 0,1 12 3,5-16-3,0 12-2,1-13 2,-1 13 0,0-16 0,0 16 0,0-17 0,-5 21 0,0-4 0,-6 5 0,0-14 0,5 22-2,1-17 2,5 12 0,-5-16 0,0 16 2,-1-12-2,1 8 0,-6-12 0,0 16 0,0-12 0,-5 16 0,-6-16 0,6 16-2,-6-16 2,5 17 2,1-13-2,5 8-1,0-8 1,0 8 1,6-8-1,-6 0-2,0-8 2,-5 20 3,-1-16-3,-5 13-1,6-14 1,0 1-1,-1 8 1,1-4 0,0 0 0,-6 5-1,0-5 1,0-5-2,0 5 2,-6 0 4,-5 0-4,1 0 0,-1 5 0,-6-1-2,-5-4 2,11 4 2,-5 4-2,-1-4-2,6-4 3,-5-4-1,5 4 0,0 4 0,5-4 0,1-4 0,0 4 0,-1 0 0,1 0 1,5 4-1,-6-8-2,-5 0 2,6 4 1,-1 4-1,1-8-1,5 8 1,0-8 3,0 0-3,6-4-3,0 8 3,-1-5 1,-5 5-1,0-4 2,0 8-2,-5-4-1,0 5 1,-6-5-1,0 0 1,0 0 1,-6-5-1,-5 5 2,6 5-2,-6-5 0,0 0 0,5-5-1,-5 5 1,0 0-3,0 0 3,0 0 2,0 0-2,0 0 1,0 0-1,0 0 1,0 0-1,0 0-2,0 0 2,0 0 4,0 0-4,0 0-4,6 0 4,-6 0 0,5-12 0,1 12 0,-6 0 0,5-12 0,1 7 0,-6 5 0,0 0 0,0 0 2,0 0-2,0 0 0,0-12 0,0 0 0,0 3 0,0-3 0,0 12 0,0 0 0,5-25 0,1-8 0,-1 4 0,1 4 0,-1 0 0,-5 0 0,0 13 0,0-13 0,0 9 0,6-5 0,-6 8 0,0 5 0,0 0 0,0 0-1,0-1 1,0-3 1,0 4-1,0-1 0,0 9 0,0 0 0,0 0 0,0-8 1,0 4-1,0-9 0,0 1 1,0 0-1,0 3 0,0 1-1,0 4 1,0 4 2,0 0-2,0 0 0,0 0 0,0 0 0,0-8 0,0-1 1,-6 5-1,6 4 0,-5-8 0,-1 0 1,1-1-1,-6-3-1,0 4 1,0-5 0,-6 5 0,1 4 0,-1-5 0,-5 1 2,0 4-2,-6 0-2,1 4 2,-1 0 1,6 4-1,0 0 0,-6 4 0,-5-3 0,-6 3 0,1-4-1,-6 8 1,-1-7-1,1 3 1,-5-4 2,4-4-2,-10 4 0,0 4-1,0 1 1,-6-5 1,0 4-1,6-4 0,5 9 0,-5-5-3,0 4 3,0-3 2,-6 3-2,0-4 2,1-8-2,4 0 0,1 0 0,-6 9-1,1-9 1,-7 0-2,7 4 2,4-4 3,1 0-3,0 0 0,-6 4 0,0 0-1,-5-4 1,-6 8 0,6-3 0,0-10-1,0 1 1,-6 0 1,0 4-1,0-4 0,12 0 0,-7 0 1,-4 0-1,-7-5 1,1 5-1,-6-8-1,0 3 1,0-3-1,-5 4 1,0-1 1,5 9-1,-5-8 0,-1 8 0,-5-8-2,-49 8 2,21-4 0,45 8 0,-6-4 2,0 8-2,6 0 1,0 5-1,-1-9-3,-4 4 3,-1 1 1,0-1-1,6-8 1,-1 8-1,1-8-1,0 4 1,-1-8 0,12 12 0,0-12-1,-6 4 1,0-4 2,-5 8-2,0-4 0,-1 0 0,1 4-2,-6-4 2,-5 5 0,5 3 0,0-4 1,-5 4-1,0-4 0,-12 5 0,-38-1 0,55-8 0,-5 0-1,0 8 1,5-8 1,-6 9-1,-4-14 0,-7 5 0,-49-4 0,22 0 0,44 4-1,-11 4 1,6 0 0,5 1 0,-5 3 1,-6 4-1,-5-12 0,-39 17 0,55-17 2,-6 0-2,1 4-2,0 0 2,5-4 0,-11 4 0,-5-4-1,-50 21 1,16-33 1,50 12-1,0 0 0,-5 0 0,16-9 0,-11 22 0,1-13 0,-7 24 0,-5-24 0,6 9 0,5-9 0,0 4 0,1 0 0,-1 4 0,5-12-1,12 8 1,-6-8 0,1-4 0,-1-9 1,-5 13-1,5-4 4,0 12-4,0-12-5,0 0 5,-5-1 1,0 5-1,11-4-1,-1 0 1,1-5 1,0 9-1,-6-4-1,6 8 1,-6-9 1,6 9-1,5-4-1,0 0 1,0 0 1,1 0-1,-1 4-2,0 0 2,6-4 2,5 4-2,-5 0 0,0 0 0,-6 0 1,-5 0-1,-6-4-3,0 8 3,1-8 0,-7 4 0,-5 0 1,6 0-1,5 0 0,-5 8 0,-6 4 1,-5 1-1,-1 3-2,1 1 2,0-1-3,-6 9 3,-39-4 5,62-9-5,4-3-1,-4-1 1,4-8-1,-4 8 1,-1-8 2,0-4-2,11 8-2,0-12 2,1 8-2,-1 0 2,0 0 2,6 0-2,0 0 0,0 0 0,5 0 0,6 4 0,0-4 0,5 4 0,0 0-1,-5 0 1,0-4 0,0 0 0,0 9 0,-1-9 0,1 0 1,6 4-1,-1 0-1,0-4 1,6 4 1,0 0-1,0 0 0,0 1 0,0-5-2,-1-9 2,7 9 2,-6 0-2,5 0-1,-5 0 1,5 0-2,1-4 2,-1 8 0,12-12 0,-1 16 1,0-8-1,-5 4 2,6-4-2,-6 5-1,0-1 1,0 8-1,-1-12 1,-4 8 1,5 5-1,0-9 1,0 0-1,-6 0-1,0 0 1,1 9-1,-1-13 1,6 4-1,0-4 1,5 4 1,1 0-1,-1 0 0,1-8 0,-1 4 0,1-8 0,-6 4 1,-1-9-1,1 9-1,0-8 1,0 4 1,0 3-1,0 10-1,0-14 1,0 5 2,0-4-2,5 8-1,1-8 1,5 8 0,0-5 0,-1 10-1,12-5 1,-11 0 1,11 0-1,-11-5-2,0-7 2,0 8 2,0-13-2,0 17-1,11 0 1,-11-4 0,6 0 0,-1 0 1,6 4-1,0 0 0,0 0 0,-5-8-2,-1-1 2,1 5 0,5 4 8,-6-12-8,6 3-7,0-3 7,0 8-1,0 4 1,0 0 0,0 0 0,0-4 1,0 4-1,0 0 1,0 0-1,0 0-2,0 0 2,0-13 1,0 5-1,0 4-2,0 4 11,0 0-9,0-4-12,0-9 12,0 1-1,0 4 1,0 4 0,0 4 0,0-9 1,6 5-1,-6-4-2,5 4 2,6 0-1,0 4 1,0-5 0,6 1 0,-1-4-2,6 4 2,1-4 0,-1-1 0,0 1 1,5 0-1,1 4 0,0-1 0,-1 5-1,1-4 1,-1 8 1,6-4-1,6 5-2,5-10 2,6 1 0,0-4 0,5 0 1,-11-9-1,0-4 1,0 1-1,6 7-1,0-3 1,0 3 0,-1 1 0,1 4 0,0 3 0,-1 1 0,1 0 0,5 8 0,-5 0 0,5 1 0,0-1 0,1 0-1,-1-4 1,-11 0 1,17 0-1,-1-4 0,-4 4-2,-1 0 2,0 4 1,0-4-1,-5 8 0,0-4 0,-1 5-1,7-9 1,-1 12 0,6-8 0,5 4 1,-5-3-1,-12-1-1,6 0 1,1 4 2,4-8-2,7 8-1,-1-12 1,-5 13 1,5-9-1,0 8-3,0 0 3,6 0 1,-5-8-1,-1 5 0,-5-10 0,-1 1 0,7 0 0,-1 0 0,6-8 0,-1 3 0,1-3 0,5 12 0,1-4 0,-1 12 0,-5-12 0,-11 4 3,-1 4-3,7 4-1,-1-8 1,6 4-3,-1-8 3,1 8 1,-6 1-1,6 7 0,6-8 0,-1 9 0,0-5 0,-11-8 2,1-8-2,-1 8 0,0-13 0,6 9-1,-6 0 1,6 4-1,0 0 1,-6 4 2,6 0-2,0 4-1,-6-3 1,0 7-1,-5-16 1,0 12 2,-1-4-2,7 0-3,-1-4 3,6 5 2,-6-1-2,0 8-2,0-8 2,1 9 2,-1-5-2,6 9-1,-6-22 1,-5 5 0,-1 0 0,1 0 0,5 0 0,1 5 0,-1-5 0,-5 8 2,-1-8-2,1 12-2,5-8 2,1 13 0,-1-13 0,0 4 0,-11 1 0,6-5 4,0-8-4,5 4-4,6-9 4,0 9 0,-6-8 0,6 4 1,0 0-1,5-4 1,0-1-1,1 5-2,-18 0 2,7 0 1,-1 0-1,6-5-1,-1 1 1,1 4 0,-6-4 0,6 4 0,0-9 0,0 9-1,-6-4 1,0 8 2,-5-4-2,-6 4 1,-5-13-1,0 9-2,-1-13 2,7 9 0,-1-8 0,0 7 0,0-3 0,-5 8 0,5-5 0,-5 9 1,5-4-1,0 4 0,0 0 0,1 4-1,-1-8 1,-5 4 1,-6 0-1,0 0-1,6-4 1,-1 4 1,7-4-1,-1 4 0,5-8 0,-4 4 0,-1-5 0,6 5-1,-1-4 1,7 8 0,-1-8 0,0-1 1,-16 5-1,0-4 1,5 0-1,0-1-2,6 5 2,5 0 2,-5 0-2,-1 4-1,7 0 1,-1 4-1,6 0 1,-6 0 0,6-8 0,-11 4 0,-1-4 0,1 0 1,5 0-1,1 0 1,4-1-1,-4 1-3,4 4 3,1 0 2,5 0-2,1 4 0,-1 1 0,-11 3 1,1-4-1,-1 0-2,0 0 2,6 0 1,-6 1-1,-5 3-2,5 0 2,6 0 2,-6 5-2,6-1 0,0-3 0,0-1-1,-12-4 1,7 4 1,-1-4-1,6 1 0,-1-1 0,-4-4-1,-7 4 1,7 0 1,-1 4-1,0 1 0,0-1 0,1 4 0,-1-3 0,-16-5 0,-1 0 0,1-4-1,5 4 1,-5 0 0,0 0 0,-1 0 1,1-4-1,-6 9-1,0 3 1,1-4-1,-1-3 1,0-1 0,0 0 0,0-8 3,0 4-3,1 0-1,-1 0 1,-6 4 0,7-8 0,-12 0 0,0 4 0,6-5-1,-1 5 1,6-4 1,6 4-1,0-4 0,-1 0 0,-4 0-1,-7 4 1,1-4 1,5 8-1,0-8 0,0 8 0,1-8 0,-1 4 0,-6-4-1,1 8 1,0-8 0,-1 4 0,-4-5-1,-7 10 1,-5-10 1,-5 5-1,-6-4 1,5 13-1,-5-14 0,-5 5 0,-1 0-2,1 5 2,0-5 2,-1 4-2,1 0-1,-1 0 1,1-4 0,-1 8 0,1-8 0,5 4 0,-6 1 0,6-5 0,-5 0-1,-6 0 1,0 0 1,11 8-1,-6-8 0,1 4 0,-6-4 1,0 0-1,0 0 0,0 0 0,5 4 2,1 0-2,-6-4-3,0 0 3,11 4 0,-6 1 0,-5-5-1,12 0 1,-1 0 1,0 0-1,0 8 0,0 0-1,0 0 1,-6-3-1,1 3 1,-1-4 3,1-8-3,-1 8-3,1 8 3,-1-7 2,-5-5-2,0 0-1,0 0 2,17 12-1,0-8-1,-1 4 1,1-3 0,-1 3 0,1-12 0,-1 8 0,-5-4-2,-5 8 2,-1-8 3,-5 0-3,0 0-1,11 8 1,1-12 0,-1 12 0,0-8 1,-6 5-1,-5-5 0,11 8 0,-5-4-1,-6-4 1,11 0 0,0 8 0,-6-8-1,-5 0 1,6 4 0,-6-4 0,0 0 0,0 0 1,0 0-1,5 0 0,-5 0 0,0 0-1,0 0 1,0 0 2,0 0-2,0 0 1,6 9-1,-1-9-2,-5 0 2,0 0 1,0 0-1,0 0 1,0 0-1,0 0-2,0 0 2,11 4 0,0 8 0,1-3-4,-1-5 4,0 0 4,0 4-4,0-4-1,0 0 1,0-4 1,-6 9-1,1-5 1,-6-4-1,0 0-1,0 0 1,5-4 2,1 8-2,-6-4 0,0 0 0,-6 4 0,6-4 0,0 0 0,0 0 0,-16 0 1,-1 12-1,-5-7 0,0-5 0,-6 8 1,1-4-1,-1-4 0,-10 8 0,-7-8 0,-10 13 0,5-5 0,-5 4 0,-5-12-1,-7 0 1,-5 9 1,-10 3-1,4-8-3,-4-4 3,-7 17 0,-5-5 0,-33 5 1,39-5-1,-6 1-2,-55-13 2,11 8 1,50 0-1,-12-4-1,-32 9 1,49-13 0,-5-4 0,-12 4-3,-54-9 3,15 9-1,46-8 1,-7 0-1,-38-13 1,0 17 1,44-8-1,-55-5-1,17-8 1,49 9 0,0-18 0,-44 1 0,61-4 0,-6 0-1,-5 4 1,-12 8-1,1-12 1,-45-17 0,6 8 0,0 13-1,50 16 1,-11 13 1,-12-12-1,-60-1-1,17-8 1,-1 9 1,6-1-1,66 9 0,-16-5 0,-11 1-1,-67-17 1,22 12 1,6-3-1,6 7 0,54 5 0,-4 8 0,-7-12 0,-10-1 0,-45-3 0,12 7-1,49 5 1,-5 8 1,5-4-1,-6 9-1,1-5 1,-6 4 1,0-4-1,6 5-2,5-1 2,-5 0 1,5 0-1,0 1 1,6-5-1,5 8-1,0-8 1,-5 5 0,0-5 0,-6 12 1,6-3-1,-1-1-1,-5 1 1,1 7 0,4-3 0,7 8 1,-1-5-1,0 1 1,0-8-1,0 3 0,1-8 0,-7 1-1,7-5 1,-1 4-1,-6-4 1,1 0 1,5-4-1,6 9-1,0 3 1,-6-8 1,0-4-1,-5 0-1,0 9 1,-1-5 0,1 0 0,-6 0 0,-5 4 0,5 9 0,6-1 0,-6 1 1,0-13-1,-5 0 1,-1-8-1,1 4-2,-6-4 2,-5 4 0,-45-4 0,28 8 4,45-12-4,-12 12-4,-6-12 4,7 3 1,-7-3-1,1 4 1,-1-8-1,1 7-1,11-3 1,-6 4 0,-5 0 0,-1-4-1,-5 3 1,6 1 2,-6-4-2,0 4-2,6-9 2,0 13 0,10 0 0,-4 5 1,-1-5-1,0 4 0,-5-8 0,5 4-1,0-5 1,-5 10 3,-1-5-3,6 0-2,1 4 2,-7 4 0,1-4 0,-6 0 0,6-4 0,-1 4-1,1 1 1,0-1 1,5 0-1,0 4 1,11 0-1,0 9 0,-5-13 0,0 9-2,-6-1 2,0 9 0,0 3 0,0 10 1,1-5-1,4 4-1,7 0 1,10 0-2,0-8 2,0-9 2,1 1-2,4 0 1,1-9-1,0 0 0,5-12 0,1 4 1,10-8-1,6 8 0,0-4 0,5-1-1,6 1 1,0 0 1,0-4-1,5 4-1,-5-5 1,6 14 1,-1-10-1,0 1-2,1 4 2,-1-4 2,1-4-2,-1 0 1,1 3-1,-1-3-2,0 0 2,1 0 0,-1-1 0,1 1 1,-1-4-1,1 7-1,5-3 1,0 4 2,-1 0-2,1 4-2,0-4 2,0 4 0,0-4 0,-5-1 1,5 5-1,11 0-1,-11-4 1,0-4 0,5 4 0,6 4 0,0 0 0,0 0 1,0 0-1,-5-4-2,5 4 2,-6-4 1,6 4-1,0 0-3,0 0 3,0 0 5,0 0-5,0 0-2,0 0 2,-5-5 1,5 5-1,0 0 1,0 0-1,0 0-1,0 0 1,0 0-1,-6-8 1,0 0-1,1 0 1,-1 3 3,6 5-3,-5 0-1,5 0 1,-11-4 1,11 4-1,-11-12 0,5 8 0,6 4-1,-11-9 1,0 1 1,0 4-1,0 4-2,11 0 2,-11-8 0,0 4 0,0 0 1,5-5-1,1 1 1,-6 4-1,0-9 0,0 1 0,0 12 0,0-4 0,5 0 0,6 4 0,0 0 0,0 0 0,0 0 0,-11-4-2,6-1 2,5 5-1,-6 0 1,6 0 1,0 0-1,0 0-1,0 0 1,-5 0 1,5 0-1,0 0-2,0 0 3,0 0-1,-6 9 1,1 3-1,-1 5-1,1-5 1,-1 9-1,0-1 1,1 1 3,5 4-3,-6-4-4,1 8 4,-6-4 3,5-1-3,1 1-2,-6-8 2,0 4 2,5-9-2,1 5 1,-1-5-1,1-4-2,-6 5 2,5-1 3,1-4-3,-1-3-3,6-5 3,0 0 1,0 0-1,0 0-2,0 0 2,-5 12 1,5 0-1,0 1 0,-6 3 0,0 1 0,1-1 0,5-3-1,-6-1 1,1 5 0,5-1 2,-6 1-2,6 0-1,-5-5 1,5 0 0,0 1 0,0-1-1,0 1 1,0-1-1,0 1 1,5-5-4,-5-4 4,0-4-2,6 12 2,-1-3 1,1-1-1,-6-8 0,0 0 0,0 0 0,5 8 0,-5 5-1,6-1 1,-6 1-1,6-1 1,-6-4-1,0-8 1,0 0 0,0 0 0,0 9 1,0-1-1,5 0 0,-5 0 0,0 1 0,6-1 0,-1-4 1,-5-4-1,0 0-3,6 4 3,-1-4 1,-5 0-1,6 4-2,-6-4 2,5 0 1,-5 0-1,11 0-2,-5 0 2,5 0 1,0 5-1,0-5 2,0 12-2,5-12-2,12-4 2,5 4 0,-5-4 0,-1 0 0,1 4 0,0-5-1,-6 1 1,0 0 3,0-8-3,6 3-2,-1 1 2,6-4 0,6-5 0,0 1-1,-1-1 1,1 0 2,0 5-2,-1-5-2,1 9 2,-1 0 1,7 4-1,-1 0 0,-6-1 0,7 1 0,-1 8 0,-6-4 1,1 0-1,0 5 0,-12-5 0,-5 0-2,1 4 2,-1 0 1,0 0-1,0 0-1,5 0 1,1 0 2,0 1-2,5-1-2,5 0 2,1 0 1,0 0-1,-1 0-1,1 0 1,5 1 2,6 3-2,0-4 0,5 0 0,-5 0-2,5 0 2,-6 1 2,-4-5-2,-1 0-1,0 4 1,6 0-1,-1-4 1,1 4 0,5 0 0,0 0 0,-5 0 0,5 1 2,6-1-2,0 4-2,0-4 2,-1-4 1,1 4-1,-11-8 1,-1 0-1,1 4 0,0-4 0,5-4 0,0-1 0,-5 1-2,0 4 2,-1 0 1,-4 4-1,-1 0 1,-6 0-1,7 4-2,-1 0 2,0 4 0,0-4 0,0-4 2,0 5-2,1-5 0,-12-5 0,0 1-1,6 4 1,-1-4 1,1 4-1,-1 0-1,7-4 1,-1 4 0,6-4 0,-6 4 1,0 4-1,-5 0-2,5-4 2,0 0-2,0 8 2,6-8 2,-6 0-2,6 0 1,-6 0-1,0 0-1,-11-4 1,0 0 0,-5 0 0,-1 4 1,1 0-1,0 0-1,-1 0 1,1 0 0,-1 4 0,1-4 1,0 0-1,-1 4 0,1 0 0,5 1-2,-5-1 2,5 0 1,-6 0-1,12 0 0,0 0 2,-1 0-2,1 1 0,0-1 0,5-4-2,0 4 2,-5 0 1,-1 0-1,-10-8 0,5 4 0,0 0-1,0 0 1,6 4 0,0-4 0,5-4 1,0 4-1,6 0 1,-6 4-1,0 0-2,6 0 2,-1 1 0,7-1 0,-1 0 0,0-8 0,-5 0 2,-1 8-2,-4-13 0,-7 5 0,1 4-2,-6 0 2,0-4 0,0 4 0,0 0 1,1 0-1,-1-4 1,0 0-1,5 0-1,-4 4 1,-1-4 0,0 4 0,0 0 1,-5 0-1,5 0 0,-6 0 0,6 0 2,1 0-2,-7 4-5,6-8 5,0 8 3,1 0-3,4 0-2,-5 0 2,1-4 1,-7-4-1,-5 0 1,6 4-3,5 0 2,-5 0 1,5 0-1,0 4-1,0-4 1,6 4 2,-1-4-2,1-4 0,0 0 0,5 4-1,0 4 1,0-12 0,6 4 0,-1-1 0,-4 5 0,-1 0 0,0 0 0,0 5 0,-11-10 0,0 5 0,1-4 0,-1 4-1,0 0 1,0 0 2,6 0-2,-1 0-2,1 0 2,0 0 2,-1-4-2,-5 4-1,0 4 1,1 0 1,4 1-1,6-5-2,1-5 2,-1 5 2,0-4-2,6 0 0,-6-4 0,0 0 0,-5-1 0,-1 1 0,1 4 0,0-4-2,-1 3 2,6 1 2,1 0-2,-1 0-2,0 0 2,-5 4 2,-1 0-2,1-4 0,0 4 0,-1 0 0,1 0 0,5 0 1,-5-4-1,-1 4-1,7 0 1,-7-5 0,6 1 0,-5 0-2,-6 0 2,0 4 1,0 0-1,1 0 1,-1 0-1,0 0-2,0 0 2,6 0 2,-1-4-2,1 4-3,0 4 3,-6 0 2,5 4-2,1 1 1,0-5-1,-1 0 0,6 8 0,1 1-1,-1-9 1,5 8 1,-4-3-1,-7-5-1,6-4 1,1 0 1,4 4-1,1 0-2,5-4 2,0 4 3,-5 0-3,0 1-1,0-1 1,-1-4 0,6-4 0,1 4 1,-7-5-1,7 1-1,-7 0 1,-10-4-1,5-5 1,0 1 0,-5 0 0,0-1 1,-1 5-1,1 0 0,0-1 0,-6 1 1,0 4-1,0 0-1,-5-5 1,-1 5 1,-5 0-1,0 4-1,-5-4 1,-1 4 0,7 0 0,-1 0-1,0 0 1,0-4 1,0 0-1,0 8-2,0-4 2,0 0 1,0 0-1,0 4 1,0-8-1,6 4 0,-6 0 0,6 0 0,-6-4 0,5 4-1,1-4 1,-6-1 0,-5 5 0,-1-4 1,6 4-1,-5 0 0,-1 0 0,1 0 0,0 4 0,-1 1 0,1-5 0,-1 4 0,-5 0 0,0-4 0,0 0 0,0 0-2,1 4 2,4-4 2,-5 4-2,6-4 1,-1 4-1,1-4-1,-1 4 1,1 1 2,0-5-2,-1 4-2,6 0 2,-5 0 0,5 0 0,0-4 1,0 0-1,6 4-1,5 0 1,0 1 0,0-5 0,0 0 2,0 4-2,0-4-2,1 0 2,4 0 1,-5 4-1,-5-12-2,-6 3 2,6 1 1,-1 4-1,-5-4-1,0 4 1,-5-4 1,0-4-1,-6 8 0,0 0 0,0 4 0,0-4 0,-6 4 1,6-4-1,-5 0-1,-1 0 1,-5 0 0,6 4 0,5-4 0,-6 0 0,-5 0-1,0 0 1,0 0 2,0 0-2,0 0-1,0 0 1,0 0 5,0 0-5,0 0 11,0 0-11,0 0 8,0 0-8,0 0-2,0 0 2,-5-4-1,-6 0 1,0 0 1,0-5-1,0 5 1,-6-4-1,6 4 0,0 0 0,0 0 1,-6-1-1,-5 5-4,0 0 4,-11 5 1,-6-1-1,-10 4 0,-23 9 0,0 3 0,6-3 0,0-5 0,5 1 0,6-1-1,5-4 1,0 1 2,1-1-2,16-4 0,-1 0 0,1 5-1,0-1 1,-6 0 0,1-12 0,-1 12 0,1-12 0,-1 0 0,0 8 0,1 0 0,4 0 0,1-4 0,0-4 0,6 0 1,-1 0-1,0 0 1,1 0-1,-1 4-3,1 0 3,-1-4 1,0-1-1,1 10 1,-6-10-1,-1 5-1,1 0 1,0 0-4,6-4 4,4 8 4,7 1-4,-1-1 0,1 0 0,-1-8 0,1 4 0,-1-4 0,-5 4 0,5 0-2,1-5 2,-1 5 2,6 0-2,0 0-2,11 0 2,0 0 0,0 0 0,0 0 0,0 0 0,0 0 1,0 0-1,0 0-4,0 0 4,0 0-4,0 0 4,0 0-4,0 0 4,0 0-3,0 0 3,0 5 1,0-5-1,6 8 0,-1 0 0,6 0 0,0 1 0,0-9 0,0 4 0,0 0 2,-5-4-2,11 4-3,-1-4 3,12 0 1,5 0-1,0-4-1,6 8 1,-1-4 4,6 0-4,-5-4-5,0 8 5,-1-4 2,12 4-2,0-8-2,0 4 2,5 0 5,0 0-5,-5-4-11,-1 0 11,1 0 7,0 0-7,-6-1 2,0 1-2,0 4-2,-5 4 2,0-8 0,-6 0 0,0 4-1,0 0 1,-5 4 2,-1 0-2,-5 1-1,6-10 1,-1 10-1,1-10 1,0 10-1,-1-10 1,1 1 1,5 4-1,0 0 0,0-4 0,6 4 1,0 0-1,-1-4 0,-16 4 0,6-4 0,0 8 0,-1-4-1,6 0 1,0-4 1,1 0-1,-1 4 3,5-4-3,1 4-4,-6 0 4,0 4 1,-5 0-1,-1 4-1,1 0 1,0-8 0,-1 0 0,6 5 1,1-1-1,-7-4-1,6 0 1,-5 4 0,0-4 0,-1 0 4,1 0-4,-1 0-4,1 8 4,0-4 1,-1-8-1,-5 4 0,0 0 0,0 0 3,6-4-3,5 0-1,0 4 1,6-4-2,0 4 2,-1-4-2,-5 8 2,6-8 2,-11-1-2,-1 1-1,6 4 1,-5 9 0,0-9 0,-1-5 1,1 5-1,-1-4-1,1 8 1,0-8 2,-6 0-2,0 0-1,0 8 1,-6 4 0,1-8 0,0-4 1,-1 0-1,1 4-2,5 4 2,0 0 0,0-4 0,0-8 0,-5 4 0,5 0 4,11-4-4,0-1-1,6 1 1,-1 0-2,6-1 2,1 1 0,-7 4 0,-5 0 3,1 4-3,4-4-3,1 4 3,0-4 0,-1 4 0,1-5-1,-1 5 1,1 0 1,-6 5-1,6-5 2,-6-5-2,0 1-2,-5 0 2,-6 0-1,-6 0 1,7 0 1,-1 4-1,0 0-1,5 0 1,1 0 2,5 0-2,0 0-1,0 4 1,0-4 15,1 0-15,-1 4-15,-6-4 15,-5 0-1,0 4 1,6-4 1,-6 4-1,0 0-1,0 1 1,-5-5 0,-1-5 0,1 10 0,-6-10 0,0 5 0,0 5 0,0-5 1,6 4-1,-6-4 1,5 4-1,1-4-1,0 0 1,-1-4 0,1 8 0,5-4 0,0-4 0,0 4 0,0 0 0,0 0 0,0 0 0,-5 0-1,-1 0 1,-5-4-9,0-1 9,0 1 13,0-4-13,1 4-4,-1 0 4,0-5 0,5 1 0,1 0 0,-1 4 0,1-5 0,-1 5 0,1 0-1,0 0 1,-6 0 1,0 4-1,-6-4 0,1 0 0,-1 4 2,-5 0-2,0 0-1,6 4 1,-1-4-1,-5 0 1,6-4 0,-1 4 0,-5 0 0,0 0 0,0 0 0,0 0 0,0 0 0,11 0 0,-5 0 0,-6 0 0,5 0 1,-5 0-1,0 0-1,0 0 1,0 0 0,0 0 0,0 0-1,0 0 1,0 0 1,0 0-1,0 0-5,0 0 5,0 0-26,0 0 26,6 16-33,-6 9 33,-6-4-34</inkml:trace>
</inkml:ink>
</file>

<file path=ppt/ink/ink2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1:15:42.791"/>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-16 399 0,'22'-4'67,"16"0"-67,18-4 3,4-1-3,18 1 4,10-4-4,56-1-1,-6 5 1,5 4-1,1 0 1,-17-5 0,-44 1 0,-1 4 1,-4 4-1,-7 4 0,-10 0 0,-11 5-3,-11-1 3,-6 0 2,-17 5-2,-10 3 4,-23 1-4,-16 3 0,-11-3 0,0 0 4,-12-9-4,-4 4 5,5 1-5,-1-9 4,7 4-4,10-4 0,11-4 0,6 0 3,11-4-3,17 0-3,10 0 3,12-4 1,5-5-1,0 5-1,0 0 1,0 3-1,6 5 1,5 0-4,0 5 4,6 3-4,-6-4 4,0 0 1,-5-4-1,-6 4 2,0-4-2,6 0 2,0-8-2,5-4 0,6-5 0,10-4 0,1-8 0,5 0 0,12-4 0,49-17-2,-17 5 2,-33 20 1,6 4-1,6 9-1,43-9 1,-27 5 0,-44 16 0,5-9 0,0 1 0,0 4 0,-5 4 0,-6 0-1,-5 0 1,-6-4 0,0 4 0,-5-4-1,-6 8 1,-5-12 1,-1 3-1,1 10 2,0-5-2,-1-13 0,6 13 0,6-12-2,-6 12 2,6 0 3,0-4-3,-12 4-1,-5-9 1,0 13 0,0-16 0,0-5-2,1 17 2,-1-8 1,-6 12-1,1-20 0,-6 20 0,0-8-3,-6 4 3,1-4 0,-1 16 0,1-12 0,-6 0 0,5 4-1,7 4 1,-1-8-4,0 9 4,-6-1-1,1 0 1,-1-8 2,-5 0-2,0 4-2,0-4 2,0 0 2,0 5-2,0-5-1,-5 8 1,5 0 2,0 0-2,0-8-1,5 5 1,1 3-1,-1 4 1,1 1 1,-1-1-1,1 5-2,-6-1 2,0 1 0,0 3 0,0-3 1,-6-9-1,1 5 0,5-1 0,0 1 1,-6-1-1,6-4-1,0-8 1,0 0-1,0 0 1,0 0 0,0 0-62,-27 0 62,-12-8-11</inkml:trace>
</inkml:ink>
</file>

<file path=ppt/ink/ink2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9:31.436"/>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767EBB5A-71AB-4C49-88A2-914CC1E6081E}" emma:medium="tactile" emma:mode="ink">
          <msink:context xmlns:msink="http://schemas.microsoft.com/ink/2010/main" type="inkDrawing" rotatedBoundingBox="4117,1144 21492,1025 21510,3714 4135,3833" hotPoints="21420,1135 21458,3569 4223,3832 4185,1399" semanticType="enclosure" shapeName="Rectangle"/>
        </emma:interpretation>
      </emma:emma>
    </inkml:annotationXML>
    <inkml:trace contextRef="#ctx0" brushRef="#br0">231 27 0,'0'0'14,"0"0"-14,0 0 1,0 0-1,0 0 3,0 0-7,-11 8 4,5 1 5,6-9-5,0 0 2,0 0 3,0 0-2,0 12-3,0-8 0,0-4 7,0 0-7,0 0 0,0 0 5,0 0-5,6 5 4,-6-5-4,0 0 9,6 0-9,-6 0 3,0 0-3,0 0 2,5 8-2,12-4 3,0 1-3,6-1 2,5-4-2,6-4 7,0 4-7,5 0-2,1 0 2,-1-9 2,1 13-2,5-4 0,6-8 0,5 8 3,12-4-3,0 4 2,-1 0-2,7-5 0,5 5 0,6 0 2,-6-4-2,-6 0 0,6 4 0,6-4 2,-1 4-2,1 0 0,-6 4 0,0-4 1,0 0-1,6 0 2,-1-4-2,-10 4-1,-1 4 1,0-4 1,-5 4-1,0 0 0,-6 1 0,0-1 1,0 0-1,-11 13-1,0-8 1,5 3 3,1-3-3,-1 3-2,6-7 2,-5-1 0,-1-4 0,-5-4 1,0 4-1,0 0 1,-1-5-1,1 10 0,6-5 0,-1 0 3,0 0-3,-5-5-1,0 1 1,5 8-2,1 1 2,-1-1 3,1-4-3,-1 4-1,-5-4 1,-6 0 1,0 0-1,1-8 0,-1 3 0,5-3 0,7 4 0,5-1 2,0 10-2,-5-5-2,5 4 2,0-4 2,5 4-2,1-8 0,6-5 0,-12 9-1,5-8 1,12 0 1,6 3-1,0 1 0,-6-4 0,0-5-1,5 13 1,-5-9 3,1 5-3,-1 4-2,-12-8 2,1 16-1,0-16 1,-1 4 1,1 4-1,0 4 0,0-4 0,-12 0 2,-5 4-2,5 4-2,-5-12 2,0 8 1,0-4-1,0 0 1,-6 5-1,0-5-1,0 8 1,-5-12 1,-7 4-1,7-4-3,-1-1 3,1 5 2,-1 0-2,1-4 1,5 0-1,0 0-2,0 0 2,-5 4 2,-6 0-2,0 4 1,0-4-1,-1 0-1,7-4 1,-1 8 1,7-8-1,-1 4 0,6-5 0,-1 5-1,-5-4 1,6 0 2,6 0-2,-1 8 0,6-4 0,0-4-1,0 4 1,1 4 1,4-4-1,7 0 0,-1 0 0,6 0 0,0-4 0,6 4-1,-1 4 1,7-4 0,-7 4 0,1-4 1,5 9-1,1-9-1,-1 0 1,40 0 0,-51-9 0,5 13 1,7-4-1,33 5 0,-45-10 0,0 5 0,6 9 0,-1-1-1,1-4 1,-12-4 1,1 0-1,5 5-1,0-1 1,0 4 1,-6-3-1,-5-5 0,5 4 0,1 0 0,-7 0 0,7 1 0,-6-5 0,-6 0 0,-6 0 0,1 4 0,5-4 0,0 0 0,0 8 0,6-4-1,-12 1 1,0-1 1,7-8-1,-1 12 0,5-8 0,7 9-1,-1-9 1,-5 8 0,5-8 0,6 4 1,6-4-1,-6 5-1,0 3 1,0-8 1,6 4-1,5-4-1,0-4 1,-5 4-1,5-4 1,57 4 2,-23 0-2,-45 4 0,0 0 0,12-4 1,-1-4-1,40 0 0,-51 4 0,5 0-2,1-4 2,5 8 0,-11 0 0,6-4 0,0 0 0,5 0-1,-5 4 1,-1-4 0,-10 0 0,5 0 3,0 0-3,0-4-2,0 0 2,-17 4-1,17-4 3,-6 4-2,1 0-1,-7-9 1,-5 9 1,1-4-1,-1-5-2,-12 18 2,-4-13 1,-1-1-1,6 1 2,-1 4-2,1-4-1,6 0 1,-1-1-2,-11 10 2,0-5 1,1 4-1,-1-4 1,0-9-1,0 9-1,0 5 1,0-5 0,0 0 0,1 0 1,-1 0-1,0 0 0,-11 0 0,5 0 0,1 0 0,5 0-1,0 0 1,0 4 0,0 0 0,1-4 0,-1-4 0,-11 8 0,-12-4 0,1 0 0,-1 0 0,1 0 0,-6 4 0,0-4 2,0 5-2,0-10-1,0 10 1,0-1-1,-1 0 1,7-4 1,0 4-1,-1-4-1,-5 0 1,6 0 0,-1-4 0,1 0 0,-1 8 0,1-4 0,0-4 1,-1 4-1,1 0 0,-1 0 0,-5-4 1,0 4-1,0 4-3,-6-4 3,1 0 2,-1-4-2,-5-1-1,-6 5 1,0 0 0,0 0 0,0 0-1,5 0 1,-5 0 1,6 0-1,-6 0 2,6 5-2,-6-5-1,0 0 1,0 0 0,0 0 0,0 0 0,0 0 0,0 0 1,0 0-1,0 0 0,5-17 0,1 25-2,-1-8 2,-5 0 2,0 0-2,6 4-1,-6-4 1,0 0 1,11 0-1,1 5-2,-1-5 2,-5 0 2,-1 0-2,-5 0-1,0 0 1,0 0 1,6 12-1,0-3 1,-1-5-1,-5-4-2,0 0 2,12 4 0,-1 5 0,0-9 0,0 8 0,1 5-1,-1-5 1,0 1 3,-5-1-3,0 1-2,-1-1 2,1 1 0,-1-1 0,1-4 0,-6-4 0,6 13 1,-1 4-1,1-8 1,0 7-1,-1-3-1,1 4 1,0 0 1,-1 4-1,-5-8-1,0 0 1,0-13 1,0 0-1,0 8 0,0 1 0,0 3 0,0 1 0,6 0 1,-6 4-1,0-1-1,0-3 1,0 4-1,6 4 1,-1 0 1,-5 1-1,0 3-2,0 0 2,6 1 2,-6-1-2,0 1 0,0-5 0,0 8 0,0-7-1,0-1 1,0 0 2,0-4-2,0 0-2,0 4 2,0 0 1,0 0-1,0 5 1,0 8-1,0-5-1,0 18 1,-6-1 0,1-3 1,-1-9-1,6-1-1,-6-7 1,6-1 0,0 1 0,0-1 0,6 9 0,0-5 0,-1 5 0,1 0 0,5-4 0,0 4 2,-5-5-2,0-3-2,-1-1 2,1 1 1,0-5-1,-1-4-1,1 0 1,0-9 1,-6 5-1,0-5-1,0-8 1,0 9 0,0-9 0,0 12 0,5 1 0,-5 0 0,0 4 0,0 4 3,0 0-3,0 13-2,0 0 2,0 0 0,0-5 0,0 1-1,0 0 1,0-1 0,0-3 0,0-5 1,0 0-1,0-4-1,0 0 1,0-5 2,-5-7-2,5-5 1,0 0-1,-6 8 0,0 1 0,6-9-1,0 0 1,-11 12 0,0 1 0,5 0 1,0-5-1,1 1 1,-1-1-1,6-8 2,0 0-2,0 0-4,0 0 4,0 0 1,0 0-1,-6 9 3,6-9-3,0 0-5,0 0 5,-5 8 1,5-8-1,0 0 0,0 0 0,0 0 4,0 0-4,-6 4-3,6-4 3,0 0 3,0 0-3,-5 13-3,-1-5 3,0 1 3,1-1-3,5-8 0,0 0 0,-6 9 0,6 4 0,-6-5-4,1 5 4,-1-9 0,6-4 0,0 0-2,0 0 2,0 0 7,0 0-7,0 0-1,-6 13 1,1-5 0,5-8 0,0 0 0,0 0 0,0 0 2,0 0-2,0 0-1,0 0 1,0 0 1,0 0-1,0 0 4,0 0-4,0 0 0,0 0 0,0 0-1,0 0 1,0 0 2,0 0-2,0 0 0,-12 0 0,12 0 1,-16 9-1,4-1 0,-5 1 0,0-5 3,0 4-3,1 1 0,-1-9 0,-6 12 0,0-3 0,-5-1 1,-6 1-1,-5-5 1,-1 0-1,-5 1 2,0-1-2,-6-4 0,6-4 0,6 4 1,-7-5-1,1 5 0,-6 0 0,-5-4 2,-6 0-2,5 8 0,-5 0 0,-5 5 2,-1-1-2,-5-8 0,-7 0 0,13 0-1,-1 0 1,0-4 0,-5 4 0,0-4 0,-1 0 0,1 4 2,-1-5-2,1 1 0,-12 4 0,-5-4 2,11-5-2,-11 5 0,-6 4 0,0 4 3,-40 5-3,52-5-3,-7-4 3,-5 0 0,-39-8 0,45 3 2,-6 5-2,0 0 1,-40 0-1,52 0 0,-7 5 0,1-1-1,0-4 1,5 0 1,0 0-1,-5 0 0,0 0 0,-1 0-1,1 4 1,0 0 1,-1-4-1,1 5 0,0-5 0,11 0 1,0 0-1,0-5-1,-6 5 1,6 0 1,6 0-1,5 0 0,0 5 0,0-1 0,1 0 0,-1 0-1,0 0 1,1-4 1,4 0-1,-10 0-1,-6 0 1,0 0-1,0 5 1,0 3 1,0-4-1,-6 1 2,1-1-2,-1 0 0,0-8 0,1 4 2,-7 0-2,-5 0-1,6 8 1,-6-3 0,-5-1 0,-52 8-1,23-16 1,46 4 1,-7 4-1,-5-4 0,-45 9 0,51-5 1,0 0-1,-6-4 1,5 0-1,7-4 2,-7 0-2,-5 4-1,0-4 1,12 4 0,-7 0 0,1 4-1,-6-4 1,-51 0 0,23 4 0,45 0 0,-11-4 0,0 5 1,5 3-1,0-4 0,1 1 0,-1-1 1,0-4-1,6 4-1,0-4 1,0 0 1,-5 0-1,-1-4 0,0 4 0,6 4 0,0 0 0,0-4 0,-5-4 0,-7 4-1,12-4 1,-5 0 2,-7 4-2,1-5-1,5 1 1,6 4 0,-5 0 0,-1 0-1,-11 0 1,6 0 0,-6 0 0,-62 0 1,5 4-1,29 5 0,39 4 0,-5-5-2,-12 0 2,-44-3 2,-1-5-2,11 8 0,52-8 0,-7 4-2,-4-4 2,-58 5-2,23-10 2,46 1 3,-12 4-3,-6 0 1,-39 4-1,56 1-2,-11-1 2,-5 4 1,-40 1-1,50-5 1,-10-4-1,-52 4 0,35-8 0,44 8-1,-10-4 1,-1 0-1,0 0 1,6-4 1,0 4-1,-5-4 0,5 0 0,0 4-1,5-5 1,7 1 2,16 4-2,0 0-1,-5-4 1,5 4 1,0 4-1,0-4-1,6 0 1,0 0-1,5-4 1,1 4 1,-1 0-1,6-4 1,1-1-1,-7 1 0,1 4 0,-7 4-1,1-4 1,0 5 1,0-5-1,5 0-1,1 0 1,5 0-1,0 0 1,6 0 1,5 0-1,1 4 0,-1-4 0,1 4 0,-7-4 0,1 0 1,-6 0-1,0 0-1,-5 4 1,5-4 2,0 0-2,6 0-1,5 0 1,6 5 1,1-1-1,4-8-1,1 8 1,11-4 0,0 0 0,0 0 0,0 0 0,0 0 1,0 0-1,0 0-1,0 0 1,0 0 1,0 0-1,0 0 0,0 0 0,0 0-2,0 0 2,0 0 0,0 0 0,0 0 1,0 0-1,0 0-1,0 0 1,0 0 1,0 0-1,-6 0-1,6 0 1,-5 0 1,5 0-1,0 0 1,0 0-1,0 0-2,0 0 2,0 0 2,0 0-2,0 0 0,0 0 0,-12-4 0,1 4 0,11 0 1,-11-9-1,-1-4-2,1-4 2,0 1 3,0 3-3,-1-4-2,1 0 2,0-4 1,-6 0-1,0-1-1,0 1 1,0-4 1,0-1-1,0 1-1,0 0 1,6-1 1,0 1-1,-1-1-1,7 10 1,-1 7 1,0 1-1,1-5-2,-1-12 2,0-1 1,6 1-1,0-1 0,0-3 0,0-1 1,0-4-1,0 0 0,0 9 0,-5-13 0,-1 0 0,6 8 0,0-4 0,0 0-1,0 5 1,0 3-1,0-3 1,0-1 0,0 0 0,-5 1 1,-1-1-1,0 1 0,6-1 0,-5 0 0,5 1 0,0 3 0,0 5 0,0 4 0,0 4 0,0 1 1,0-5-1,0 4-2,0 0 2,0-8 0,0-8 0,-6-14 0,6 5 0,0 13 0,0-13-1,0 8 1,0-8 0,0 0 0,0 4 1,0 9-1,0-5 0,0 0 0,0 5 0,0 4 0,6-9 0,-1 0 1,1 1-1,0-1 0,5 5 0,0-5 2,0 1-2,1-1-1,-1 4 1,0-3-2,1 8 2,-7 0 0,7 8 0,-7-8 0,1 16 0,-1-3 0,1-1 0,0-3 0,-1 8 0,-5 4 1,0 0-1,0-13 2,0 4-2,0-20 0,0 8-3,0-5 3,0-3 0,0 3 0,0 1 0,0 4 0,0-5 0,0 1 1,0-1-1,0 5 0,0 0 0,0 0 0,0 4 0,0 0-1,0 0 1,0 0 0,0 9 0,0-1 0,0 1 1,-5-5-1,5 5-1,0-1 1,0 5 0,0 4 0,0 0 0,0-13 0,0 5 2,-6-1-2,6 5-2,0 4 2,0 0 0,0 0 0,0 0 0,0 0 0,0 0 0,0 0 0,0 0-2,0 0 2,0 0 2,0 0-2,0 0 0,0 0 0,0 0 1,0 0-1,0 0-2,0 0-1,0 0-31,6 13 34</inkml:trace>
  </inkml:traceGroup>
</inkml:ink>
</file>

<file path=ppt/ink/ink28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9:39.82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1311 266 0,'-17'0'15,"-17"-9"-15,0 1 3,-5-9-3,-6-4 3,-12 4-3,1-4 2,-6 0-2,0-1 4,5 6-4,12-6 4,11 10-4,6 3 4,0 1-4,5 3 0,12 1 0,22-4-2,23-1 2,17 5 0,11-4 0,11 3 2,12-7-2,11 7 0,39-11 0,1 16-1,-52-5 1,1 5 2,-12 5-2,-5-1-1,-11 13 1,-7-5-1,-10 5 1,-6-4 1,-6-5-1,-11 9 2,-11-4-2,-18 4 1,-10 4-1,-18-8 0,-16-9 0,-6 13 1,0 4-1,-6-8-1,0 4 1,0 0 1,6-4-1,12-9 2,10 4-2,6-8-2,12 0 2,22 0 0,0 0 0,50-8 0,18-1 0,22 1-1,68-1 1,6-8-2,0 5 2,-17-1-1,-12 13 1,-56-4 0,0 0 0,-17-1-1,-11-3 1,-6 12 1,-11 5-1,-17-1 2,-17 9-2,-17-4 3,-17-1-3,-5-3 5,-7 8-5,-10 0 1,0 8-1,-1 5-1,6-1 1,6 1 0,11 0 0,12-1-2,10-8 2,24-4 0,22-12 0,11-10-2,22-7 2,13-5 2,4-9-2,1 5 0,45 0 0,-51 4 1,-12 4-1,-4 1 0,-13-1 0,-10 0 0,-12 5 0,-5-1 0,-18 5 0,-5 4 2,-34-4-2,-11 0 0,-17 4 0,-17 0-1,-6 0 1,1 4 0,-7-4 0,-4 0 2,-52 0-2,28 0-1,46 0 1,-1-4-1,7 4 1,-1 0-1,12-13 1,5 9 3,11-13-3,6 4-2,12-4 2,5-4 5,17 8-5,17 1 1,17-5-1,11 4-4,6 0 4,11 1 2,5-1-2,7 9-1,-12 8 1,6-13 0,-6 5 0,-6 4 1,-5 4-1,-11-8-1,-12 4 1,-23 17 0,-10 4 0,-18 9 0,-22-9-1,-11 0 1,-12-4 1,-6-8-1,-5 3 1,-5 5-1,-1-4-1,12 4 1,5-4 1,6 8-1,5 0 0,1 0 0,11 0-2,5 13 2,12-13 0,6 9 0,10-5 0,7 5 0,10-9 1,12 0-1,0-8 0,11 0 0,17-9 0,12 4 0,5-3-2,-6-5 2,-5 4 0,0-8 0,-6-9 1,-11 9-1,-6-5 2,-5 5-2,-6-5-1,-12 14 1,-5-5-2,0 0 2,-39-9 1,-17 13-1,-12-4 1,0 9-1,-5-1 2,-18 9-2,-5-8-2,6 8 2,-6-5 0,-45 22 0,17 0 1,50 0-1,12-4-2,6 4 2,-1-9 0,7 5 0,5-9 2,11 4-2,5-21 0,7 9 0,-1-13 0,1 13 0,5-17 1,0 4-1,6-17 1,-1 0-1,-5-4 4,6-9-4,0-4 0,-6 9 0,6-9 2,-6 4-2,0 0 1,0 9-1,5-4 1,1 4-1,0 8 1,0 0-1,-1 1-1,7 7 1,-1-7-2,0 12 2,6 0 3,0 0-3,-11 29 0,0-12-1,-1 4 1,1 9-1,6 8 1,-1 0 0,0 9 0,1-1 0,-1 5 0,0-4 0,6-1 0,0-12 1,0-4-1,6-1 0,-6-3 0,0-5 0,0-8-1,6-1 1,-6-3 2,0-1-2,0-12 0,0 4 12,0 0-12,0 0 0,-6-38 2,0-13-2,1 5 2,-7-1-2,1 9-2,0 0 2,5 13 0,-5 8 0,0 12 0,-6 22 0,0 9-1,0 16 1,-6 0-1,6 9 1,0 0-1,6 4 1,0 4 2,5 5-2,6-5 0,0-4 0,6-4 0,5-5 0,0 9-1,6-8 1,0-9-2,0-4 2,6 0 2,-1-9-2,-5 1 0,-5-5 0,-1-4 0,0 0 0,0-5 1,-5-7-1,-6-5-1,6 21 1,5-9 0,0-3 0,1 4 0,21-5 0,1 9 0,6 0 0,5-13 1,6 0-1,5 5-3,12-13 3,17 4 0,-1-9 0,12 1 3,68-5-3,-12 0-3,1-8 3,10 0 2,7 4-2,10 4 0,1-12 0,22 0 0,40 3 0,5-7 0,-5 3 0,11 5 0,6 4 0,-6-8 0,17 8 0,-6-4 1,0 4-1,17-9-1,-11 10 1,-5-1 0,4 0 0,-4 8 0,5-4 0,0 1 0,-12-1 0,29 5-1,-6-18 1,1 14 1,16-1-1,-17-8-1,-5 8 1,10-4 1,-16-4-1,-5 4-1,-12 17 1,-6-13 1,0 1-1,-22 7 0,-34 14 0,-6-9 0,12 0 0,-6 0 0,11 4 0,-5-8-1,-12 4 1,11 4 1,-10-4-1,10 4 1,-11-4-1,6-4-3,-5 8 3,-12 0 1,5 5-1,-16-13 1,0 4-1,-1-5-1,-16 10 1,-6-1 1,0-4-1,0 0-1,-16 0 1,-41 0-1,7-4 1,38 4 3,-50 4-3,6 0-1,-6 0 1,0-4 4,-6 0-4,-5 5-6,-6-10 6,-5 5 1,-1 0-1,6 0 0,0 0 0,0 0 0,1 5 0,-7-5 0,6 0 0,0 4 1,-5-4-1,-1 0-1,-5 0 1,0 4-1,-6-8 1,0 4 2,-6-4-2,1-1 0,-1 1 0,-10 0 0,-7 0 0,1-1 0,-1-3 0,1 4-1,0-5 1,-6 5 1,-1 0-1,1-5 0,0 1 0,0-1-2,0 1 2,0-1 2,0 1-2,0 0 1,6 3-1,-1 1-1,1-4 1,-1 3 1,1-3-1,-6 4 0,0-1 0,0 1 0,-6-8 0,0 3-1,-5 5 1,5 0-1,-5-9 1,-1 0 0,7-4 0,-1 9 1,6-5-1,0 0 0,0-4 0,-6-4 2,0 4-2,1 9 0,-1-1 0,0-8 2,1 13-2,-1-8-2,6-1 2,0-4 0,0 4 0,0-4 1,0-4-1,-1 0-1,1 4 1,-5 0 3,-1 0-3,-5 9 4,-1-1-4,1-3 3,0 7-3,-1-3 1,1-5-1,0 5-1,5-9 1,0 0 0,0 0 0,1-4 1,-1 4-1,-5 8 0,5-3 0,-5 3 1,-1-4-1,1 9-1,-6 0 1,0 4 1,5-4-1,-5 4-3,0-5 3,6-3 4,-6 4-4,0 4-1,6-13 1,-1 0 0,7-8 0,-7 4 1,1 5-1,0 3 0,-6-4 0,5 5 3,-5-5-3,6 5-1,-6-5 1,0 0 2,0 1-2,6-1-2,-1 0 2,-5 1 0,0 3 0,6 1 0,-6-1-1,0 5 1,0 0 1,0-1-1,0 5 0,0 0 0,0 0 0,0 0 0,0-4 2,0 0-2,0 4-1,0 0 1,5-8 1,1 3-1,-6 10 0,0-5 0,0 0 0,0 0 1,0 0-1,0 0-1,0 0 1,0 0 0,0 0 0,0 0 0,0 0 0,0 0-3,0 0 3,0-5-1,0 5 1,0 0-1,0 0 1,0 30 0,0 4 0,-6 4 1,6 4-1,-5 1 0,-1 7 0,-11-12 2,6-4-2,0-4-2,-6 25 2,5-8 0,1-1 0,6-4 0,-1-3 0,0 3-2,1 4 3,-1-7-1,0-1 0,1-4 0,-7-1 3,1 1-3,5-4-3,-5 0 3,6-5 0,-1-4 0,-5 9 0,5-9 0,0-8 0,1-1 0,5 1 0,-6-5 0,6-8 0,0 0 1,0 0-1,0 9 0,0-9 0,0 0-1,0 0 1,0 0-1,-6 13 1,6-5 0,0-4 0,0-4 0,0 0 0,-5 13 0,-1 4-1,6 0 1,-6 0-1,1-4 1,-1 8 0,-5-9-1,0 5 1,-1-4 1,-5 0-1,-5-5 0,-1 9 0,1-8 1,-1-5-1,0 0 0,7 0 0,4 5-2,1-9 2,11 0 0,-6 4 0,6-4 0,-5 4 0,5-4-4,0 0 4,0 0-1,5 4 1,-5-4-1,17 5 1,0 3 0,6-4 0,5-4 1,0 0-1,6-4 0,-6 0 0,0-9 3,-5-4-3,5-12 3,-5-5-3,-1-4-2,-5-5 2,0 5 1,0 0-1,0-4 0,-6 4 0,1 0 1,-1 25-1,0-4 0,1-4 0,-1 8-2,0-12 2,0 4 1,1-18 2,-1 6-3,0 3-1,1 9 1,-7 0-1,1-1 1,0-3 0,-1 8 0,1-8 0,0-1 0,-1 5 0,1 0 2,-1 4-2,1 0 0,0 0 0,-6 9 1,5-5-1,-5 5 0,0 3 0,0 5-1,0-8 1,0-1 2,0 1-2,0-5-1,0-4 1,0 0-2,0 9 2,0-5 2,0 5-2,0-9 1,0 8-1,0 1 3,0-1-3,0 1-2,0-1 2,0 1 1,0 0-1,0-1 0,0-4 0,0 1-2,0 3 2,0 1 1,0-1-1,-5-3 0,5-1 0,-6 4 0,6-3 1,-6 3-1,6 1-1,0 4 1,0 4 1,0-5-1,0 5 0,0 0 0,0 0-2,0 0 2,-5-8 0,5 4 0,0 4 0,0 0 0,0 0-1,0 0 1,0 0 3,0-5-3,0 5-3,0 0 3,0 0-1,0 0 1,0-4 0,0 4 0,-6 4 0,6-4 0,-11 22-2,5-6 2,-5 14 0,0 8 2,-1-8-2,1 12 0,-12 26 0,1 8-1,-23 38 1,-6-33 0,17-26 0,-5 0 0,-7 0 0,1 0-2,6 0 2,5-4 1,0-5-1,0 1 1,0-9-1,0 0-3,1 0 3,-7-8-14,-11 0 14,-5 12-66</inkml:trace>
</inkml:ink>
</file>

<file path=ppt/ink/ink2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4:55.33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43 191 0,'0'0'21,"0"0"-21,6-5-1,-1 1 1,-5 4 0,0 0 28,-16-8-28,-1 8 12,1 0-12,5 4 2,0-8-2,5 0 5,6 4 1,0 0-6,0 0 6,0 0-6,0 0 2,0 0-2,0 0 1,0 0-1,0 0 6,0 0-6,11 0 6,6 0-6,5 0 1,0 0-1,5 0 1,1 0-1,0 0 1,5 0-1,0 0 3,6 0-3,-1-4 0,1 4 0,0-9 0,-1 5 0,-5 0 5,0 4-5,1-8 0,-1 12 0,0 0 1,0 0-1,0-4 1,0 4-1,0-4 0,6 5 0,0-5 2,-1 4-2,1-4 4,0-4-4,-6-1 0,0 5 0,0-4 2,0 4-2,0 0-2,0 0 2,12 4 1,-1-4-1,5 0 1,1 0-1,5 5-2,6-1 2,5-13 2,1 9-2,-7-16-2,-10 16 2,-6 0 0,-11 4 0,-5-4 2,5 0-2,0-4-2,0 4 2,6-4 1,0 8-1,5-8-1,0 12 1,6-8 0,-1 0 0,-10-4 0,-6 4 0,-5-8 0,-1 12 0,-4-8 1,-1 8-1,0-13-1,5 14 1,1-10 1,0 5-1,5 0-1,11-4 1,0 0 0,0 4 0,6-12 0,-6 12 0,-5-13 0,-1 13 0,-5-16 0,1 16 0,-1-4 1,5 12-1,7-12 0,4 8 0,1-4-1,5 8 1,6-8 0,5 4 0,0-4 1,-5 0-1,-6 0 0,1 4 0,-7 1 0,7 3 0,-1 0 1,0-4-1,0-4 0,-5 0 0,0-4 0,-6 8 0,0-4 0,6-4 0,-1 0 0,7 4 0,-1-8 0,0-1 0,-5 1 0,5-4 0,0-1-2,6-3 2,5-1 1,0 9-1,-5-5 2,-6 9-2,1-4-1,-7 12 1,-5-8 0,1 4 0,-1 0 0,0 8 0,0 1 2,0-1-2,0 0-2,1 0 2,-1-12 1,5 4-1,1 0-2,5 0 2,-5-4 1,0 0-1,5 0 0,-5 8 0,-6 0-2,0-8 2,6 8 3,-1-4-3,7 0-2,-1 0 2,0 4 0,-5 0 0,-1 1 1,-4-1-1,-1-4-1,0-4 1,-5 8-2,-6-4 2,0-4 3,-5 8-3,-1 4 0,1-4 0,-1 0 0,1 0 0,0-4 1,-1 0-1,6-8-2,-5 8 2,-6-4-1,0 4 1,0 0 2,0-4-2,-5 0 0,-1 0 0,1 4 0,0 0-1,-1 4 1,6-4 0,6-4 0,10 4 0,1 0 0,0 4-2,-1-4 2,12-9 3,5 5-3,6 4-1,0-4 1,0 0 0,-1-8 0,-5 12 0,-5 0 0,-6 0-1,-5 0 1,-11 0 1,-1 0-1,-10 4 0,-1 0 0,1 4 0,-6 0 0,6 5-1,-1-9 1,6 8 2,0-3-2,-5-9 1,-1 8-1,-5-8-2,0 8 2,-5 1 3,0-9-3,-6 0 2,0 0-2,5 0-2,-5 0 2,0 0 0,0 0 0,6 8 4,-1 0-4,6 0-1,0 1 3,0-5-2,0-4 0,-5 0 0,-1 0 3,-5 0-3,0 0 1,0 0-2,6 0 1,-1 4 1,-5-4-1,0 0-1,0 0 1,0 0-1,0 0 1,0 0 0,0 0 0,0 0 0,0 0 0,0 0-1,0 0 1,0 0 2,0 0-2,0 0-1,0 0 1,0 0 0,0 0 0,0 0 0,0 0 0,0 0 0,0 0 0,0 0 0,0 0 0,0 0 3,-16 21-3,-1-1 1,-5 1-1,0 8 1,0 0-1,0 0 1,5 0-1,1-4 0,5 0 0,0-9-1,0 1 1,0-1 3,5 1-3,-5 0-1,0-1 1,0 1 1,0-5-1,0 1-1,5-1 1,1 0 1,-1-3-1,1-1-2,5-8 2,0 0 2,0 0-2,-6 12-2,1 1 2,-1-5 2,6 13-2,-5-1 0,-1-3 0,1 8 0,-1-13 0,6 5 7,0-1-7,0-3-6,-5 8 3,5-5 3,0 5 2,0-9-2,0 1 0,-6 3 0,6-7 0,0-1 0,0-8-1,0 0 1,0 0 1,0 4-1,0-4-2,0 8 2,0-8 1,0 0-1,0 0 1,0 0-1,0 0-1,0 0 1,0 0 0,0 0 0,0 0-2,0 0 2,0 0 1,0 0-1,0 0-1,0 0 1,6 0 0,-6 0 0,5 4 0,-5-4 0,0 0 4,0 0-4,0 0-6,6 0 6,-6 0-1,0 0 1,5 9 0,1-9 0,-6 0 2,0 0-4,0-9 2,0-3 0,0 0 0,0-5 0,0 0 3,5-7-3,1 3-6,5 0 6,-6 5-1,6-1 1,-5 5-1,-1-1 1,1 1 3,-1-1-3,6-3-1,0 7 1,1 1-2,-1-8 2,0-1 0,0 5 0,-6 3 0,1 5 0,-1 0 1,1 0-1,-6 4-1,0 0 1,0 0-2,0 0 2,0 0 2,0 0-2,0 0 0,0 0 0,0 0-1,0 0 1,0 0 1,0 0-1,0 0 0,0 0 0,0 8 0,0 5 0,0-5-1,5 9 1,1-5 0,-6 4 1,0-11-1,0-5-1,0 8 1,0 8 1,0 1-1,-6-5 4,6 1-4,0-1-3,0 1 3,0-13 0,0 0 2,0 12-2,0-4 1,0-8 0,0 9-1,0-9 1,0 0-1,0 0-1,0 0 1,0 0-2,0 0 2,0 0 2,0 0-2,0 8 0,6 9 0,-6-5 0,0-4 0,0 5-2,0-5 2,0 0 1,0-4 0,0-4-1,-6 13 0,6-5 0,0-8-2,0 0 2,0 0 0,0 0 0,0 0 1,0 8-1,0-8 0,0 0 0,0 0 0,0 0 0,0 0-1,0 0 1,0 0 3,-16 13-3,5-9-1,0 0 1,11-4-2,0 0 2,0 0 1,0 0-1,0 0-1,-11 13 1,-6-1 1,6 0-1,0 1 1,0-5-1,0-4 1,11-4-1,0 0 0,0 0 0,0 0-1,0 0 1,-11 4 3,11-4-3,0 0-1,0 0 1,0 0-2,0 0 2,0 0 3,0 0-3,0 0 0,0 0 0,0 0 0,-22 13 0,5-1-3,6-8 3,0 1 1,11-5-1,0 0 1,0 0-1,0 0 0,0 0 0,0 0 0,0 0 0,-22 0 1,-6 8-1,1-12 1,-1 4-1,6 4-1,-6-8 1,6-5-1,-5 5 1,-6 4 0,-1-8 0,1-9 0,0 5 0,-5 4 0,-1-5 0,-11 1 0,1-9 0,-7 9-1,7-1 1,4 5 4,-4 4-4,-1-4-1,-5 16 1,5-8 1,0 0-1,6 4 1,6-8-1,-1 4-1,6 4 1,5 4-1,6-8 1,0 4 2,5-4-2,6 5-1,0 3 1,6-8 1,5 0-1,0 0 0,0 0 0,0 0 1,0 0-1,0 0 0,-17 0 0,1 4-1,-6 0 1,-6 4 2,-5-3-2,0 3-1,-6 4 1,-5-3-1,-6 3 1,6 0 3,-6 1-3,6-5-1,-5-4 1,-1 9 0,6-5 0,-1-4 0,1-4 0,6 0 1,-1 4-1,0-8-2,6 8 2,0-8 0,-6 0 0,1 0 1,-1 4-1,-5-8 0,0 8 0,0 0-2,-6-5 2,6 5-8,0 5 8,-1-5 9,-4 0-9,-1 0-1,0 4 1,-5 4 2,-6-8-2,6 4-1,0 0 1,-6-4 2,0 4-2,1-4-1,-1 4 1,6-4 0,5 0 0,0 0-1,6 0 1,-6 0 0,1 0 0,-1-4 1,0 0-1,-5 4-1,0-4 1,0 4 3,-6 4-3,0-8-1,1 8 1,-1-4 0,0 4 0,6-8-1,0-4 1,-6 8 1,0 8-1,-5-4 0,-6 0 0,6-4 1,5 5-1,-5-5 0,0 4 0,-1-4-1,1 0 1,5 4-1,6-4 1,5 0 5,1 0-5,-1 0-3,-5 0 3,0-4 1,-1 4-1,1-4-1,0 4 1,5 0 1,6 4-1,-6-8 0,6 4 0,0 0 1,-6-5-1,1 5 0,-7 0 0,1 0 0,5-4 0,1 4 0,-6 4 0,-6-4 0,6 0 0,-6 0-1,6-4 1,5 4 1,6 0-1,0 0 0,-1 0 0,7 4 0,-6-8 0,-1 4 0,1-4 0,0 4 0,5 4 0,1-8-2,5 4 2,5 0 2,6 0-2,0-4 1,0 0-1,5 4-3,6-4 3,0 4 4,11 0-4,0 0-2,-16 0 2,5 0-1,-6 0 1,0 0 0,6 4-1,0-8 1,0 0 0,0 12 0,0-8 2,11 0-2,0 0-2,0 0 2,-11 0-1,11 0 1,0 0 1,0 0-1,0 0-2,-16 4 2,-1-4 0,0 0 0,1 4 0,-1 0 0,1 5-2,-1-1 2,1-12 2,5 4-2,0 0 0,11 0 0,-12 4 0,12-4 0,0 0 0,0 0 0,0 0 1,0 0-1,0 0-8,0 0 8,0 0 9,-5 4-9,5-4 0,-11 0 0,11 0 0,-6 0 0,6 0-2,-5-8 2,-6 4 2,5-5-2,1-7 2,-1-5-2,-5-4-1,0 5 1,0-5 2,0-4-2,0-4 0,0 4 0,5-5-2,-5 5 2,6 0 2,-1 0-2,1 9-4,-1-5 4,-5 4 4,6 1-4,-6-1-3,5 4 3,1 5 1,-1-1-1,1 1 1,-1-5-1,1 5-2,-1 4 2,6-1-1,-5 1 1,5 4 3,0 4-3,0-4-3,-6 4 3,6 0-1,0 0 1,-17 4 1,1 4-1,-1-4 2,1 1-2,5-1-2,11-4 2,0 0-2,0 0 2,-11 4 3,11-4-3,0 0-1,0 0 1,0 0 0,0 0 0,0 0 2,0 0-2,0 0-3,0 0 3,0 0 1,0 0-1,0 0-2,0 0 2,0 0-1,0 0 1,0 0 0,16 4 1,12 4-1,5 1-1,6-1 1,10-4-1,12-4 1,11 0 0,-6 0 0,6 0 0,11 4 0,11 0-2,44 17 2,0-13 0,0 5 0,-17-13 2,-32 0-2,15 0 0,57 0 0,-12 8-3,-6-4 3,-16 4 0,-55-3 0,0-10-1,5 5 1,0 5 2,6-5-2,-5 8-2,-1-4 2,0-4 0,6 8 0,0-8 0,0 4 0,-6-8 2,0 4-2,6-4 0,0 4 0,0 0 0,-6-4 0,0 4-2,1-4 2,-1 4 2,0 0-2,1-4 0,-1 4 0,11 0-1,6-4 1,44-1 0,-5 1 0,-51 0 1,7 0-1,5 8-1,27-16 1,-44 12 0,6-4 0,0 4 0,-6 0 0,1 4 2,5 4-2,-1-4 0,1 0 0,-11-8-1,0 8 1,-11 0-2,-12-4 2,-5-4 2,1 4-2,-7 0 2,1 0-2,0 4-2,-6 1 2,5-1 0,-5-8 0,1-1 0,-1 10 0,0-10 0,-6 5 0,1 0 0,-6-4 0,6 4 0,5 0-1,6 4 1,5-4 0,0-4 0,11 13 0,0-14 0,-5 5 0,0 0 0,-1 5 1,1-5-1,0-5 0,5 1 0,0 4-3,-5-4 3,-6 0 1,-5 8-1,-1-4 2,1-4-2,-6 4-2,0 0 2,-5 0 0,-6 0 0,-5 4 0,-1-4 0,-5 0 0,-5-8 0,-1 12 0,1-4 0,-6 0 1,0 0-1,0 0-2,0 0 2,0 0 2,0 0-2,5 0 1,-5 0-1,0 0-3,0 0 3,0 0 3,0 0-3,17-8 1,10-1-1,1 5-4,0-4 4,-1 4-1,-5-4 1,0 8 0,-5-9 0,-6 5 1,0 0-1,-5 4 0,-6 0 0,0 0-2,0 0 2,0 0 0,-17 4 0,-5 0 2,0-4-2,-6 9 0,-5-14 0,0 5-1,5-4 1,1 4-1,5-12 1,5 4 1,1-5-1,5 1-1,-1-1 1,7 5 2,-1 0-2,1 4 0,-1-5 0,6 5-2,0 4 2,0 0-2,11 4 2,0 9 0,6-9 0,5 12 0,0-7 0,0 3-2,6 1 2,0 3 0,-1-3 0,1-5 1,-1 4-1,-5 1-1,1-5 1,-7 0 0,-5 1 0,6-5 1,-6 0-1,0 4-1,-6-8 1,-5 0-1,0 0 1,6 0 1,-6 0-1,0 0-3,0 0 3,0 0 3,0 0-3,0 0 0,0 0 0,0 0 0,0 0 0,0 0 0,0 21 0,5-17-1,-5-4 1,6 21 1,-1-5-1,1 1-2,-1-5 2,1-4 2,-6 13-2,-6 0 0,1-5 0,-1 9 1,1-8-1,-6 4-1,5 3 1,1-3 0,5-4 0,0-1 2,0-3-2,5-9 0,-5-4 0,0 0 0,0 0 0,0 0 0,0 8 0,0 0 0,0-8 0,0 0 2,0 9-2,0-9-3,-11 12 3,0 1-1,6-9 1,5-4 2,-11 4-2,-6 4 0,1-4 0,-1 0-2,6-4 2,11 0 0,-11 0 0,11 0 1,0 0-1,0 0 1,0 0-1,0 0 1,0 0-1,0 0 0,0 0 0,0 0 1,-11 4-1,-11-4 0,-11 0-2,-6 0 2,6 5 1,-6-5-1,1-5-1,-7 5 1,1-8 1,0 12-1,0-4 0,0 4 0,-1 1-1,7-5 1,-1 4 2,1-4-2,4 0 4,1 4-4,0-4 2,0 0-2,0 0-1,0-4 1,0 0 1,5 4-1,0-5-1,1 1 3,5 4-2,-6-4 0,0-4 0,1 8 1,-1-4-1,-5-4-1,0 8 1,-6-5 0,6 1 0,-5 4 3,-7 0-3,1-4-2,6 4 2,-12 0-2,0 0 2,0-4 3,-5-4-3,0 8 0,0-9 0,5 5-1,6 0 1,5 4 1,1-4-1,-1 0 1,-5 0-1,-6 0-2,-5-1 2,0 1-1,-1 4 1,7 0 3,-6-4-3,-1 4-2,1 8 2,-6 1 1,1-5-1,-1 0 1,6-12-1,-6 8-2,-11 0 2,0 0 2,-5 0-2,11 0-2,5-9 2,0 14 1,1-1-1,-1-4 2,0-4-2,0-1-2,-5 5 2,5-4 1,-5 4-1,-6-8-1,1 8 1,-7 4 0,6-16 0,1 8 1,-1 8-1,6 0-1,-1-8 1,1 0 1,0-1-1,11 1 1,-1 0-1,1 0 0,0 0 0,-6 0-1,1 4 1,-1-9 0,6 1 0,-1 8 1,1 0-1,5 0-1,1 0 1,5 0 0,-1-8 0,1 0 0,6 3 0,-1 5 1,0-4-1,1 0-1,-1 8 1,-5-4 0,0 0 0,-1 0 0,1 0 0,0 4-1,-6 1 1,1-1-1,5-4 1,-1 0 0,-4 4 0,-7 0 2,-10 0-2,-6 4-1,12-3 1,-1-1 1,0-4-1,6 12 0,0-12 0,0 0-1,10 0 1,1 0 1,6 0-1,4 0 0,1-4 0,0 4-1,0 8 1,11-8 2,5 0-2,1 4-1,-1 5 1,6-9 0,11 0 0,0 0 1,0 0 0,-16 4-1,-1-8-2,0 8 2,1-4-1,-6 0 1,0 0 0,0 4 0,0-4 0,5 8 0,0-4 1,6-8-1,0 4-1,0-4 1,0 4-2,0 0 2,11 0 10,0 0-10,-16 4-10,-6 0 10,-1-4-1,-4 0 1,5 9 1,0-9-1,5 4-1,1-4 1,5 4-1,-1-4 1,7 0 2,5 0-2,-6-4-2,6 4 2,0 0 0,-11 0 0,11 0 0,-16 8-1,-6-12 1,5 4 1,1 8-1,-1-4 0,0 1 0,6-1-3,0 0 3,11-4 1,0 0-1,0 0 0,0 0 0,0 0 0,0 0 0,0 0-1,0 0 1,0 0 0,0 0 0,0 0 0,0 0 0,0 0 0,0 0 0,0 0 1,0 0-1,0 0-1,0 0 1,0 0 0,0 0 0,0 0 1,0 0-1,-5 4-1,5-4 1,0 0 0,0 0 0,0 0 0,0 0 0,0 0 0,0 0 0,0 0-1,0 0 1,0 0 1,0 0-1,0 0-9,0 0 9,0 0 9,0 0-9,0 0 0,0 0 0,0 0 0,0 0 0,0 0 0,0 0 0,0 0 2,0 0-2,0 0-4,22 0 4,0 4 0,11-4 0,11-4 0,6 0 0,11 4 0,5 0 0,0 0 0,6-4 0,5 8 1,1-12-1,-1 8 0,-5 8 0,5-4-1,6 4 1,0-4 1,0 5-1,-6-9-2,11 0 2,12 0-1,43-4 1,-5-17 2,-11 8-2,-49 9-2,-1 4 2,-5-8 0,5 4 0,6 4 0,0-8 0,-1-1 1,-4 5-1,5-4-1,-1-5 1,-4 1 2,-1 8-2,0 0-2,-10-9 2,-1 9 0,0 0 0,0 4 1,-5-4-1,0 0 0,0 4 0,-6 0 1,0-9-1,0 5-1,0 0 1,1 4 1,-7-8-1,7 0 2,-1 8-2,-6-13-2,-4 13 2,-7-8 0,1 4 0,5-5-1,6 1 1,-1 4-1,1 0 1,0 0 10,0-5-10,-6 9-8,0-4 8,0-4-1,-5 8 1,5 4 0,0 0 0,-5-8-1,-1 4 1,1 4 1,-6-4-1,6 9 0,-1-14 0,-4 10 0,4-5 0,6 0 0,1-5 0,-1 1-1,5 4 1,1-4 2,0-4-2,-6 8 0,6 8 0,5-8 0,0 8 0,6-8-1,5-8 1,0 12 0,1-8 0,-1 0 0,6 0 0,0 8-1,-6 4 1,-5-4 2,-6 1-2,0-1-1,6 0 1,-1 8-1,1-8 1,0-8 0,-6 4 0,0 0 0,-10 0 0,-1-4 2,0 17-2,-5-22 0,-1 9 0,-5-4-2,0 4 2,1-4 0,-1 0 0,0 4 2,-6 0-2,1 8 0,0-12 0,-6 0 0,0 4 0,0 4 0,-6 4 0,1-8 0,-6 4 0,0-4 0,6 9-1,5-5 1,5-4-1,1 0 1,5 0 0,-5 0 0,5 4 0,6-4 0,-1 0 1,6 4-1,-5-4 1,0 4-1,5 0-2,6-8 2,5 13 1,0-5-1,0-8 1,-11 4-1,-5 4 0,-6 0 0,-11 0-2,0-4 2,-5 0 2,-6 4-2,0-4 0,-6 4 0,1 5 0,0-9 2,-6 0-2,0 0-2,0 0 2,0 0 3,5 0-3,-5 0 1,0 0-1,0 0-2,0 0 2,0 0-1,0 0 1,0 0 2,0 0-2,0-5 0,0 5 0,0 0 1,0 0-1,0 0 0,6-8-2,-6 4 5,0 4-3,0 0 0,0 0 0,0 0 0,0 0 0,0 0 0,0 0 0,0 0 0,0 0 0,0 0-1,0 0 1,0 0 2,0 0-2,0 0 0,0 0 0,0 0 0,0 0 0,0 0-2,-17-4 2,0 4 2,1 4-2,5 0 0,0-4 0,11 0-1,0 0 1,0 0-1,0 0 1,0 0 0,-17 0 0,-5 4-2,-5-4 2,-1 0-19,0 0 19,1 4-59,5 1 59</inkml:trace>
</inkml:ink>
</file>

<file path=ppt/ink/ink2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0:59:11.37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748F0A2B-1E61-4D9B-9FE3-BBF647BBBBAE}" emma:medium="tactile" emma:mode="ink">
          <msink:context xmlns:msink="http://schemas.microsoft.com/ink/2010/main" type="inkDrawing" rotatedBoundingBox="20959,13754 21084,13275 21096,13278 20971,13757" shapeName="None"/>
        </emma:interpretation>
      </emma:emma>
    </inkml:annotationXML>
    <inkml:trace contextRef="#ctx0" brushRef="#br0">118 0 0,'0'0'85,"0"0"-85,0 0 15,0 0-15,0 0 5,0 0-5,-11 21 9,0 16-9,0 13 0,-6 20 0,-5 13 0,6-42 0,5 1-11,0-1 11,5-4-65,0-3 65,6-10-37</inkml:trace>
  </inkml:traceGroup>
</inkml:ink>
</file>

<file path=ppt/ink/ink2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1:01:05.560"/>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8A7BF88-3D4A-4F14-8558-EC0AB62C39EC}" emma:medium="tactile" emma:mode="ink">
          <msink:context xmlns:msink="http://schemas.microsoft.com/ink/2010/main" type="inkDrawing" rotatedBoundingBox="6110,10191 11487,7406 11641,7702 6264,10488" shapeName="None"/>
        </emma:interpretation>
      </emma:emma>
    </inkml:annotationXML>
    <inkml:trace contextRef="#ctx0" brushRef="#br0">0 2708 0,'0'0'35,"0"0"-35,16-8 4,1-5-4,5 9 0,6 0 0,-1 0 1,1-4-1,0-5-1,-6 9 1,0-4 8,0 4-8,-6-5 8,-5 1-8,6-4 1,5-1-1,0-3 0,6-1 0,-1-12 1,7 4-1,-1-4-2,5 4 2,-5-4 4,1 5-4,-1-5 0,-6 12 0,-5-8 1,-5 4-1,0 1 0,-1 3 0,1 5 0,-1-5 0,6 5-2,0-9 2,0 9 0,1-5 0,4 1 1,1-5-1,-1 4 1,-5-3-1,6-1 0,0-4 0,-1 0-1,1 4 1,0 1 1,-6-5-1,5 4 0,1 0 0,5 1 0,6-1 0,-1 0 0,1 9 0,0-9-1,-6 9 1,0-1 1,-6 1-1,7 4-1,-12 4 1,0-9 0,0-3 0,5 3 2,1-3-2,0-5-1,5 0 1,-6 5-2,1-13 2,0 12 0,-1 0 0,1-3 2,-1-1-2,1-4 1,0 0-1,-1 1-2,-5 3 2,6 4 1,0 1-1,-1-1-1,1 5 1,-6-1 1,0 1-1,-5 8 1,5-5-1,0 5-2,0-4 2,5-4-1,1-1 1,5-3 1,0-1-1,-5 0-1,-6 5 1,0 0 1,-5-5-1,-1 9-1,1-5 1,-1 1-2,1-1 2,5-3-3,0 3 3,6 1-7,-1-5 7,6 5-1,1-4 1,-1-1 0,0 0 0,-6 5 0,1 4 0,0-5 1,-6 1-1,5 4-3,-5-5 3,6 5 2,5-5-2,0 5-4,0 0 4,1 4-2,-7 0 2,1-1 1,-1-3-1,1 0 0,0 4 0,-6 0 0,0-5 0,0 1-1,-6-4 1,6-1 0,6 1 0,0-9 1,-1 9-1,1-13-1,-6 12 1,0-7 2,-5 7-2,-1 1 1,6-1-1,6-7 3,0 3-3,5-8-4,0 0 4,5 5-1,7-1 1,-1 0-1,0 5 1,-5 3 2,-6 5-2,-6-4 0,1 3 0,-6 5 2,0 0-2,6-8 0,5-1 0,0-3 2,0-1-2,6-4-2,5 1 2,0-5 0,0 4 0,-5 0-1,0 5 1,-12-1 5,1 5-5,-6-1-1,0 1 1,0 0 0,6-1 0,-1 1 0,1-1 0,5-3 1,6 3-1,-1-3-1,1 7 1,0-7-1,-1 12 1,-5-9 2,-5 5-2,-6 0-1,0 4 1,0-5-1,-5 5 1,-1-4 0,1 0 0,0-1 0,-1 5 0,1-4 0,5 8 0,5-4 0,1 4 0,0-9-2,-6 5 2,0 4-2,-6 0 2,1-4-2,11 0 2,-1 0-6,1 0 6,-1 0-2,1 4 2,0-5 2,-6 5-2,5-12-1,1 8 1,-1-4-3,7-1 3,-1-11-28</inkml:trace>
  </inkml:traceGroup>
</inkml:ink>
</file>

<file path=ppt/ink/ink2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1:01:07.97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CA235D51-0B9C-408D-86D1-C5748F0D5CCA}" emma:medium="tactile" emma:mode="ink">
          <msink:context xmlns:msink="http://schemas.microsoft.com/ink/2010/main" type="inkDrawing" rotatedBoundingBox="12697,7286 18721,6722 18735,6874 12711,7438" shapeName="None"/>
        </emma:interpretation>
      </emma:emma>
    </inkml:annotationXML>
    <inkml:trace contextRef="#ctx0" brushRef="#br0">0 547 0,'0'0'38,"6"17"-38,11-17 8,5-4-8,-6 0 3,1 4-3,16 0 0,6 0 1,-1-4-1,1-1 2,-1 10-2,1-1 5,0-8-5,-1 4 4,-4 4-4,-1 0-1,0 0 1,5-4-1,7-4 1,4 0 1,1 0-1,5-1-1,-5-7 1,-6 4 1,6-1-1,5 1 0,0 0 0,6 0 0,0-1 0,-6 5 1,0-4-1,0 4-1,-5 0 1,-6-5-1,-5 1 1,0 4 1,-6 0-1,0 0 0,-6-5 0,7 5-2,-7 0 2,6 0 4,6-8-4,-6-1-2,17 1 2,-1-5 0,1 5 1,0-5-1,5 9-2,-5 0 2,-6-1 2,-5-3-2,-1 8 1,6 0-1,1 4-2,4-5 2,1 5 0,5-4 0,6-4-1,-6-4 1,0 3 1,6-3-1,-6 4 2,1-5-2,-1 5 6,-6 0-6,-4 3 0,-1 1 0,-11 0-1,22 4 1,0-4 0,1 4-3,4-4 3,1 0 3,-6-9-3,-5 13 0,-6 0 0,-5 0 0,-1-4 0,-4 4-1,-1-4 1,5 4-5,7-4 5,4 4-8,1 0 8,-6-4-2,6 0 2,5 8-1,6 0 1,-6-4-1,6 0 1,-6-4 2,-5 4-2,-6-4 3,-6-5-3,-10 9 1,0 0-1,-1 0-2,6 0 2,6 0 1,0-8-1,5 4-1,6 0 1,-1 0 2,-5-1-2,1 5 1,-1-8-1,0 4 1,-5 4-1,-1 0-1,1 0 1,-6 0-1,0 0 1,0 0 0,0 0 0,1 0-2,-1 0 2,5-4 0,-10 4 0,-6 0 2,6-4-3,-1 4 1,6 0 2,1 0-2,4-4-2,1 4 2,0 0-3,-1 0 3,-5 0-2,-5-4 2,-6-1 4,0 10-4,-5-10 3,-1 1-3,-5 4-1,0 4 1,-5-4 1,-6 0-1,22-4 1,6 0-1,-1 0-3,1-4 3,5-1 4,-6 5-4,7 4 2,-12-8-2,0 8 1,0-8-1,-6 4-1,1 4 1,0 0-4,-1 0 4,1-5 3,-6 10-3,5-14 1,1 5-1,-1 0 1,1-4-1,-6 4 0,0 8-19,0-4 19,-5-4-41</inkml:trace>
  </inkml:traceGroup>
</inkml:ink>
</file>

<file path=ppt/ink/ink2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1:00:57.24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3543B48C-34E2-4E70-9D68-85CC8F8B6246}" emma:medium="tactile" emma:mode="ink">
          <msink:context xmlns:msink="http://schemas.microsoft.com/ink/2010/main" type="writingRegion" rotatedBoundingBox="12887,6870 14543,11311 13082,11856 11427,7414"/>
        </emma:interpretation>
      </emma:emma>
    </inkml:annotationXML>
    <inkml:traceGroup>
      <inkml:annotationXML>
        <emma:emma xmlns:emma="http://www.w3.org/2003/04/emma" version="1.0">
          <emma:interpretation id="{1EA973B2-900C-4767-884B-3099A1920FF9}" emma:medium="tactile" emma:mode="ink">
            <msink:context xmlns:msink="http://schemas.microsoft.com/ink/2010/main" type="paragraph" rotatedBoundingBox="12887,6870 14543,11311 13082,11856 11427,7414" alignmentLevel="1"/>
          </emma:interpretation>
        </emma:emma>
      </inkml:annotationXML>
      <inkml:traceGroup>
        <inkml:annotationXML>
          <emma:emma xmlns:emma="http://www.w3.org/2003/04/emma" version="1.0">
            <emma:interpretation id="{826C3B3B-19F8-4D95-9CCE-AE217E70BB81}" emma:medium="tactile" emma:mode="ink">
              <msink:context xmlns:msink="http://schemas.microsoft.com/ink/2010/main" type="line" rotatedBoundingBox="12887,6870 14543,11311 13082,11856 11427,7414"/>
            </emma:interpretation>
          </emma:emma>
        </inkml:annotationXML>
        <inkml:traceGroup>
          <inkml:annotationXML>
            <emma:emma xmlns:emma="http://www.w3.org/2003/04/emma" version="1.0">
              <emma:interpretation id="{9565339D-1DB9-4339-B510-04B99AC38414}" emma:medium="tactile" emma:mode="ink">
                <msink:context xmlns:msink="http://schemas.microsoft.com/ink/2010/main" type="inkWord" rotatedBoundingBox="12887,6870 14543,11311 13082,11856 11427,7414"/>
              </emma:interpretation>
              <emma:one-of disjunction-type="recognition" id="oneOf0">
                <emma:interpretation id="interp0" emma:lang="en-US" emma:confidence="0">
                  <emma:literal>Y</emma:literal>
                </emma:interpretation>
                <emma:interpretation id="interp1" emma:lang="en-US" emma:confidence="0">
                  <emma:literal>y</emma:literal>
                </emma:interpretation>
                <emma:interpretation id="interp2" emma:lang="en-US" emma:confidence="0">
                  <emma:literal>t</emma:literal>
                </emma:interpretation>
                <emma:interpretation id="interp3" emma:lang="en-US" emma:confidence="0">
                  <emma:literal>:</emma:literal>
                </emma:interpretation>
                <emma:interpretation id="interp4" emma:lang="en-US" emma:confidence="0">
                  <emma:literal>&amp;</emma:literal>
                </emma:interpretation>
              </emma:one-of>
            </emma:emma>
          </inkml:annotationXML>
          <inkml:trace contextRef="#ctx0" brushRef="#br0">-820-2919 0,'-6'-9'32,"-5"-3"-32,0 12 2,0-4-2,0 4 0,-6 0 0,6-4 8,0-1-8,0 5 4,11 0-4,0 13 1,6-1 1,5-8-2,5-8 4,1 0-4,-1 0 4,1-4 1,0 8-5,-1-9 1,-5-3-1,0 0 3,-5-5-3,-6 5 3,-6-1-3,-5 5 3,6 8-3,5 0 4,0 0-4,-17 12 2,1 1-2,-1-1 1,6-4-1,0 5 1,5-13-1,6 0 1,6 0-1,-6 0 0,11 0 0,0 4-1,0-8 1,0 4 2,6-8-2,-1 3-1,-5-7 1,0 0 0,-5-1 0,-6 1 0,0-5 0,-6 9 2,-5 0-2,6 8-2,5 0 2,-17 12 1,1 1-1,-1-5 1,11 8-2,1-7 1,10 3 1,1-4-1,0 1 1,21-1-1,1-8 0,5 8 0,-6-4 0,1-4 1,-11-4-1,-6 0 1,-28-17-1,-5 9 0,0 8 0,5 8 0,-5 4 3,0 9-3,0-17-2,6 8 2,-1-4 2,6-4-2,11 13 0,5-1 0,1-4 0,0-8 0,10 0 0,1-4 1,-1-4-1,1 4-1,-6-5 1,-6-3 0,-5 0 0,-5-1-2,-1 5 2,-5 0 4,-5 8-4,-6 4 0,-6 4 0,-5-8 0,5 8 0,1-4 0,5 5 0,10-1 0,7-4 0,5-4 1,17 13-1,5-5 1,0-12-1,-6 0 1,1 8-1,5-8 1,0-9-1,0-8-2,-5 1 2,-12-5 1,-5 4-1,-5 5-1,-1 7 1,-10 5 2,-12 17-2,-11-1 1,6 13-1,0-4 4,0-9-4,16 5 0,6 7 0,11 5 1,11-4-1,11-4 0,12-9 0,-7 1 3,23-17-3,0 0 0,-1-13-5,-5 9 5,-10-13 5,-7 13-5,-10-17 2,-12 4-2,-10-4-2,-6 9 2,-11-1 1,-6 13-1,6 8 1,-6 9-1,-5 3 0,0-8 0,11 5 0,0-13 0,11 12 1,5-3-1,6-9 2,6 8-2,5-12 0,-6 8 0,-5-4 1,23 0-1,-1-13-1,0 1 1,-6-13 1,-5-4-1,-11-4 0,-5 8 0,-6 0 1,5 13-1,-10 4-2,-12 12 2,0 8-1,-5 5 1,6 4 3,-1 8-3,11-13 0,6-4 0,6 1 2,5 3-2,11-3 0,11-1 0,6-3 0,-6-5 0,0-4-1,5 0 1,-4-9 2,-7 14-2,1-10 0,-6-3 0,-6-8 1,-5 3-1,-5-3-2,-6 3 2,5 5 2,-5 8-2,11 0-2,-27 12 2,-1-3 0,0 3 0,6 0 2,11 17-5,6 5 3,10-10 3,12-7-3,-1-5-1,23-20 2,11 0-1,-1-5 1,1-3-1,-6-1-1,-5 5 1,-11-9 0,-28-16 0,-17 0 2,-11 12-2,-5 0 2,0 17-2,-6 8-1,-5 12 1,6 9 0,-1 4 0,6-9 1,11-8-1,5 5-2,6 8 2,17-1 3,5-11-3,11-5 0,0 4 0,11-12 1,6 8-1,5-8-1,-6 4 1,1 0 0,-6-4 0,-11-9 1,-5 1-1,-12-1 1,-10-3-1,-6-5-2,-6 9 2,-10 4 0,-1 8 0,6 8 1,-6 12-1,1-11 1,5 3-1,5-8 0,1 17 0,10-9 0,12 9 0,-6-8 1,11-5-1,11-12 1,11 4-1,11-9 1,0 5-1,0 8 1,-5-8-1,-11 0 0,-6-8 0,-11-5 0,-6 1 0,-16-5-1,-11-4 1,-5 4 1,-12 1-1,0 11 2,1 5-2,-1 13 2,-5 7-2,0 5-1,5-9 1,11 9 0,12-9 0,10 1-2,12 3 2,5 1 2,11-1-2,-6-7 0,6-1 0,6-4-5,-6-8 5,0-4-34,-11 12 34,-5-4-82,-6 0 82,0 0-6</inkml:trace>
          <inkml:trace contextRef="#ctx0" brushRef="#br0" timeOffset="82143.0216">0 0 0,'0'0'49,"0"9"-49,0-9 0,0 0 0,6 8 2,-1 0-2,1 4-49</inkml:trace>
          <inkml:trace contextRef="#ctx0" brushRef="#br0" timeOffset="82305.7404">-94 37 0,'0'0'79,"0"0"-79,0 0-53,6 13 53,0 3-24</inkml:trace>
          <inkml:trace contextRef="#ctx0" brushRef="#br0" timeOffset="88697.429">442 120 0,'0'0'62,"0"0"-62,0 0 14,0 0-14,0 0 8,0 0-8,0 0 1,0 0-1,0 0 1,0 0 0,0 0-1,11 4 3,0 1-3,-5-5 5,5 0-5,-6-5 4,6 1-4,0-4-1,-5-9 1,-1 9 1,1 4-1,-12-8 4,1 3-4,-6 1 6,0 8-6,-11 4 3,-6 4-3,0 5 2,1 3-2,5 1-1,5-5 1,6-3 3,6-5-3,5-4 2,0 0-2,22-8-4,-6-5 4,6-3 2,0 3-2,1 1 1,-7-5-1,-5 5-1,0-1 0,-11 1 1,0 0 1,-11 3-1,6 1 2,-1 8-2,6 0-1,-16 4 1,5-8-1,-1 8 1,12-4 2,0 0-2,0 0-1,0 0 1,0 0 1,17 8-1,5-8-1,6 0 1,-1 0-1,1 5 1,-6-1-1,-5-4 1,-6 0 1,0 0-1,-11 4 2,0-4-2,0 0-3,-11 4 3,0-4 0,-6 0 0,0 0 1,6 4-1,11-4 1,-11 8-1,6 1 0,5-9 0,0 0 1,11 8-1,5-4-2,-4 0 2,4-8 0,-5-4 0,-5-1 0,-6 1 0,-6 4-1,6 4 1,-16-21 1,-7 21-1,1 5-1,-11-5 2,-5 8-1,-1 4 2,6 5-2,5-5-2,6 5 2,6-1 1,10 1-1,1-5-1,5 1 1,5-9 3,6-4-3,6-8-1,-1-1 1,1-3-1,-1-9 1,-5-4-1,6 13 1,-6-13 1,0 13-1,-5 8 1,-6 4-1,0 0-2,0 0 2,0 0 0,0 0 0,-11 20 0,5 1 0,0 0-1,12-1 1,0-3 0,5-5 0,0 1 2,11-5-2,5-8 0,6 0 0,1-8 0,-7-5 0,-5-3 0,-5 3 0,-6-3 0,-11 3 0,-6 1-1,-10 4 1,-12-1 1,-5 5-1,0 0 0,-6 4 0,1 4 3,4 0-3,7 5 2,5 3-2,5-4-2,6 1 2,11-1 1,0-8-1,22 4-3,6-8 3,-1 0 0,7 0 0,-1-5-1,-6-3 1,-5 4 0,-5-1 0,-11 1 0,-1 4 0,-10 0 1,-7-4-1,-4 8 0,-1 4 0,-5 4 3,0 0-3,0 5 0,6-1 0,4-4-1,7 1 1,5-9-1,5 12 1,1-8 0,11 0 0,-1-4 0,6 0 0,0-4 1,-5 0-1,-6 0-1,0 4 1,0-4 1,0 4-1,-5-4 0,-1 4 0,-5 0-2,0 0 2,0 0 2,-11 12-2,0 0-1,5 1 1,1 3 0,-1 5 0,6-4 0,0-1 0,6-3-1,-1-5 1,-5 0 0,0-4 0,0-4 1,0 0-1,0-8-30,6 0 30,0 4-87</inkml:trace>
          <inkml:trace contextRef="#ctx0" brushRef="#br0" timeOffset="94961.9319">448 87 0,'0'0'47,"0"0"-47,0 0 2,0 0-2,-17 4 9,0 5-9,6-9 12,0 0-12,0 8 3,-5 0-3,-1 5 1,1 3-1,5-3 1,5-5-1,6 4-1,11-3 1,6-5 0,-1-4 0,1-4 0,-1-9 0,-5 5 2,6-5-2,-6-3 5,0-1-5,-5 1 5,-6 3-5,0 5 0,-11 4 0,-12 4 3,-4 4-3,-6 4 5,0 1-5,-1 3 5,12 5-5,6-1 0,5 1 0,5-5 1,12 1-1,5-5 3,11-4-3,6 0 1,-1-8-1,1 0 0,5-4 0,-6-5 0,1 5 0,-6-5 0,-5 5 0,-12-4 0,-5-1-1,-11 5 1,0 4 1,-5 4-1,-12 4 5,-5 4-5,0 5 3,5-1-3,6 1 1,5 3-1,6-3 0,6-1 0,10 0 1,6-3-1,12-9 0,4-4 0,-5-1 0,11-7 0,1 0-1,-1-1 1,-6-8 1,-5 1-1,-11-1 0,0 9 0,-11-9-1,-11 4 1,-5 9 1,-6 12-1,-11-4-1,-1 8 1,-4 1 2,5 7-2,5 1 0,6-1 0,5 1 0,12 0 0,5-5 0,11 5 0,11-5 1,0-4-1,0-8-1,11 0 1,6-8 0,-6 4 0,-5-4 1,-6 3-1,0 1-2,-6-4 2,1 4 0,-6 0 0,-11 0 0,0-1 0,0 5 4,0 0-4,-28 9-5,6-1 5,0 0 5,0 5-5,6-1 0,5 1 0,5-5-1,6-8 1,0 0 1,0 0-1,0 0-3,22 0 3,6-4 1,-6-5-1,5 5-2,-4-8 2,-7 4 0,-5-5 0,-5 1 2,-1-1-2,-5 1 0,-5 4 0,-12 3 0,-5 5 0,-6 0 0,6 9 0,-5 3 0,-1 1 0,6-1 0,5 5 0,1-5-3,5 5 3,11-1-50,5-3 50,6-5-61</inkml:trace>
        </inkml:traceGroup>
      </inkml:traceGroup>
    </inkml:traceGroup>
  </inkml:traceGroup>
</inkml:ink>
</file>

<file path=ppt/ink/ink2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1:00:33.159"/>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D2BFEAC3-907B-4EAA-8BC4-446EF3B8D88D}" emma:medium="tactile" emma:mode="ink">
          <msink:context xmlns:msink="http://schemas.microsoft.com/ink/2010/main" type="writingRegion" rotatedBoundingBox="2502,9135 7424,9819 6887,13683 1966,12999"/>
        </emma:interpretation>
      </emma:emma>
    </inkml:annotationXML>
    <inkml:traceGroup>
      <inkml:annotationXML>
        <emma:emma xmlns:emma="http://www.w3.org/2003/04/emma" version="1.0">
          <emma:interpretation id="{228E80E0-93A9-423B-8A81-5C848B92273F}" emma:medium="tactile" emma:mode="ink">
            <msink:context xmlns:msink="http://schemas.microsoft.com/ink/2010/main" type="paragraph" rotatedBoundingBox="2502,9135 7424,9819 7277,10880 2355,10196" alignmentLevel="1"/>
          </emma:interpretation>
        </emma:emma>
      </inkml:annotationXML>
      <inkml:traceGroup>
        <inkml:annotationXML>
          <emma:emma xmlns:emma="http://www.w3.org/2003/04/emma" version="1.0">
            <emma:interpretation id="{6D92C788-86A9-40B2-B40F-41357057C945}" emma:medium="tactile" emma:mode="ink">
              <msink:context xmlns:msink="http://schemas.microsoft.com/ink/2010/main" type="line" rotatedBoundingBox="2502,9135 7424,9819 7277,10880 2355,10196"/>
            </emma:interpretation>
          </emma:emma>
        </inkml:annotationXML>
        <inkml:traceGroup>
          <inkml:annotationXML>
            <emma:emma xmlns:emma="http://www.w3.org/2003/04/emma" version="1.0">
              <emma:interpretation id="{CB455DA7-02AE-4305-8B4A-36A7BECB6547}" emma:medium="tactile" emma:mode="ink">
                <msink:context xmlns:msink="http://schemas.microsoft.com/ink/2010/main" type="inkWord" rotatedBoundingBox="2502,9135 7424,9819 7277,10880 2355,10196"/>
              </emma:interpretation>
              <emma:one-of disjunction-type="recognition" id="oneOf0">
                <emma:interpretation id="interp0" emma:lang="en-US" emma:confidence="0">
                  <emma:literal>lot-casa'</emma:literal>
                </emma:interpretation>
                <emma:interpretation id="interp1" emma:lang="en-US" emma:confidence="0">
                  <emma:literal>lot-cava'</emma:literal>
                </emma:interpretation>
                <emma:interpretation id="interp2" emma:lang="en-US" emma:confidence="0">
                  <emma:literal>not-cava'</emma:literal>
                </emma:interpretation>
                <emma:interpretation id="interp3" emma:lang="en-US" emma:confidence="0">
                  <emma:literal>lot-cat</emma:literal>
                </emma:interpretation>
                <emma:interpretation id="interp4" emma:lang="en-US" emma:confidence="0">
                  <emma:literal>lot-cal</emma:literal>
                </emma:interpretation>
              </emma:one-of>
            </emma:emma>
          </inkml:annotationXML>
          <inkml:trace contextRef="#ctx0" brushRef="#br0">1314 754 0,'0'0'36,"0"0"-36,0 0 3,0 0-3,0 0 2,0 17-2,0-1 0,5 5 0,1-9 3,5 1-3,0-9 6,0 0-6,0-12 0,0-5 18,0-3-18,0-5 6,-5 0-6,-1-4 9,-5 9-9,0 3 1,-5 5-1,-1 4-1,-5 0 1,0 4 2,0 4-2,0 4-1,5-4 1,6-4-1,6 13 1,-1-1 3,7-3-3,4-1 0,1-8 0,-1 0 0,-5 0 0,6 0-1,-6-4 1,0 0 0,-6-5 1,-5 1-1,-5 0 0,-1 4 0,6 4-1,-22 0 1,-5 4 0,-1 4 0,6 4 1,0 5-1,5 0-2,6 3 2,6-3 2,10-1-2,6-3-1,6-5 1,5-4 2,6-4-2,5-8 0,5 0 0,1-13 0,-6 4 0,-5-7 0,-6 3 0,-17 4 0,1 5 0,-12 4-1,-10 3 1,-6 5 1,-6 9-1,1 3-1,-1 5 1,6-1 4,5 1-4,6-1 0,6-3 0,10-1 2,1 1-2,10-9 1,6-4-1,0 0 0,6-4 0,-6 0 0,0-1 0,-5-3 0,-6-4 0,-6-1 0,-5-3 0,-5 3-2,-6 5 2,-6 4 2,-5 8-2,6 4-1,-1 5 1,6-5 0,5 4 0,-5 1-1,6 3 1,5-7 2,11 3-2,6-8 1,-1-8-1,6 4-1,0-4 1,-5-4 0,-6-5 0,0 1 0,-6-1 0,-10 1 0,-1 4 0,-5-1-2,0 1 2,-5 0 1,-1 0-1,1 3 1,-1 1-1,6 4 2,11 0-2,0 0-2,-11 9 2,5 3 0,1 0 0,-1 1 0,6-1 0,0-8-2,0-4 2,0 0 1,0 0-1,6 5 1,-6-5-1,11 0-1,-6-9 1,1 1 3,0-9-3,-6 1-1,0-1 1,-6-3 0,-5 11 0,-6 1 0,-5 8 0,-5 0 0,-1 8 0,0 5 1,1 3-1,5 1-1,5 4 1,6 3 1,11 1-1,11-4 1,6 4-1,10-9 0,1 1 0,0-5 0,5-12 0,5 0 0,1-8 0,-6-4 0,-5-5 0,-6-4 1,-6-3-1,-5-10-1,-11 10 1,-11-1 3,-5 4-3,-6 4-2,0 9 2,-6 4-1,-5 4 1,0 4 0,0 9 0,0 3 1,5 5-1,11 0 2,6-1-2,11 1-1,6 0 1,10-9 2,7-4-2,4-3 3,6-10-3,6-7 2,0-9-2,-6 1-2,-6-1 2,-5-4 1,-5 0-1,-6 4-1,-11 1 1,-11 7-3,-11 5 3,-6 4-1,-5 8 1,-6 4 0,-5 5 0,6 3 1,5 5-1,5 0 4,11-1-4,6 1 0,11 0 0,11-9 1,11-3-1,1-5 2,4-4-2,6-4 0,0-9 0,-5-3 0,-6 3 0,0-3 1,-5-5-1,-12 0-1,-5 9 1,-11-9-2,-11 4 2,6 9-2,-7 8 2,-4 0 2,-6 8-2,0 5 0,5-1 0,11 5 0,6 8 0,17-9 1,10 5-1,7-9-1,4 5 1,6-13 2,11-4-2,1-4 0,4-4 0,-4-9 0,-7-4 0,-10 5 0,-6-1 0,-6 5 0,-10-1 0,-12 1 0,-10-5 0,-6 5 0,-11 4 0,-6-1-1,6 14 1,0-5 1,0 8-1,5 0 1,6 5-1,0-1-1,5 0 1,12 5 1,-1 4-1,12-5-1,-1-7 1,6-1 1,11-4-1,0 0 1,6-4-1,0-8 1,-6-5-1,0-3 0,-6-1 0,-10-3-2,-6-1 2,-6 8 2,-5 1-2,-11 4-2,0-1 2,-5 5 0,-1 8 0,-5 1 0,5 3 0,1 4 0,10 1 0,6 7 0,28 14 0,5-5 2,11-5-2,5-7-1,7-9 1,-1-8-2,0-8 2,-5-4 2,-6-5-2,-11-4 0,-6 1 0,-16 3 2,-5 0-2,-17 5 0,-11-5 0,-11 9 0,-1 8 0,-4 4 2,4 5-2,7-1-1,5 0 1,5 0-1,12 5 1,4 3-3,12 1 3,17-5-34,5 5 34,11-9-73</inkml:trace>
          <inkml:trace contextRef="#ctx0" brushRef="#br0" timeOffset="-24312.1908">3130 100 0,'0'0'78,"0"0"-78,0 0 7,-5 12-7,5 5 0,-6-5 12,6 5-6,0-1-6,0 1 0,0 8 0,0 0-1,0 12 2,6 0-1,-6 4-5,0-3 5,0-1-29,0-4 29,5-4-68</inkml:trace>
        </inkml:traceGroup>
      </inkml:traceGroup>
    </inkml:traceGroup>
    <inkml:traceGroup>
      <inkml:annotationXML>
        <emma:emma xmlns:emma="http://www.w3.org/2003/04/emma" version="1.0">
          <emma:interpretation id="{F8F82638-927B-4EE9-A640-7E4C4E901ABC}" emma:medium="tactile" emma:mode="ink">
            <msink:context xmlns:msink="http://schemas.microsoft.com/ink/2010/main" type="paragraph" rotatedBoundingBox="4147,13224 4749,13224 4749,13332 4147,13332" alignmentLevel="2"/>
          </emma:interpretation>
        </emma:emma>
      </inkml:annotationXML>
      <inkml:traceGroup>
        <inkml:annotationXML>
          <emma:emma xmlns:emma="http://www.w3.org/2003/04/emma" version="1.0">
            <emma:interpretation id="{FD173707-933C-4BBA-BB55-33757E5F0692}" emma:medium="tactile" emma:mode="ink">
              <msink:context xmlns:msink="http://schemas.microsoft.com/ink/2010/main" type="inkBullet" rotatedBoundingBox="4147,13270 4746,13205 4755,13289 4155,13354"/>
            </emma:interpretation>
            <emma:one-of disjunction-type="recognition" id="oneOf1">
              <emma:interpretation id="interp5" emma:lang="en-US" emma:confidence="0">
                <emma:literal>of</emma:literal>
              </emma:interpretation>
              <emma:interpretation id="interp6" emma:lang="en-US" emma:confidence="0">
                <emma:literal>t</emma:literal>
              </emma:interpretation>
              <emma:interpretation id="interp7" emma:lang="en-US" emma:confidence="0">
                <emma:literal>f</emma:literal>
              </emma:interpretation>
              <emma:interpretation id="interp8" emma:lang="en-US" emma:confidence="0">
                <emma:literal>s</emma:literal>
              </emma:interpretation>
              <emma:interpretation id="interp9" emma:lang="en-US" emma:confidence="0">
                <emma:literal>A</emma:literal>
              </emma:interpretation>
            </emma:one-of>
          </emma:emma>
        </inkml:annotationXML>
        <inkml:trace contextRef="#ctx0" brushRef="#br0" timeOffset="-48550.1584">-94 3558 0,'0'0'59,"0"0"-59,0 0 3,0 0-3,0 0 1,0 0-1,5 8 1,12-4-1,10 0 0,7 0 0,-1-4 4,11-4-4,6-4 5,10 0-5,1-1-1,0 1 1,-6-4 2,-5 3-2,-12 5-2,-5 0 2,-10 4 0,-12 4 0,-17 0 0,6-4 0,-28 13 0,-10-1 2,-12 5-2,6-5 7,0-3-7,0-1 4,-1 4-4,7-8 4,10 5-4,6-5 4,17-4-7,5 0 3,11-8 1,11-5-1,5 5 0,12 0 0,0-1 1,5 1-1,-6 4-1,1 4 1,-11-4-6,-6 4 6,-11 0-66,-6-4 66,-10-9-18</inkml:trace>
      </inkml:traceGroup>
    </inkml:traceGroup>
  </inkml:traceGroup>
</inkml:ink>
</file>

<file path=ppt/ink/ink2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1:00:07.159"/>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6B6199E2-36D2-4CAA-8678-DC5ED9C6DFB4}" emma:medium="tactile" emma:mode="ink">
          <msink:context xmlns:msink="http://schemas.microsoft.com/ink/2010/main" type="writingRegion" rotatedBoundingBox="1895,5196 12140,4426 12832,13617 2586,14387"/>
        </emma:interpretation>
      </emma:emma>
    </inkml:annotationXML>
    <inkml:traceGroup>
      <inkml:annotationXML>
        <emma:emma xmlns:emma="http://www.w3.org/2003/04/emma" version="1.0">
          <emma:interpretation id="{9D428465-E2BB-474B-B3A6-416BC6DF313A}" emma:medium="tactile" emma:mode="ink">
            <msink:context xmlns:msink="http://schemas.microsoft.com/ink/2010/main" type="paragraph" rotatedBoundingBox="1998,6573 12244,5802 12319,6798 2073,7569" alignmentLevel="1"/>
          </emma:interpretation>
        </emma:emma>
      </inkml:annotationXML>
      <inkml:traceGroup>
        <inkml:annotationXML>
          <emma:emma xmlns:emma="http://www.w3.org/2003/04/emma" version="1.0">
            <emma:interpretation id="{262D78BF-6FEC-4787-8652-16D96BDC34A0}" emma:medium="tactile" emma:mode="ink">
              <msink:context xmlns:msink="http://schemas.microsoft.com/ink/2010/main" type="line" rotatedBoundingBox="1998,6573 12244,5802 12319,6798 2073,7569"/>
            </emma:interpretation>
          </emma:emma>
        </inkml:annotationXML>
        <inkml:traceGroup>
          <inkml:annotationXML>
            <emma:emma xmlns:emma="http://www.w3.org/2003/04/emma" version="1.0">
              <emma:interpretation id="{7D6E4212-89DC-4F33-9B5F-54EA7AE20E8B}" emma:medium="tactile" emma:mode="ink">
                <msink:context xmlns:msink="http://schemas.microsoft.com/ink/2010/main" type="inkWord" rotatedBoundingBox="7105,6507 7161,6503 7195,6962 7140,6966"/>
              </emma:interpretation>
              <emma:one-of disjunction-type="recognition" id="oneOf0">
                <emma:interpretation id="interp0" emma:lang="en-US" emma:confidence="0">
                  <emma:literal>1</emma:literal>
                </emma:interpretation>
                <emma:interpretation id="interp1" emma:lang="en-US" emma:confidence="0">
                  <emma:literal>l</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4</emma:literal>
                </emma:interpretation>
              </emma:one-of>
            </emma:emma>
          </inkml:annotationXML>
          <inkml:trace contextRef="#ctx0" brushRef="#br0">-5620-3375 0,'0'0'68,"0"0"-68,0 0 0,0 0 29,0 0-29,0 0 3,-5-4-3,5 4 3,0 0-3,0 0 0,0 0 0,0 0-3,0 0 3,0 0 4,0 0-4,0 0 2,0 0-2,0 0 0,0 0 0,0 0 0,0 0 0,0 0-1,0 0 1,0 0-5,0 0 5,0 0-2,0 0 2,0 0-1,0-4 1,0 4-3,0 0 3,0-17-27,0 1 27,5-5-66</inkml:trace>
          <inkml:trace contextRef="#ctx0" brushRef="#br0" timeOffset="221.541">-5697-3818 0,'0'0'53,"0"0"-28,0 50-16,0-5-9,5 9 5,1-4-5,-1-5 4,7-3-4,-1-5 0,0 0 0,0-4-2,0 0 2,0-4-18</inkml:trace>
        </inkml:traceGroup>
      </inkml:traceGroup>
    </inkml:traceGroup>
    <inkml:traceGroup>
      <inkml:annotationXML>
        <emma:emma xmlns:emma="http://www.w3.org/2003/04/emma" version="1.0">
          <emma:interpretation id="{144B18C2-0EF2-45B1-A65A-B6B6DF922D74}" emma:medium="tactile" emma:mode="ink">
            <msink:context xmlns:msink="http://schemas.microsoft.com/ink/2010/main" type="paragraph" rotatedBoundingBox="4739,9381 5883,9572 5817,9965 4673,9774" alignmentLevel="3"/>
          </emma:interpretation>
        </emma:emma>
      </inkml:annotationXML>
      <inkml:traceGroup>
        <inkml:annotationXML>
          <emma:emma xmlns:emma="http://www.w3.org/2003/04/emma" version="1.0">
            <emma:interpretation id="{3A62312C-4ABC-4134-AB3D-E0AE6865A638}" emma:medium="tactile" emma:mode="ink">
              <msink:context xmlns:msink="http://schemas.microsoft.com/ink/2010/main" type="line" rotatedBoundingBox="4739,9381 5883,9572 5817,9965 4673,9774"/>
            </emma:interpretation>
          </emma:emma>
        </inkml:annotationXML>
        <inkml:traceGroup>
          <inkml:annotationXML>
            <emma:emma xmlns:emma="http://www.w3.org/2003/04/emma" version="1.0">
              <emma:interpretation id="{A8D16B66-CB3B-4A31-88CE-0F1051EC59B0}" emma:medium="tactile" emma:mode="ink">
                <msink:context xmlns:msink="http://schemas.microsoft.com/ink/2010/main" type="inkWord" rotatedBoundingBox="5516,9511 5883,9572 5817,9965 5450,9904"/>
              </emma:interpretation>
              <emma:one-of disjunction-type="recognition" id="oneOf1">
                <emma:interpretation id="interp5" emma:lang="en-US" emma:confidence="0">
                  <emma:literal>•</emma:literal>
                </emma:interpretation>
                <emma:interpretation id="interp6" emma:lang="en-US" emma:confidence="0">
                  <emma:literal>@</emma:literal>
                </emma:interpretation>
                <emma:interpretation id="interp7" emma:lang="en-US" emma:confidence="0">
                  <emma:literal>☺</emma:literal>
                </emma:interpretation>
                <emma:interpretation id="interp8" emma:lang="en-US" emma:confidence="0">
                  <emma:literal>.</emma:literal>
                </emma:interpretation>
                <emma:interpretation id="interp9" emma:lang="en-US" emma:confidence="0">
                  <emma:literal>o</emma:literal>
                </emma:interpretation>
              </emma:one-of>
            </emma:emma>
          </inkml:annotationXML>
          <inkml:trace contextRef="#ctx0" brushRef="#br0" timeOffset="119202.6744">-7156-559 0,'0'0'32,"0"0"-32,0 0 1,0 0-1,0 0-1,0 0 1,0 0 4,0 0-4,-16 8 2,5 5-2,0 3 2,-1-3-2,7-1 0,-1 1 0,6-1 2,0-4-2,6 1 0,-6-9 0,0 0 2,11 4-2,0-4 6,-5 0-6,-1-4 9,1 0-9,-1-5 8,-5 1-8,0 0 3,0-1-3,-5-3 2,-1 4-2,-5 4 1,0-1-1,-6 5 1,-5 5-1,0 3 1,0 0-1,0 5 1,6-1-1,-1-4-2,6 1 2,5 3 2,6 0-2,6 1 2,5-9-2,6 0 0,5-4 0,5 0 1,1-8-1,-1 4-1,-4 0 1,-1-17 0,5-4 1,-5-4-1,-5-4 1,-6 8-1,0 0 2,-17 4-2,1 5 0,-23 16-1,-5 8 1,0 5 1,0 7-1,0 5 0,5 0 0,6-8 2,6 3-2,10 1-2,6 4 2,11-9 3,11 1-3,6-5 3,5-7-3,-6-10 0,7 5 0,-1-4 2,5-4-2,-4 0 1,-7-5-1,1-7 2,-6-5-2,-6-4 2,-5-4-2,-11 4 0,-5 4 0,-12 0 0,-5 4 0,0 13-1,-5 4 1,-7 8 2,1 8-2,0 1-1,6-1 1,4 9 0,12-5 0,6 1-1,5 0 1,5-5 0,6 0 0,6-3 3,0-5-3,-6 0-1,5-8 1,6-4 0,0-5 0,0 1 1,1-5-1,-7 1 0,-5-1 0,-5-4-3,-6 5 3,-6 3 3,1 1-3,-6 4-2,0 3 2,0 10 2,-6 3-2,0 4 0,1 1 0,5 3 0,0 5 0,0 0-2,5-5 2,6 5 2,0-4-2,6-5 0,5 0 0,-6-3 1,6-5-1,0-4-1,6-8 1,-1-9 1,-4 5-1,-1-22 0,-6 1 1,1 0-1,-12 0 0,1 4 0,-6 4 0,-1 4 0,-15 13 0,-1 8 0,-5 8 0,0 5-1,5 8 1,12 3 2,5-3-2,11 4-1,5 0 1,12-4 1,5-9-1,0 5 3,6-9-3,5-8 0,0-4 0,0-9 0,0-3 0,-5-5 2,-6-8-2,0 0-1,-5 4 1,-12-4 0,-10 8 0,-12 1-5,-11 3 5,1 13 4,-12 4-4,-5 13 0,0 7 0,5 5 0,6 4 0,11 0 0,5-4 0,12 0 0,32-13 0,1 1 1,0-13-1,5-9 2,0-3-2,0-9-1,6-4 1,-12 0-1,-5 1 1,-5-1 1,-6 8-1,-17 1 2,-10 7-2,-12 5-1,-5 8 1,-11 9 1,0 3-1,5 5 2,6 0-2,5-5-2,12 5 5,10-4-3,12-5 0,10 0 0,6-3 0,-5-5 0,22 0 0,-1-4-2,-5 0 2,-10 0 0,-7 0 0,-16-8 0,-11-1 2,0-3-2,-6 4 0,-5 4 0,0-5-1,0 9 1,0 0-1,6 4 1,-1 1 1,6-1-1,11-4-1,0 0 1,0 0-1,5 8 1,12 0-2,0 1 2,5 3-78,0-8 78,5-8-26</inkml:trace>
        </inkml:traceGroup>
      </inkml:traceGroup>
    </inkml:traceGroup>
    <inkml:traceGroup>
      <inkml:annotationXML>
        <emma:emma xmlns:emma="http://www.w3.org/2003/04/emma" version="1.0">
          <emma:interpretation id="{AE3BF419-8BE8-4F4B-8484-FD166CFE07F5}" emma:medium="tactile" emma:mode="ink">
            <msink:context xmlns:msink="http://schemas.microsoft.com/ink/2010/main" type="paragraph" rotatedBoundingBox="7237,7726 7809,13994 7699,14004 7127,7736" alignmentLevel="4"/>
          </emma:interpretation>
        </emma:emma>
      </inkml:annotationXML>
      <inkml:traceGroup>
        <inkml:annotationXML>
          <emma:emma xmlns:emma="http://www.w3.org/2003/04/emma" version="1.0">
            <emma:interpretation id="{3AD5EBD7-E8BF-4930-A556-B08472638E00}" emma:medium="tactile" emma:mode="ink">
              <msink:context xmlns:msink="http://schemas.microsoft.com/ink/2010/main" type="line" rotatedBoundingBox="7237,7726 7809,13994 7699,14004 7127,7736"/>
            </emma:interpretation>
          </emma:emma>
        </inkml:annotationXML>
        <inkml:traceGroup>
          <inkml:annotationXML>
            <emma:emma xmlns:emma="http://www.w3.org/2003/04/emma" version="1.0">
              <emma:interpretation id="{19C52EBA-3377-402A-A89E-056502421875}" emma:medium="tactile" emma:mode="ink">
                <msink:context xmlns:msink="http://schemas.microsoft.com/ink/2010/main" type="inkWord" rotatedBoundingBox="7237,7726 7809,13994 7699,14004 7127,7736"/>
              </emma:interpretation>
              <emma:one-of disjunction-type="recognition" id="oneOf2">
                <emma:interpretation id="interp10" emma:lang="en-US" emma:confidence="0">
                  <emma:literal>;</emma:literal>
                </emma:interpretation>
                <emma:interpretation id="interp11" emma:lang="en-US" emma:confidence="0">
                  <emma:literal>:</emma:literal>
                </emma:interpretation>
                <emma:interpretation id="interp12" emma:lang="en-US" emma:confidence="0">
                  <emma:literal>i</emma:literal>
                </emma:interpretation>
                <emma:interpretation id="interp13" emma:lang="en-US" emma:confidence="0">
                  <emma:literal>|</emma:literal>
                </emma:interpretation>
                <emma:interpretation id="interp14" emma:lang="en-US" emma:confidence="0">
                  <emma:literal>(</emma:literal>
                </emma:interpretation>
              </emma:one-of>
            </emma:emma>
          </inkml:annotationXML>
          <inkml:trace contextRef="#ctx0" brushRef="#br0" timeOffset="3106.422">-5096 2746 0,'0'0'52,"-6"12"-52,6-3 30,0 3-30,6 0 17,-6 9-17,0-8 5,0-1-5,0 0 5,0 5-3,0 0-5,0-5 3,0-4-37,5 1 37,-5-14-70</inkml:trace>
          <inkml:trace contextRef="#ctx0" brushRef="#br0" timeOffset="727.6441">-5648-2592 0,'0'0'58,"0"0"-58,0 0 20,0 0-20,0 12 10,5-8-10,-5-4 3,0 0-3,11 13 2,0-1-2,0 1 0,0-5 0,-5 4 2,-1 1-2,6 3-28,-5-3 28,5 3-66</inkml:trace>
          <inkml:trace contextRef="#ctx0" brushRef="#br0" timeOffset="1243.8092">-5543-1644 0,'0'0'47,"0"0"-47,0 0 20,-6 13-20,0-1 14,1 5-14,5 3 11,0 1-11,0 4 8,0 4-8,0 0 7,0 0-7,0 0 2,0 0-2,5-9-1,1 1 1,0-4-1,-1-5 1,1 1-8,5-9 8,0-4-43,0 0 43,0-4-55</inkml:trace>
          <inkml:trace contextRef="#ctx0" brushRef="#br0" timeOffset="2172.6283">-5306 733 0,'0'0'97,"0"0"-97,0 0 0,0 0 0,0 0 5,0 0-5,-6 17 8,1 4-8,-1-5 4,6 1-4,-5-5 0,-1-4 0,6-8 0,-5 21-2,5-4 2,-6-5-19,6 0 19,6-3-43,-6-9 43,16 16-49</inkml:trace>
          <inkml:trace contextRef="#ctx0" brushRef="#br0" timeOffset="2637.313">-5223 1996 0,'5'13'83,"1"3"-83,-6 5 10,0-9-10,0 5 11,0 0-11,0-1 0,5-3 0,-5-5 2,0-8-2,0 12 0,6 1 0,-6-5-12,0-8 12,0 0-58,0 0 58</inkml:trace>
          <inkml:trace contextRef="#ctx0" brushRef="#br0" timeOffset="-65029.8909">-5129 3206 0,'0'0'38,"-6"-5"-38,6 5 13,0 0-13,-5-4 7,5 4-7,-6-4 11,6 4-11,0 0 5,0 0-5,0 0 10,0 29-10,0 4 9,0 0-9,6 5 2,5 11-2,0 9 0,0 0 0,5 0-2,1-8 2,-6-9-22,0-7 22</inkml:trace>
        </inkml:traceGroup>
      </inkml:traceGroup>
    </inkml:traceGroup>
  </inkml:traceGroup>
</inkml:ink>
</file>

<file path=ppt/ink/ink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7T10:45:29.781"/>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D8475A12-36A7-4E53-93FF-5ACF35DE05BC}" emma:medium="tactile" emma:mode="ink">
          <msink:context xmlns:msink="http://schemas.microsoft.com/ink/2010/main" type="inkDrawing" rotatedBoundingBox="12861,10429 13017,16251 12773,16257 12617,10436" semanticType="verticalRange" shapeName="Other">
            <msink:sourceLink direction="with" ref="{CBE3AF7D-2E8E-48FA-8344-946248EB1C9D}"/>
            <msink:sourceLink direction="with" ref="{9975E15B-266A-419C-A20C-942DD5C3A2E0}"/>
          </msink:context>
        </emma:interpretation>
      </emma:emma>
    </inkml:annotationXML>
    <inkml:trace contextRef="#ctx0" brushRef="#br0">109 817 0,'0'85'42,"6"37"-42,0 35 1,5-26-1,-6 17 1,7 13-1,-1 4 1,-5-76-1,-1-34 0,1-8-1,0-13 1,5-17 0,-5-17 0,-1-30-1,1-29 1,-6-9-6,0-12 6,0-85-3,-6-5 3,1 18 0,5-18 0,0 14 2,0 16-2,0 22-2,0 3 2,0 43 1,0 30-1,0 8 4,0 5-4,0 3 6,0 9-6,0-4 8,0 8-8,0 5 3,0 12-3,0-4-1,0 0 2,-6 38-1,0 38 0,6 26-1,0-55 1,6-26 0,0 8 0,5-12 0,-6-12 0,1-31 0,0-8-1,-6-21 1,5 9 1,-5-18-1,-5 1 0,5 8-3,-6 4 3,6 13 2,-6 4-2,6 4 2,0 9-2,0 8-3,0 1 3,0 3-1,0 18 2,0-9-1,0 25-2,-5 5 2,-1-5 2,1 5-2,5-13-2,0 0 2,0-5-1,0 1 1,0-9 1,0-4-1,0 0-2,0 0 2,0-21 1,0-9-1,0-8 0,0 0 0,0 0 2,0-4-2,-6 8 2,0 4-2,1 5 3,-1 8-3,0 34 0,-5 17 0,0 8 0,-1 5-1,1 3 1,6-20 2,-1 0-2,0-9 0,6-4 0,0 0 0,0-5 0,0 10 0,0-18 0,0-4-3,0 0 3,6 4 1,-6-4-1,6 0 0,-6 0 0,5-4 0,1-9-1,-6 0 1,5-8 2,-5 0-2,0 0 1,0 4-1,-5 0 3,-1 4-3,1 5-1,-1 8 1,6 0 0,-11 30 0,-1-5 0,1 5 0,0-5 0,5 26 1,0-9-1,1-12 0,5-5 0,0-12 0,0-26 0,0 0 1,0-3-1,0 7 0,0 5 0,0 4 0,-6-17-1,6 0 1,-5 4 2,-1 5-2,0 12 0,6-4 0,-11 25 0,5 14 5,1 3-5,-1 13 0,6-13 0,0-4 0,0 13-1,0 4 1,0 17 1,0 13-1,0 21 1,6-1 0,5 65-1,-5-35 0,-1-54 0,1-26 0,0 4 0,-6 4 0,0 1 0,0-5 1,0 5-1,0-1-1,0-12 1,0-9-1,5-12 1,1 4 2,-1 4-2,1 0 0,-6-4 0,0 8-1,0 5 1,6-5 2,-6-4-2,5-8-2,-5-5 2,6 35-3,0 3 3,-1-4 0,7 5 0,-7-9-1,1 4 1,-6-12 3,0-1-3,0-3 0,0 12 0,0-13-1,0-12 1,6 12 0,-1-4-2,1-4 2,5 4-1,-5 0 1,-1 0-1,1-12 1,5 3 0,-5-12 0,0 4 1,-1 9-1,1 4-2,0 4 2,-1 9 0,1-1 0,-6 1 2,0-5-2,0 0-1,5 1 1,-5-14 1,0-3-1,0 24 0,0 1 2,0 4-2,0 0-3,0 5 3,0-10 6,0-7-6,0 12 0,0 0-4,0 0 4,6 0-3,-6-4 3,6 12 5,-1-12-5,-5-9-1,0 5 1,0-1 0,6 5 0,-6 4 0,6 13 0,-6-4 2,5-14-2,1-7 0,-6 3 0,6 5-1,-1 0 1,1 0 0,0-5 0,-1 5-1,-5-9 1,6 1 1,-6-1-1,0-8-1,0 0 1,0-5 4,6 1-4,-1 0-1,-5 16 1,6-25-2,-6 9 2,0-13 2,0 0-2,5-9 0,-5 5 0,6-5 0,-6 1 0,6-1 0,-1 5 3,-5 8-3,0-8 0,0 0 0,6-1 3,0-3-3,-6-5-3,0-4 3,0 0 3,0 0-6,0 0 3,0 0 1,0 0-1,0 0 0,0 9-3,0-9 3,0 0-27,5 4 27,-5-4-43</inkml:trace>
  </inkml:traceGroup>
</inkml:ink>
</file>

<file path=ppt/ink/ink2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1:02:36.38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6A3B715B-31F3-496C-AAD7-508221D75761}" emma:medium="tactile" emma:mode="ink">
          <msink:context xmlns:msink="http://schemas.microsoft.com/ink/2010/main" type="inkDrawing" rotatedBoundingBox="5719,10006 19565,10509 19551,10892 5706,10389" shapeName="None"/>
        </emma:interpretation>
      </emma:emma>
    </inkml:annotationXML>
    <inkml:trace contextRef="#ctx0" brushRef="#br0">0 0 0,'0'0'37,"0"0"-37,17 4 1,11-4-1,5 9-2,0-5 2,6-4 1,-1 8-1,1-4 1,-12 0-1,7 5-1,-1-1 1,5-4-1,7 4 1,-1-3 3,5 3-3,1 4-3,-6 1 3,0-9 0,-5 4 0,-11 0 1,10 1 0,-5-5-1,-5 8 1,0 5-1,-1-5 0,1 1 0,0 3 0,-1 1 0,1 4 1,-1-13-1,6-4-1,1 13 1,-1-22 1,-6 5-1,1 0 3,0 5-3,-1-1 1,-5 4-1,6-4 0,-1 0 0,7-4 0,-1 4 0,5 5 1,1-1-1,5 0 2,-5-8-2,0 0-2,5 0 2,-6 9-2,1-5 2,-6 0 3,-5 0-3,-1-4-1,-5 0 1,6 4 0,5 4 0,6-4 2,-1 5-2,-4-5 0,4-4 0,6 4-1,6 0 1,0-4-1,0-4 1,-1 4 2,-5 4-2,-5 0-1,-6 0 1,0-4 1,6 9-1,5-1 0,6-4 0,0 4-1,5-3 1,-6-5 0,1 4 0,-6 0 1,0-4-1,1 4 0,-7-4 0,1 0-2,-11 0 2,-1 0 4,1 0-4,-1 0 0,1 4 0,5-4 3,6 0-3,-1 4-1,-4-4 1,4 0-1,1 4 1,0 1 0,5 3 0,0 0 1,-5-4-1,-1 0 0,1 1 0,-1-1 1,-4 0-1,-1-4-1,5 0 1,1 0 0,5 0 0,6 0-1,0 4 1,5-4 1,-5 4-1,-1 0 2,-16 0-2,0 5-2,-5-1 2,5-4 0,-5-4 0,5 8-1,6-3 1,-1-1 2,6-4-2,6 0-1,-6 0 1,0-4-2,6 4 2,0 0 0,0 0 0,-6 0 2,-6 0-2,1 0 0,-6 0 0,6 0-2,-6 0 2,0 0 2,0 0-2,-5 0 1,5-9-1,17 9-1,-1 0 1,7-4 1,-1-4-1,-6 0 3,-4-1-3,4 1 5,1 0-5,-6-1 2,0 5-2,1 0-1,-7 0 1,1 4-1,-6 0 1,0 0 0,0 0 0,0 0 0,1 0 0,-12 4-1,5 0 1,1 0 0,5-4 0,6 5 1,-1-1-1,6-4 0,1-4 0,-1 4 0,-6 0 0,-4 0 2,-7 0-2,-5 0-3,0 0 3,0 0 1,6-5-1,0 1 0,5 0 0,0 0 0,0 0 0,6 0 0,-1 0 0,1-1-1,-6 1 1,0 4 1,-5-4-1,-6 0-1,6 0 1,5 0 0,0 0 0,0 4 1,0 0-1,6 0 0,-1 0 0,7-5-2,-1 1 2,-11 0 3,11 0-5,0 0 2,-5 0 2,0 0-2,-1-1 1,1 5-1,-1 0-1,1 0 1,0 0 1,-1 0-1,1 5-1,-11-5 1,-1 0 0,6 0 0,1 4 0,-1-4 0,5 4 0,1 0 0,0-4 0,-6 4 0,5-4 1,1 0-1,-6 0 0,0 0 0,0 0-1,1 0 1,4 0 0,1 0 0,-6-4 0,0 4 0,6 0 0,-1 4 0,1-4 0,0 4 0,-6-4-1,17 4 2,-1 9-1,1-9 1,0 0-1,-1 0-3,1-4 3,0 4 2,-6 5-2,-5-5 0,-1 4 0,1 0 0,5-3 0,-5 3-1,5 0 1,-5 0 1,-1 1-1,1-1-1,0 0 1,-1 1 0,-10-1 0,5 0 0,11-4 0,-5 5 1,-1-5-1,1 0 0,0 0 0,-1-4 1,1 0-1,5 0-3,-5 0 3,-12 0 2,18 0-3,-1-4 1,0 4 0,0 0 0,6 4-1,0-4 1,-1 0 2,-10 8-2,0-4 0,5 1 0,0 3 0,0-8 0,6 4 0,-1 0 0,1 0 0,0 0 0,0-4-2,-6 0 2,0 0 1,0 0-1,0 0-1,0 5 1,6-5 3,0 4-3,-1 0-1,-4 0 1,-12 0 2,0 0-2,0 5-2,0-5 2,0 4-1,6-4 1,0-4 1,-1 4-1,6 0 0,1 1 0,-1-5 1,-6-5-1,1 5 0,0 0 0,10 0-1,1 0 1,0 0 2,0 5-2,-1-1 0,1 0 0,-6 0-1,6 0 1,-6 0 0,6 0 0,-6 5-1,0-5 1,0 0 0,0 4 0,1-4 1,-1-4-1,-6 9-3,-10-5 3,0-4 4,-1 0-4,6 0 0,23 0 0,-1 0-1,-6 0 1,1-4 1,-6-1-1,-5 10-1,0-10 1,-1 1 2,1 8-2,5 1-2,0-10 2,0 5 2,1-4-2,-1 8-2,0-4 2,-5 0 1,-12-4-1,6 0 0,6 0 0,0 0 1,-1-4-1,1 4 0,0-1 0,-1 1 1,-5 0-1,1 0 0,-1 0 0,-6 0-1,1 4 1,-12 0 0,-5 0 0,6 4 0,-6-4 0,11-4 0,0 4 0,6 4 3,-1-4-3,1 4-3,5 0 3,0-4 2,6 0-2,0 0 0,-6 0 0,0 4 1,0-4-1,-11 0 0,-5-4 0,-1 4-1,-5 0 1,0 0-2,-5 0 2,-1 4-52,1 0 52</inkml:trace>
  </inkml:traceGroup>
</inkml:ink>
</file>

<file path=ppt/ink/ink29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1:00:14.04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C062ACAF-5D3C-4DB6-B94F-98DF4A803640}" emma:medium="tactile" emma:mode="ink">
          <msink:context xmlns:msink="http://schemas.microsoft.com/ink/2010/main" type="writingRegion" rotatedBoundingBox="17342,8553 17437,13844 17178,13849 17083,8558"/>
        </emma:interpretation>
      </emma:emma>
    </inkml:annotationXML>
    <inkml:traceGroup>
      <inkml:annotationXML>
        <emma:emma xmlns:emma="http://www.w3.org/2003/04/emma" version="1.0">
          <emma:interpretation id="{13E07515-8FD0-4B94-B4FD-1F09BE1FE2DB}" emma:medium="tactile" emma:mode="ink">
            <msink:context xmlns:msink="http://schemas.microsoft.com/ink/2010/main" type="paragraph" rotatedBoundingBox="17342,8553 17437,13844 17178,13849 17083,8558" alignmentLevel="1"/>
          </emma:interpretation>
        </emma:emma>
      </inkml:annotationXML>
      <inkml:traceGroup>
        <inkml:annotationXML>
          <emma:emma xmlns:emma="http://www.w3.org/2003/04/emma" version="1.0">
            <emma:interpretation id="{7D3257E0-5A54-4A4D-B762-4C33B9F5DA3E}" emma:medium="tactile" emma:mode="ink">
              <msink:context xmlns:msink="http://schemas.microsoft.com/ink/2010/main" type="line" rotatedBoundingBox="17342,8553 17437,13844 17178,13848 17083,8558"/>
            </emma:interpretation>
          </emma:emma>
        </inkml:annotationXML>
        <inkml:traceGroup>
          <inkml:annotationXML>
            <emma:emma xmlns:emma="http://www.w3.org/2003/04/emma" version="1.0">
              <emma:interpretation id="{11EC7878-73EE-4160-899C-1F9A18A6D32B}" emma:medium="tactile" emma:mode="ink">
                <msink:context xmlns:msink="http://schemas.microsoft.com/ink/2010/main" type="inkWord" rotatedBoundingBox="17342,8553 17437,13844 17178,13848 17083,8558"/>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y</emma:literal>
                </emma:interpretation>
                <emma:interpretation id="interp3" emma:lang="en-US" emma:confidence="0">
                  <emma:literal>;</emma:literal>
                </emma:interpretation>
                <emma:interpretation id="interp4" emma:lang="en-US" emma:confidence="0">
                  <emma:literal>Y</emma:literal>
                </emma:interpretation>
              </emma:one-of>
            </emma:emma>
          </inkml:annotationXML>
          <inkml:trace contextRef="#ctx0" brushRef="#br0">7059 2596 0,'-6'4'73,"6"-4"-73,0 0 8,0 0-8,0 0 10,0 0-10,0 0 5,0 0-5,0 0 7,0 12-7,-6 1 0,6 3 6,-5 1-6,-1 4 2,1 4-2,5-5 0,0 1 0,0 0-3,5-5 3,1-3-22,5-1 22,0 1-85</inkml:trace>
          <inkml:trace contextRef="#ctx0" brushRef="#br0" timeOffset="574.653">7163 3639 0,'0'0'81,"0"0"-81,0 0 2,0 0-2,0 5 12,0-5-12,0 0 13,0 0-13,0 20 7,0-3-7,-5 12 0,-1 0 8,1 4-8,5-4 2,0-8-2,0-1-3,5-3 3,1 0-12,-1-9 12,1-4-64,5 8 64,-5-12-45</inkml:trace>
          <inkml:trace contextRef="#ctx0" brushRef="#br0" timeOffset="1159.5476">7213 4816 0,'0'4'72,"0"-4"-72,0 0 11,0 0-11,0 0 22,0 0-22,0 0 11,-5 12-11,-1 9 1,1 0-1,-1 16 0,1-4 5,-1 8-5,6 5-2,0-13 2,0-4 2,0-4-2,0-4-1,0-9 1,0 5-13,0-5 13,0-4-69,0-8 69</inkml:trace>
          <inkml:trace contextRef="#ctx0" brushRef="#br0" timeOffset="1756.632">7219 6050 0,'0'0'58,"0"0"-58,0 0 20,0 0-20,0 0 12,0 0-12,0 0 3,0 0-3,0 0 8,0 0-8,0 0 5,0 0-5,-6 20 0,1 5 0,-1 4 1,1-4-1,-1 4-1,6-4 1,-5-4-1,5-5 1,0-3-26,0-1 26,0 1-63,5-5 63,-5-8-15</inkml:trace>
          <inkml:trace contextRef="#ctx0" brushRef="#br0" timeOffset="2287.9512">7307 6982 0,'0'0'62,"0"8"-62,0-8 15,0 12-15,0 1 16,-6-1-16,1 1 14,-1 3-14,1 1 4,-1 3-4,1-3 1,-1-1-1,1 1-3,-1-5 3</inkml:trace>
          <inkml:trace contextRef="#ctx0" brushRef="#br0" timeOffset="-66687.3387">7180 7470 0,'0'0'58,"0"0"-58,0 0 9,0 0-9,0 0 6,0 0-6,0 0 3,0 0-3,0-8 9,0 0-9,6-5 7,-1 9-7,-5 4 12,6-4-12,-6-4 5,-6 8-5,6 0 3,-17 37-3,-5 8 8,6 9-8,-1-16 3,6-1-3,0-4-1,6 4 1,-1-4 2,1-4-2,-1-4-4,6-4 4,0-5-10,0-3 10,0-1-29,-5 5 29,-1-1-79</inkml:trace>
        </inkml:traceGroup>
      </inkml:traceGroup>
    </inkml:traceGroup>
  </inkml:traceGroup>
</inkml:ink>
</file>

<file path=ppt/ink/ink29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1:02:30.35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BC05B31B-BC61-4F75-842C-EDFF27234D24}" emma:medium="tactile" emma:mode="ink">
          <msink:context xmlns:msink="http://schemas.microsoft.com/ink/2010/main" type="writingRegion" rotatedBoundingBox="19202,10269 21666,10499 21508,12197 19043,11967"/>
        </emma:interpretation>
      </emma:emma>
    </inkml:annotationXML>
    <inkml:traceGroup>
      <inkml:annotationXML>
        <emma:emma xmlns:emma="http://www.w3.org/2003/04/emma" version="1.0">
          <emma:interpretation id="{7AEE3989-5152-4B15-9085-6D3BDCDB0B6A}" emma:medium="tactile" emma:mode="ink">
            <msink:context xmlns:msink="http://schemas.microsoft.com/ink/2010/main" type="paragraph" rotatedBoundingBox="19202,10269 21666,10499 21617,11029 19152,10799" alignmentLevel="1"/>
          </emma:interpretation>
        </emma:emma>
      </inkml:annotationXML>
      <inkml:traceGroup>
        <inkml:annotationXML>
          <emma:emma xmlns:emma="http://www.w3.org/2003/04/emma" version="1.0">
            <emma:interpretation id="{C01AB04C-764D-41F4-958D-B6254EA36743}" emma:medium="tactile" emma:mode="ink">
              <msink:context xmlns:msink="http://schemas.microsoft.com/ink/2010/main" type="line" rotatedBoundingBox="19202,10269 21666,10499 21617,11029 19152,10799"/>
            </emma:interpretation>
          </emma:emma>
        </inkml:annotationXML>
        <inkml:traceGroup>
          <inkml:annotationXML>
            <emma:emma xmlns:emma="http://www.w3.org/2003/04/emma" version="1.0">
              <emma:interpretation id="{F5C3DC4B-7EE1-4A1C-BC56-93F28989B3C9}" emma:medium="tactile" emma:mode="ink">
                <msink:context xmlns:msink="http://schemas.microsoft.com/ink/2010/main" type="inkWord" rotatedBoundingBox="20560,10513 21655,10615 21617,11029 20521,10927"/>
              </emma:interpretation>
              <emma:one-of disjunction-type="recognition" id="oneOf0">
                <emma:interpretation id="interp0" emma:lang="en-US" emma:confidence="0.5">
                  <emma:literal>The</emma:literal>
                </emma:interpretation>
                <emma:interpretation id="interp1" emma:lang="en-US" emma:confidence="0">
                  <emma:literal>TL</emma:literal>
                </emma:interpretation>
                <emma:interpretation id="interp2" emma:lang="en-US" emma:confidence="0">
                  <emma:literal>Th</emma:literal>
                </emma:interpretation>
                <emma:interpretation id="interp3" emma:lang="en-US" emma:confidence="0">
                  <emma:literal>Tl</emma:literal>
                </emma:interpretation>
                <emma:interpretation id="interp4" emma:lang="en-US" emma:confidence="0">
                  <emma:literal>To</emma:literal>
                </emma:interpretation>
              </emma:one-of>
            </emma:emma>
          </inkml:annotationXML>
          <inkml:trace contextRef="#ctx0" brushRef="#br0">9273 4526 0,'0'0'56,"0"0"-56,0 0 8,0 0-8,0 0 0,0 0 0,0 0 4,-6 12-4,1-4-1,-1 1 1,6-9 5,0 0-5,0 0 0,0 0 0,11 0 4,-5-4-4,-1-1 5,1-3-5,-6 4 0,0-4 0,-6 8 1,6 0-1,-11-4 1,11 4-1,-22-5 3,0 1-3,0 8 6,-6 1-6,6 3 2,0 4-2,6-3 0,-1 3 0,6-4 2,5 1-2,6-9 3,0 0-3,0 0 0,0 0 0,12-5 1,4-3-1,-5 0 0,0 0 0,-5-1 3,5 1-3,-6-4-3,1 12 3,-6 0 3,5-9-3,-10 5 0,5 4 0,0 0 0,-17 8 0,1 5 0,-1 3 0,6 5-3,6-8 3,-1 3 3,6-3-3,0-1 0,6-4 0,-6-8 0,11 4 0,5-8 0,1 0 0,-1-4 0,-5 4 0,0-5 0,0 5 0,-5 0-3,-1 0 3,1 0 4,-6 4-4,0 0-4,0 0 4,-17 8-1,1 5 1,5-5 4,0 0-4,0-4 0,0 5 0,5-5 0,6-4 0,0 0 1,0 0-1,17 4-1,-1 0 1,1-8 1,-1-4-1,1 3 1,-6-3-1,-5 0-1,-6 0 1,-6-1 0,-5 5 0,-6 0 1,-5 0-1,0 0 0,0 4 0,6 4 0,-1 4 0,6-4 2,11-4-2,0 0-2,0 0 2,11 13 2,6-1-2,5-8 0,0 0 0,0-4-1,0 0 1,0-8 0,-5-4 0,-1 3 1,-5 1-1,-5-4 1,-6 3-1,-6 5-1,6 4 1,0 0 0,-22 9 0,6-1 0,-1 4 0,6 1 0,0-1 0,5 5 1,6-5-1,6 1-1,5-1 1,11-8 0,6-4 0,-1 0 0,-5-4 0,-5 0-2,-1 0 2,-5-5 1,-5 1-1,-6 0 0,-6 0 0,1-1 2,-6 5-2,0-4 0,-6 8 0,-5-4 0,-5 8 0,5 4 0,-1 0 0,12 1 2,0 3-2,0 1 0,6-9 0,5-4-1,0 0 1,0 0-1,11 0 1,5-4 1,1-1-1,0-3 1,-6 0-1,-6-5 0,1 5 0,-6 0 1,0 0-1,-6-1-2,1 5 2,5 4 1,-11 4-1,-1 0 2,1 1-2,6 3-2,5 0 2,0-8 2,0 0-2,11 8-2,6-3 2,-1-5 0,1-5 0,-1 1 1,-5 4-1,-11-8 0,-5 4-1,-6 0 1,-6 0 0,-5-1 0,0 5 2,-6 5-2,6-5 2,6 4-2,5 0-4,5-4 4,6 0 1,0 0-1,17 0 0,5-4 0,0-5-1,-6-3 1,1 4 0,0-5 0,-6 5 1,0 0-1,-11-1 0,-6 1-1,-10 8 1,-7 4 0,7 5 0,-6 3 1,5 0-1,6 1-1,6-5 1,5 9 1,11-5-1,5 1-1,6-5 1,0-4-1,1-4 1,-1-4 1,-6 0-1,-5-9 1,0-3-1,-5-1 0,-1 1 0,-5 3-1,-5 1 1,-1 3 0,-5 1 0,-5 4 1,-1 4-1,6 4-1,0 4 1,6 5 1,-1 3-1,6 1 0,6-5 0,5 5 0,0-5 0,0-7 0,0-5 0,5 0-1,-10-13 1,5 5 0,0-5 0,-6-3 1,-10-1-1,-1 1 1,-5 3-1,-5 1-1,-1 4 1,-5 12 1,0 8-1,0 5-2,5 3 2,6 1 1,6 0-1,10-5 0,1 1 0,-1-5 1,6-3-1,0-5-1,0-4 1,1 0 1,4-4-1,-5-5-2,0-3 2,-5 0 0,-6-5 0,-6 5-1,-5 3 1,-5 5 0,-7 4 0,1 4 0,-5 0 0,5 5-1,5-1 1,6 0 1,6 1-1,5-1-1,0-8 1,16 4 0,12-12 0,-1 4-6,-5-9 6,1 1-1,-7-1 1,-5 1 1,-11-5-1,-5 5 3,-6-1-3,-12 9 1,1 8-1,-11 1 1,6 7-1,5 0 2,5 5-2,0 8-1,6 0 1,11 0 1,11-5-1,6 1 0,11-4 0,5-13 0,5-4 0,1-4 0,0-5 0,-6-3-3,-6-5 3,-4-8-2,-7 1 2,-10 3-1,-12 4 1,-5 1-1,-17 3 1,1 9 2,-12 0-2,1 8 2,-1 4-2,11 5 1,1 3-1,5 1 2,5 4-2,11-1-1,12 1 1,11-4 1,10-5-1,12 1 0,5-5 0,0-4-2,0-8 2,-11 0-1,1-5 1,-12-3 1,-11 0-1,-6-5 0,-10-4 0,-12 5 2,-5-1-2,-6 9 0,1 4 0,-6 4 2,0 8-2,5-4 1,6 4-1,5 1 1,6 3-1,6 1 1,5-5-1,0-8-2,16 8 2,6-4-1,1-8 1,4 0-3,-5-8 3,0-1 3,-5 1-3,-12-1 0,-10 1 2,-12 4-2,-5 8-1,-5 0 1,-1 4 1,6 4-1,5-4-2,12 13-10,10-5 12,12 5-98</inkml:trace>
        </inkml:traceGroup>
      </inkml:traceGroup>
    </inkml:traceGroup>
  </inkml:traceGroup>
</inkml:ink>
</file>

<file path=ppt/ink/ink293.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14T11:03:32.239"/>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08AF3A4A-C380-4A85-A5F0-3C0D1D8333A7}" emma:medium="tactile" emma:mode="ink">
          <msink:context xmlns:msink="http://schemas.microsoft.com/ink/2010/main" type="inkDrawing" rotatedBoundingBox="10320,5178 10335,5178 10335,5193 10320,5193" shapeName="None"/>
        </emma:interpretation>
      </emma:emma>
    </inkml:annotationXML>
    <inkml:trace contextRef="#ctx0" brushRef="#br0">0 0,'0'0,"0"0,0 0,0 0,0 0,0 0,0 0,0 0,0 0,0 0,0 0,0 0,0 0</inkml:trace>
  </inkml:traceGroup>
</inkml:ink>
</file>

<file path=ppt/ink/ink2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2:55:49.450"/>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4017 0,'0'0'15,"0"0"-17,0 0 2,11-21-4,6 1 4,-1-1-7,6 0 7,1 1 0,-1-9 0,0 12 0,0 5 0,0 3 0,0-7 0,-5 7-1,-1 5 1,-5-4 1,0 4-1,0-4 0,0 4 0,0-1 1,0-3-1,0 4 0,0 0 0,1 0 1,-7-5-1,6 1-2,0 12 2,0-12 2,0 0-2,0 4-2,0-9 2,0 5 2,6 0-2,-1-5 1,7 1-1,-1-1 0,0-7 0,0-1-1,0 8 1,0 1-1,0-5 1,0 1 1,0 3-1,0-3 0,-5-9 0,-1 13 1,-4-5-1,-1 0 1,0 1-1,-6 8 2,1-5-2,-1 1 3,6-1-3,0 5-2,0 0 2,0-5 0,0 5 0,6 4 0,0-4 0,-1-5 2,6 5-2,0 0-2,6-5 2,-1 5 1,1 0-1,0-5-3,-1 1 3,1-1 0,0 1 0,-1 0-1,1 3 1,-6-3 1,0-5-1,6 5 0,-1-1 0,1-3 1,-1-1-1,1 1 1,0-5-1,-1-4 0,1 4 0,-1 1-1,7 3 1,-7 5 1,-5-5-1,-5 1 0,5 3 0,0 1 0,0-1 0,0 1 0,0-5 0,0 1-1,0-1 1,0 5-1,1-1 1,-1-3 2,5 3-2,1-11 0,-1 7 0,1 5 0,0-1 0,-6-3 0,0 3 0,0 1-1,0 3 1,-5 5 1,-6 0-1,0 0 1,0-4-1,0 4-1,-6-5 1,6 5-1,0 4 1,6-8 1,5-4-1,0-1 2,6-3-2,-1 3-2,1 5 2,5 4 1,-5-13-1,-1 5 0,1-1 0,-6 1 1,0-5-1,0 1 0,0-1 0,0 1 1,6-5-1,5 0 1,0 0-1,6-3 2,-6 3-2,0 0 1,0-4-1,0 5 0,-5-1 0,0 0 2,-1 1-2,1 7-2,-1-3 2,-4 7-1,4-3 1,1-1 1,-1 1-1,1 0 1,0 3-1,-1 1 0,-5 4 0,-5 0-1,5 0 1,-6-5 1,1 5-1,0 4 3,-6-8-3,5 4 2,6 0-2,-5-1-1,-1-3 1,1 0-1,-6 4 1,0-5 1,0 1-1,6 0 2,-6 0-2,5-5-2,1 9 2,-1-8 0,1-13 0,5 12 1,0 1-1,0-5-3,6 9 3,-1-9 3,1 1-3,0-1-1,-6 1 1,0-1 0,0 13 0,0-17 1,6 5-1,-1-9 0,1 13 0,5-9-1,0 4 1,6-3 1,-1 11-1,1-3 0,0 8 0,-1-5 0,-4-3 0,-7-5-2,-5 5 2,0-5 2,0 5-2,-5 4 2,5-5-2,-5 1 0,5 4 0,0-5-2,5 1 2,1-5 2,5 1-2,0-5 0,0 4 0,1 1 0,-7-1 0,1 5 0,-6-1 0,0 1 0,6 0 0,5-1 0,0 1 0,0 3-1,0 1 1,0-4 2,0-1-2,0 5-2,-5 0 2,0-5-3,-6 5 3,-6 0 4,1 4-4,-1-5 0,1 5 0,0-4 0,-1 8 0,-5 4 3,6-8-3,5 0-3,11 0 3,6-5 0,-1 1 0,1 4 0,0 0 0,-1-5 0,-5-3 0,0 4-1,1 4 1,-7-5 1,1 13-1,-1-4 0,1 0 0,-6-4 2,-5 4-2,-1 0-2,1-4 2,-6 0 0,0 4 0,0 0 0,-6 0 0,1 0 0,0 0 0,-6 0 0,11 8 0,5-4 0,1-8 0,-1 4 1,1 0-1,5 0 0,0 4 0,6-8 0,-1-4 0,-5-4 1,6-1-1,5-3 3,6-9-3,10 4-1,1-4 1,5 0 1,-5 1-1,5-1 2,0-4-2,1 16 2,-1 1-2,0-5 1,-5 1-1,-1-1-3,1 13 3,-6-4 2,1-1-2,-1-3-2,5 8 2,1 0 2,0-5-2,-6 5-1,0-4 1,0 4 0,-5 8 0,5-8 0,-5 4 0,5 0 1,0-4-1,0 0-1,0-1 1,1 1 0,-7 4 0,6 0 0,-5-4 0,-6 4 0,-5-8 0,-6 4-1,0 0 1,-5 4 3,-1 0-3,-5 4-1,0-4 1,0 4 1,0-4-1,6 4-2,-1-4 2,1 4 1,0 0-1,5 0 1,0-8-1,0 4 0,5-4 0,1 0-1,5 0 1,0 0 2,-5 0-2,0-1-2,-1 1 2,1 4 3,-1-4-3,7 4-1,-7 0 1,1 0-1,-1 0 1,1 0 0,0 0 0,-1 0 0,-5-4 0,6 4 2,-1-4-2,1 0 0,0 0 0,-6 4 1,0-9-1,0 9 1,28-4-1,-1 0-1,1 0 1,0 4-2,-1-4 2,1 4 1,0-4-1,0 8 2,-1-8-2,-5 4-2,1-4 2,4-1 4,-5 1-4,6 0 0,-6-8 0,-11 3-2,17-7 3,5-1-1,-5 1 0,0-1 0,-1 9 0,-4-5 0,-1 5 2,-6 0-2,1 4 0,5 0 0,-5 8 0,5-4 0,0 4 0,0-8 0,1 4 1,-1-4-1,-6-1-3,1 5 3,-6 0 2,-5-8-2,5 4 0,0-4 0,0 4 0,0-5 0,0 5 0,1-4 0,-1 4 0,0-5 0,0 5 1,6 0-1,-6 0 0,5-4 0,1 4 0,5-5 0,0 13 1,6-12-1,-6 4 0,0-4 0,1 4-1,-1-5 1,-6 1 2,-10 4-2,11-13 0,-6-8 4,0 13-4,0 8-1,0-13 1,0 9-2,1 0 2,-7 4 1,1 4-1,-6-4 0,0-1 0,-6 5 0,-4-8 0,-1-4 3,0 8-3,0 4-3,0-5 3,5-11 3,1 8-3,-1-1-1,6 9 1,1-4-1,-7 8 1,1 0 0,5 1 0,-6-5 0,6 0 0,1 4 0,4-4 0,1-13 2,-1 17-2,6-12-2,6 12 2,0-4 2,-6 4-2,0-12 0,6 8 0,-1-12 0,7 8 0,-1-17-2,0 13 2,0 8 0,0-9 0,-11 13 0,6-8 0,0-12 1,-1 12-1,1-9 0,0 13 0,-6 0 1,0 0-1,0 8-3,-5-12 3,-1 4 2,-5 0-2,6-8 0,-6 8 0,-5-4 0,-1 4 0,1 0-1,-1-8 1,1-1 1,-6 1-1,5 0 0,-5-5 1,-5 9-1,0 0 0,5 12-3,-6-16 3,6 12 0,-5-4 0,-1-8 2,1 8-2,-6 0-1,5 0 1,-5 0 1,0 0-1,11 4-1,6-4 1,-1 0 2,6 4-2,1-8-1,-1 4 1,-6 4-1,1 0 1,-1 0 2,1 1-2,-1-1-2,1-4 2,0 4 0,-1-8 0,1 0 1,-1-1-1,1 1-1,-1 4 1,1-8 1,-6 8-1,0-8 0,0 12 0,6-4-1,-1 4 1,1-8 3,-1-9-3,6 9-3,1 4 3,-7 0 0,6 4 0,0 1 0,0-5 0,6 4 3,0-4-3,-1 8-2,1-8 2,-1 8 0,7-12 0,-7 4 0,6-8 0,6 0 2,5-5-2,11 1 0,1-1 0,-7 5-1,1 0 1,5-1 1,0 1-1,-5 0 0,5 0 0,-5 3 0,5 5 0,0 5-1,-5-5 1,-6 0 0,0-9 0,6 18 0,0-5 0,0-4 1,5-4-1,-6 8-1,-4-13 1,-7 18 0,1-9 0,0 4 1,-1-4-1,1 8 2,0-8-2,-1 4-3,1-8 3,0 8 4,-1-8-4,1 0-2,-1 4 2,-4 0 1,-7-4-1,1-4 1,-1-1-1,-4 5 0,-7 8 0,1-8-1,-6 0 1,0 0 3,0 0-3,-6 4-2,1-4 2,-1 0 1,1 4-1,-6 0 0,0 0 0,0 0 1,0 0-1,0 0-2,0 0 2,0 0 0,0 0 0,11 8 0,5-8 0,-4 4 2,-1-4-2,0 4-2,0-4 2,0 4 0,0-4 0,-6 4 0,1-4 0,-6 0 0,0 0 0,11 4 0,-6 5 0,6-9 5,0 0-5,0 8-5,-5-8 5,0 4 2,-1 0-2,-5-4 0,0 0 0,0 0 0,0 0 0,0 0-1,0 0 1,0 0 1,6 0-1,-6 0-2,5 0 2,-5 0 1,6 13-1,-1-5-1,-5-8 1,0 0 0,0 0 0,0 0-14,0 0 14</inkml:trace>
</inkml:ink>
</file>

<file path=ppt/ink/ink2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09:56.393"/>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E84CC279-6C90-4F40-8505-C75A289FBFB1}" emma:medium="tactile" emma:mode="ink">
          <msink:context xmlns:msink="http://schemas.microsoft.com/ink/2010/main" type="inkDrawing" rotatedBoundingBox="3674,449 22307,-16 22409,4048 3776,4514" hotPoints="3859,624 21933,327 22440,2340 11090,4228 62658,4228 3742,2496" semanticType="enclosure" shapeName="Hexagon"/>
        </emma:interpretation>
      </emma:emma>
    </inkml:annotationXML>
    <inkml:trace contextRef="#ctx0" brushRef="#br0">402 2273 0,'0'0'9,"0"0"-9,0 0 18,0 0-18,0 0 12,0 0-12,0 0 11,0 0-11,0 0 9,0 0-9,0 0 3,0 0-3,0 0 5,0 0-5,0 0 2,0 0-2,0 0-1,0 0 1,0 0 0,0 0 0,0 0 1,0 0-1,0 0-1,0 0 1,0 0 1,0 0-1,0 0 3,0 0-3,11 4 4,1 1-4,-1-5-2,6 0 2,0 0 3,5 4-3,1 0-2,5-4 2,0-4 1,1 4-1,4 0-1,7-4 1,-6 8 1,5-4-1,1 0 1,-1-13-1,-5 13 0,-6-8 0,1 8 2,-7 0-2,1 0 0,-6 0 0,0 4-1,-6-4 1,0 4-2,1-12 2,-7-1 2,7 5-2,-7 0-1,1-1 1,-1 5 2,1 5-2,-6-5 0,0 0 0,0 8 0,0-8 0,0 0 1,11 4-1,1 1-1,-1-10 1,0 1 1,6 4-1,6 0 3,5-4-3,6 8-2,5 0 2,7-4 2,-1 0-2,0-12 4,6 16-4,5-4-6,6 0 6,-5-4 1,5-1-1,-12 1 1,7 8-1,5-8-1,0 8 1,6-4 1,0 5-1,-1-5-1,-5 0 1,-5 0-1,5 4 1,0-13 3,-6 14-3,1-5-1,-1 4 1,1-13 1,-6 14-1,-12-1-1,6-4 1,0-4 0,6 4 0,0 0 2,5 0-2,1 0 1,-1-5-1,-5 1 0,6 8 0,5-8 1,0 4-1,0 0 0,0 0 0,-6-4 0,1-9 0,-1 5 0,6-1 0,0 1 1,6-5-1,0 13-1,-6-4 1,0 4 1,0 0-1,6 8 0,0-12 0,5 8 2,-5-8-2,0 4-2,5-8 2,0 3 1,6-3-1,0 0 1,-11 3-1,5 1-5,1-4 5,5 8 5,-6 0-5,1 0 0,-7-9 0,1 5 0,5 0 0,1-5 2,-1 5-2,-5 0 1,-6 0-1,0 8 0,0-8 0,0-5-2,0 9 2,0 4 2,-5-4-2,-1 0 0,-5 0 0,-11 0 0,16 0-1,1 0 1,-1-4 3,0 0-3,-5 4-1,0 0 1,0 0 1,-6 4-1,0 0-1,-5-4 1,-1 9 1,1-9-1,5-4-1,0 8 1,-6-4 1,1 0-1,0 0 0,5-4 0,-6 4 0,1-9-1,-1 9 1,6-4 1,1 0-1,-1-1 2,5 5-2,1-4-2,0-4 2,-11 8 2,5-9-2,0 1 0,0-1 0,6 9 1,0-4-1,-1 0 0,1 4 0,0-4-1,-6-1 1,-5 5 0,5-4 0,0 4-2,6-4 2,0 4 0,5 0 0,1-4-1,-7 8 1,7-4 3,-1 4-3,1 0-2,-1 1 2,6-10 3,0 5-3,-5 0-2,-6-4 2,-1 0 1,1 4-1,0 4-1,5-4 1,1 0 1,-1 4-1,1 1-1,-12 3 1,6-12 0,5 8 0,6 0 1,0 0-1,0 1 3,6 3-3,-11-8-3,5 4 3,5 1 0,1-1 0,0-4 1,0 8-1,-6-3-2,0-5 2,0 8 0,6 1 0,-1-5 2,1 8-2,0-3 0,-12-1 0,1-3 2,5 3-2,5-4-3,1 13 3,0-13-1,-6 9 1,0-9 1,6 1-1,0-1 2,5 9-2,0-5-2,1-4 2,-12 1 1,0-1-1,6-4 0,5 0 0,0 4-1,-5-4 1,0 4 0,5-4 0,6 0 1,0 0-1,0 0-1,-11-4 1,0 4 1,-1 0-1,7 0 5,-1 0-5,1 0-6,-7 4 6,1-4 0,5 4 0,1 1 3,-1-1-3,6-4-3,-11 0 3,5 0 0,6 0 0,0-4 1,0 4-1,-5 0-2,-6-9 2,-1 13 3,7 1-3,-1-5 0,0 4 0,1-4 0,-6 0 0,-6 0 0,0-4 0,0 8 0,6-4 0,-1 0-2,1-4 2,-12 8 3,7 0-3,-1-4 0,5 0 0,1 4 0,0-16 0,0 16-1,-6-17 1,-6 17 1,6 1-1,6-5 0,0 0 0,-1 0 3,-5 0-3,-5 0-4,-1-5 4,6 5-1,-5 0 1,5-4 1,0 4-1,-6 0 0,1 0 0,-6 4 1,0-8-1,5 4-1,0 0 1,1-4 0,-1 4 0,1 0-2,-12 4 2,0-8 3,0 8-3,6-12 1,0 8-1,0 0-2,5 0 2,1 0 0,-1 4 0,-5-8 1,-6 4-1,0 0 0,0 0 0,0-4 0,1 4 0,-1-9 0,0 5 0,0 0 0,0 8 0,-5-4-1,-6 8 1,-1-16 1,1 16-1,0-16 0,0 12 0,0-8 0,0 8 0,0-4-1,-1 4 1,1-8 4,0 4-4,0 0-4,6 0 4,-7 0 0,-4 0 0,-1-4 0,0 0 1,-5 4-1,-1-5 0,1 5 0,-1-4 0,7 4 0,-1-4 0,6 4 0,0-9 1,-1 14-1,1-5-1,0 4 1,-11-4-1,-1 8 1,1-8 4,5 5-4,0-14 0,6 9 0,6-4 0,-1 0 0,6-1 0,1 5 0,-1 0-4,0 9 4,-11-13 4,0 4-4,5 0-4,1 0 4,-1 0 1,1-5-1,-1 1 3,1 4-3,-6 0-3,-6 4 3,0 1 0,-5-1 0,-6-4 3,-6 0-3,0-4-3,0 4 3,-5 0 0,0 4 0,-6-4 0,0 0 0,0 0 3,0 0-3,0 0-3,0 0 3,0 0 2,0 0-2,0 0-1,0 0 1,0 0 1,5 0-1,-5 0-1,0 0 1,0 0 1,6 8-1,-6-8-1,0 0 1,0 0 0,0 0 1,0 0-1,0 0-1,0 0 1,0 0 1,0 0-1,0 0 3,0 0-3,0 0 2,0 0-2,0 0 0,0 0 6,0 0-6,0 0 3,0-4-3,6 0 1,-6 4-1,0-9 3,5 1-3,-5 8 4,0 0-4,0-9 2,0-3-2,0 8 1,0 4-1,0-17-1,0 4 1,0 0 5,0-4-5,-5 5-6,5-5 8,0-5-2,0 6-1,0-6 1,0-7 2,0 3-2,0 1 1,0 4-1,0 0 0,5-5 0,-5 1-1,6-1 1,-6 5-2,0-4 2,0 4 1,0 0 0,0-5-1,0 1 0,0 4 1,0-1-2,0-3 1,0 8-1,0-4 1,0 4 1,0 0-1,0 0 1,-6 0-1,6 4-1,0-3 1,0 3 2,-5-4-2,5 0 0,-6 0 0,0 13-1,6 4 1,-5-9 0,5-8-1,-6-4 1,6-8 1,-6 7-1,1-20 0,-1 8 0,-5-8-2,0 0 2,-6 8 2,5 0-2,-5 8 3,6 5-3,0-4-2,-1-1 2,1 1 1,0 4-1,0-5-2,-1 5 2,7 0 2,-1 0-2,0 0-1,-5 0 1,5-5 1,1 5-1,-1 0 0,1 4 0,-1 0 0,0 0 0,1 4 0,-1 1-1,0-5 1,1 4 2,-1 5-2,0-5-1,1 0 1,5 5 0,-6-5 0,6 0 0,0 5 0,-6-1 0,1-3 2,-1 12-2,6 0-1,0 0 1,0-5 0,0 5 0,0 0-1,0-4 1,0 4 0,0-8 0,0-1 0,0 5 0,0 0 1,0-5-1,0-3 1,0-1-1,0 13 0,0 0 0,0-8-3,0-1 3,0-4 2,0 1-2,0 3 0,-5-4-1,-1 1 1,0 3 1,6-3-1,0 7-1,0 5 1,-5 0 0,5 0 0,0-12 2,0-1-2,0 5-1,0-1 1,-6 5 0,6 4 0,0-13-1,0 5 1,0 8 0,0 0 0,0 0 1,0-5-1,0 5 0,0 0 0,0 0 1,0 0-1,0-4-1,0 4 1,0 0 0,0 0 0,-6-8 0,6 8-1,0 0 1,0 0 0,0 0 0,0-5 0,0 5 0,-5-4 0,5 4 0,-6 0-2,6 0 2,-11-4 2,-6-4-2,0 12-2,6-17 2,-6 17 0,0-12 0,0 8 0,0-9 0,0 9 0,0-8 0,-6 8 0,6-9 0,-5 9 0,-1-21 0,-5 21-1,0-8 1,0 8 2,5-13-2,-5 5-1,-6-1 1,-6 13-1,-10-8 1,-7 4 1,6 0-1,-5 4-1,-6-8 1,-12 8 1,1-16-1,-12 7 0,12-7 0,-12 12 3,-5-4-3,0 4-3,-6-5 3,0 5 0,-57 17 0,12-34 0,28 0 0,34 13-1,-5-4 1,-7 3-1,12 1 1,-5 4 2,-7 0-2,-4-4 0,-1 4 0,17-4-1,-6-9 1,-5 5 0,-1-1 0,1 1 1,17-1-1,-23 1 0,5 3-1,7 1 1,-1 0 1,6 0-1,11 0-1,0-1 1,1 1 1,-7 0-1,1 0 0,0 4 0,11 8 1,-6 1-1,0-5-1,-5 4 1,-1-8 0,-5 4 0,17-4-2,-6 0 2,-5 0 1,0 5-1,-6-5 1,0 4-1,11 0 0,0 5 0,0-9 0,1 4 0,-1-4 2,0 4-2,1-4-2,10 0 2,1-4-1,-6 4 1,-1 0-4,1 0 4,0 0 4,0 0-4,6 0 1,5 4-1,0 0-2,0 1 2,-5-5 2,-1 0-2,1-5-1,0 10 1,-1-5 2,6 0-2,-16-5 0,-1 5-2,0-4 2,-5 4 1,11 4-1,0 1 0,-1-10 0,1 5 0,-5 0 0,-1 5 0,-5-5 0,10 4 0,1-4 0,-5 0 0,-7 4 0,1 0 0,-1 1 0,12-5-2,-5 4 2,-7 0 1,1 0-1,-12 0 0,6 1 0,0-10 1,0 5-1,-5 0-1,-1 0 1,0 0 2,12 0-2,-6 0-2,-6-4 2,0 4-1,1-4 1,10 0 2,1 0-2,-6-1-2,-6 5 2,1-4 1,10 4-1,-16 0 0,5 0 1,1 0-1,-1 0 0,6-4 0,11 0 0,0 4 0,6-5 0,-5 1 0,-1 4 0,6-4 0,0 0 1,5-1-1,12 5-2,-6 0 2,6 0 2,-6-4-2,1 4-1,-1 0 1,0 0 0,0-4 0,0 4 0,6-4 0,6-1 0,-6 1 0,-6 8-3,-6-4 3,1 5 1,-6-1-1,0 9 2,5-9-2,-10 4-1,-7-3 1,-11 7 1,6-12-1,-5 0 1,-12 5-1,-6-1-3,-45 4 3,6 1 2,40-1-2,-52-8-1,1 4 1,-12-4 1,23 17-1,-6-4-1,-5 0 1,11-26-1,39 26 1,-78-5 1,27 1-1,-10-1 1,-1-8-1,6 4-1,-11 5 1,16-9-2,-11 0 2,-5 8 2,17 5-2,-1-26-1,-5 26 1,23-13 2,-12 4-2,-107-29 0,34 38 0,56-22 0,29 13 0,50-8 0,-11 8 0,6-8-1,-6 8 1,-6 1 0,-56 7 0,17 5 3,62-4-3,0-9-4,-6 17 4,6-12 2,0-1-2,12 1-2,-1-5 2,0 0 2,6-4-2,6 9-1,-1-1 1,6-12 0,1 17 0,4-13-1,1 8 1,6-8 1,5 4-1,11-4 1,1 4-1,-1 1 0,6-1 0,0 0 0,0 9 0,0-17 1,6 12-1,0-12-1,0 4 1,11 0-1,0 0-1,0 0 2,0 0 1,0 0-1,0 0 1,0 0-1,0 0-1,-12 8 1,1-3 1,11-5-1,0 0 0,0 0 0,-6 8-1,1 0 1,-1 1-1,6-9 1,0 0 0,-6 17 0,1-9 1,5-8-1,0 0-1,0 0 1,0 0 2,0 0-2,-6 13-1,0-4 1,6-9-2,0 0 2,-5 8 1,5-8 0,-11-4-1,11 4-1,-12 12 1,7 5 0,-7 0 0,7 4 0,-1 1 0,0 3 1,1 5-1,-1 8-2,-5 4 2,5-4 2,1 0-2,-1-8-1,6 8 1,0-4 0,0 17-1,6 0 1,-1-1 1,1-3-1,-1-1 0,1-7 0,0 3 0,-1-8 0,1-9 0,0 5 0,-1-13 0,-5 0 0,0 0 0,6 0 0,-6 4 0,0-4 0,0 0-1,0 8 2,0 0-1,0-8 0,0 4 0,0 1 0,0-5 0,0 4 0,6 0 0,-6 0 2,0 4-2,0-8-2,0 9 2,0-5 0,0 4 0,0-8 0,-6 0 0,0 4 2,1 5-2,-1-5-2,-5 9 2,5 3 0,0-3 0,1-5 0,-1 14 0,6-6 0,-5-7-2,5 3 2,0-3 2,0 4-2,-6-18 0,6 9 0,-6-8 0,6 8 0,0-12 0,0-9 0,0 4 0,0-4 0,0 8 1,0-8-1,0 9-2,0-9 2,0 0 1,0 0-1,0 0 0,0 0 0,0 8 0,0-8 0,0 0 0,0 0-1,0 0 1,0 5 1,0-5-1,0 0 1,0 0-1,0 8 0,0-8 0,0 0 0,0 0 0,0 0-1,0 0 1,0 0 0,6 13 0,0-5-1,-6-8 1,0 0 0,0 0 0,0 0 0,0 0 0,0 0 2,0 0-2,0 0-2,0 0 2,0 0 0,0 0 0,5 4 0,-5-4 0,0 0 0,6 5 0,-6-5 1,5 8-1,1-4 0,-6-4 0,0 0 0,6 5 0,-1-5-1,7 4 1,-1 0 3,-5 0-3,-6-4-2,0 0 2,11 5-1,-5-1 1,-1 0 0,1 0 0,-1-8 1,7 8-1,-1-4 0,6 0 0,-6 4-1,6-4 1,11-4 2,6 0-2,6 0-1,5 0 1,11 8 0,1-8 0,-6-1 0,-1 1 0,7 8 0,-1-8 0,1 4 0,-6 0 0,-1 0 0,1-4 0,-6 4 0,-11 4 0,-6-4 1,1 0-1,-7 4-1,-5 1 1,0-5-2,-6 0 4,1-13-2,-7 17-1,-5-4 1,6 0 1,-6 0-1,6-4-2,-1 4 2,-5 0 0,0 0 0,0 0-21,0 0 21,0 0-45,0 0 45,-34-17-57</inkml:trace>
    <inkml:trace contextRef="#ctx0" brushRef="#br0" timeOffset="4676.1376">4404 2337 0,'0'0'23,"0"0"-23,0 0 9,0 0 0,0 0-9,0 0 7,-6-5-7,-5 1 5,11 4-5,0 0 5,0 0-5,11 4 5,1 1-5,-1 3 0,0-4 0,0 13 0,-5 0 10,0 0-10,-6 0 4,0 4-4,0 5 5,0-1-5,0 9 2,0-13-2,5 4 6,1 1-6,5-5 1,1-8-1,-7 4 0,7 8 0,-1-4 2,0-4-2,12 21 0,-6-4 3,5-9-3,-5 9 0,0 4 0,0 1 2,0-6-2,0-3 2,0-5-2,0 1 0,-6-1-3,0 1 3,1 3 4,-1 1-4,-5 4 2,-1 4-2,1 0-2,-1 0 2,1 0 2,0 0-2,-1-8-1,7 4 1,-1-9 0,0 5 0,1-5 0,-7 1 0,1-5 0,5-4-1,-5 0 1,-1 0 0,1 4 0,-6-4 0,6 4 2,-6 0-2,0-4-2,0-4 2,0-5 0,5 5 2,-5 4-2,0-9-1,0-8 1,0 0 0,0 13 0,0-13 0,0 0 0,0 0 1,0 0-1,0 8-2,0-3 2,0-5 3,0 8-3,0-8 0,0 13 0,0 4-3,0-5 3,6 1 0,-6-4 0,0-9 1,0 8-1,0 5 0,0-5 0,0-8 1,0 0-1,0 0 0,0 13 0,6-9-1,-6-4 1,0 9 1,0-9-1,0 0-1,0 0 1,0 0 1,0 0-1,0 0 0,0 0 0,0 0 1,0 0-1,0 0 0,0 0 0,0 0 2,0 0-2,0 0 2,0 0-2,0 0 0,0 0 0,0 0-1,0 0 1,0 0 1,0 0-1,0 0 0,0 0 0,0 12 1,0-3-1,0-9-2,0 0 2,0 0 3,0 0-3,0 0 0,11 0 0,0 4 0,-5 4 0,0-3-2,-1-1 2,6 0 1,1-8-1,5 4-1,5 8 1,6-8 3,6 0-3,0 0-1,0 0 1,6 0 0,5-4 0,-6 8 0,1 1 0,5-1 0,6-4 0,5 0 1,1 0-1,-7 0 0,1 4 0,-6 0 1,12-8-1,-1 4 0,1-4-1,-6 0 1,-1 4 0,1 4 0,-6-4 1,0 0-1,-11 0 2,0 4-2,-6 0-2,6-4 2,0 0-1,0 5 1,5-5 3,1-5-3,0 1-2,-1 4 2,1 0 1,-1 0-1,1 0-1,-12-4 1,0 4 2,12 0-2,-7 4 0,7 0 0,-1-4-2,-5 0 2,6 0 1,-1 0-1,1 0 1,-1 0-1,-5-4-2,6 4 2,5 0 0,0-4 0,11 4 3,1 4-3,5-4 0,-6-4 0,7 0 0,4 8 0,1-4-1,5 4 1,6-4-1,-11 0 1,0 0 1,5-4-1,6 4 0,6 4 0,-6 0 1,0-4-1,0 0-1,6 0 1,-1-4 0,-5 4 0,0 0 1,0-4-1,6 4-3,0 0 3,-6 0 0,-6 4 0,6 0 1,0-12-1,0 12 0,-5 0 0,-1-4 1,-5 5-1,-1-1 1,1-4-1,0 0-3,0-4 3,-1-1 2,-5 5-2,-5 5-1,5-5 1,0 4 0,11-4 0,1 0 1,-1 0-1,-5-4 1,0 8-1,5-4-2,0-4 2,1-1-1,-6 5 1,-6-4 1,0 8-1,0-8 3,6 4-3,-1 0-1,1 0 1,-6-4 0,-5 8 0,-1-4 0,0-4 0,6 4-1,1 0 1,4 0 0,1 0 0,-12 0 1,7-4-1,-7-5 1,0 5-1,7 0-1,-7 4 1,0-13-1,1 5 1,-6-1 2,-6 1-2,0 3-1,0-7 1,6 7-2,0-3 2,0 4 1,-6-5-1,0 1-1,0 4 1,-11-5 2,-6 9-2,0-4 1,-5 4-1,5-9 0,-5 1 0,-1-1-1,-5 5 1,0 0 0,-6 4 0,1 0 1,-1-8-1,6 3 0,-6 1-1,1 4 1,4 0 0,1-8 0,0 3 1,0 1-1,0 4-1,0-4 1,0-5 1,0 1-1,0 8-1,0 0 1,0-4 1,0 4-1,-6-9-1,6 5 1,-6 4-1,1-4 1,-1 0 1,0-1-1,0 1 0,1 4 0,-1-4 0,0 4 0,-5 4 0,-6-4 0,6 0 1,-6 0-1,5-4 0,-5 4 0,0 0-1,0 0 1,6-4 1,-1-1-1,-5 5-1,0 0 1,0 0 1,0 0-1,0 0 1,0 0-1,0-8 0,0 4 0,0 4-1,0 0 1,0 0 0,0 0 0,0 0 0,0 0 1,0 0-1,0 0 4,0 0-4,0 0 2,6-9-2,0 1 1,-1-5-1,-5 0 2,6-4-2,0 5 1,-6-1-1,0 5 2,5-5 1,1-4-3,-6 8 0,0-3 0,0-1 0,0-4 0,0-4 3,0 0-3,0-5-2,0 5 2,-6 0 1,1-4-1,-1 4 0,0-1 0,1 1-1,-1 0 1,6 0 1,0 0-1,0-5 0,-6 5 0,6-4 0,-5 8 1,5 8-1,0-8-2,0 0 2,0 1 1,0-6-1,0 5 0,-6-8 0,1 4 0,-1 4 0,0-13 0,1 5 0,5-5-1,-6 1 1,0-1 0,6-4 0,0 4 3,-5 9-3,-1 0-4,0-4 4,6 8 2,0 0-2,0 0-2,0 4 2,0-8 0,0 0 1,0 4-1,0-4 0,0 4 0,0 4 1,0 0-1,0 1 0,0-1 0,0 0-1,0 1 1,-5 3 2,5 1-2,0-1-1,-6 5 1,6 0 0,0 4 0,0-13 2,-6 5-2,6-1-2,-5 9 2,5 0 1,0-8-1,-6-1 0,1 9 0,5 0 0,-6-8 0,6-1-1,-6 1 1,1 4 0,5 4 0,-6-5 2,6 1-2,-6 0-1,6 4 1,0 0 0,0-4 0,0-1 0,0 5 0,0 0 0,0 0 0,0 0 1,0-4-1,0 4-2,0 0 2,0 0 2,0 0-2,0 0-1,0 0 1,-5-4 0,5 4 0,0 0 0,0 0 0,0 0 0,0 0 0,0 0-2,0 0 2,0 0 0,0 0 0,0 0-2,0 0 2,0 0 0,0 0 0,0 0 2,0 0-2,0 0-1,0 0 1,0 0-2,0-4 2,0 4-1,0 0 1,0 0-35,-40-4 35,-16 8-79</inkml:trace>
  </inkml:traceGroup>
</inkml:ink>
</file>

<file path=ppt/ink/ink2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0:55.30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5531 1021 0,'57'0'24,"61"4"-24,108-8 4,50-13-4,7 17 4,-7-8-4,-11-1 1,1 22-1,-18-26 2,-5 5-2,-34-1 0,-46 1 0,-10 8 2,-18-4-2,-67 0-1,-6-1 1,-17 1 0,-11 4 0,0 0 2,-17 4-2,-28 1 2,11-5-2,-74 4 2,-22 4-2,-79 1 0,-11-1 0,-12-8 3,-10-4-3,-7 17 7,-61-26-7,-12 0 4,-11 13-4,-12 4 6,-22-20-6,6 11 5,16 1-5,-5-9 0,0 13 0,11 9 1,17 4-1,-11-13-1,11-5 1,6 14 0,23 8 0,21-22 1,47-7-1,-1 24-1,17-3 1,0 4 1,11-5-1,23-4-1,62 5 1,5-5 1,12 4-1,12-3 1,10-1-1,17 4-2,29 1 2,34-5 0,33 0 0,29-8 2,106-17-2,75 12-1,5-7 1,16-1-1,18-9 1,17-3 5,5-1-5,-5-8-4,-1 8 4,7 1-1,10-1 1,-10 9 3,-18 4-3,-5 4-3,-1 0 3,-27 1 3,-17-5-3,-12 17-3,-28-17 3,-17 4-1,-51 0 1,-28 9-2,-16 4 2,-63 4 3,-11 1-3,-12-10-3,-11 5 3,-22 0 2,-6 0-2,-51-4 1,-28 8-1,-28-4 0,-91-12 0,-39 3 0,-56 5 0,-1-4-1,-11 8 1,-5 4 1,0-8-1,-7 12 0,-4-8 0,-12 9 0,22 3 0,12-16 0,-11 8 0,10 0 0,18-8 0,-6 13 0,29-14 0,5 22 1,28-17-1,45 0 0,12-4 0,22 8 0,12-8 0,50 0-2,6 8 2,6 0 3,16-4-3,12 0-1,6 0 1,10-4-5,18 4 5,11 0 6,51 4-6,11-8-2,28-4 2,18 3 0,78 1 0,11-8 2,7-1-2,10 4-5,51 5 5,-16-13 3,16 0-3,-5 9-1,-6-1 1,11-8 1,-5 13-1,5-4 1,-11-9-1,0 4 0,-17 5 0,-40-5-1,1 0 1,0 1 0,-18 3 0,-10 5-2,-12-5 2,-29 1 2,-55 4-2,-6-5-2,-6 1 2,-12 3 2,-10 1-2,-6 0-1,-40 0 2,6 4-1,-56 0-3,-23 0 3,-17-4 3,-91 4-3,-10 0-4,-12 4 4,-68-8 5,7 16-5,-7-16 1,-5 0-1,16 4-1,-10 0 1,5-9 1,6 9-1,-6-8-1,17 8 1,-12 0 1,18-9-1,5 9-2,46 0 2,-6 0 1,28 5-1,5-1 0,18-4 0,22 0 1,57 0-1,5-4 0,6-1 0,11 1 3,6 0-3,11 0-1,6-1 1,11 1 1,23 0-1,10-4 2,24 8-2,22-5-2,17 5 2,23-8 0,78-1 0,1 1 2,5 8-2,-11-9-1,17 1 1,-6-5-1,18 13 1,-7 4-1,18-8 1,39-13 3,-12 26-3,-10-13-2,-23-1 2,33 18-1,1-21 1,-17-5 0,-29 9 0,-10 4 0,-1 12 0,-17-16-1,-16 4 1,-7-4 3,-10 8-3,-63-4-2,-11 4 2,-11 1 0,-6-5-1,-11-9 1,-6 9 0,-5 9 0,-17-5 1,-6-4-1,-40 4 0,-16 0 0,-1-8-1,-16 4 1,-23 0 1,-11-4-1,-80 4 1,7 0-1,-1 0-1,-5-4 1,5 8 0,-11 8 0,12-3 1,-7 25-1,7-30-2,-1 5 2,-5-1 1,17 9-1,-1-9-2,1 5 2,16-13 4,1 9-4,5-9-3,18 12 3,44-8 1,-5 5-1,-1-9-1,7 8 1,5-3 1,0 3-1,5-4-1,1 5 1,5-1 3,0 1-3,6-1-2,6 5 2,5 4 2,6 0-2,0-9-2,5 9 2,6-13 0,12 5 0,5-9 0,0 8 0,6-8 0,-1 5 0,12-5 0,0 0 0,0 0 1,0 0-1,0 0 0,-22 0 0,-7-9 1,-4 9-1,4-8-1,1 3 1,0-3 0,0-1 0,-1-3 0,7 8 0,5-5 0,0 5 0,0-5-1,6 5 1,-6-4 1,0 3-1,0 1-1,-6 4 1,-5-4 0,-11 8 0,-1 0 1,-5 5-1,0-5 0,5 5 0,6-5 0,1 4 0,-1-3-2,0-5 2,6-5 2,5 1-2,6 0 0,0 0 0,6-1 1,0 1-1,5-4 0,0-1-1,1 1 1,-1-1-1,6 5 1,0 4 0,0 0 0,0 0 0,0-4 0,0 4 0,0 0 0,0 0 1,0 0-1,0 0 2,-17-9-2,0 1 0,-5 4 0,-12-5 0,-6 1 0,1 3-1,-6 5 1,-1 0-1,-4 0 1,-1 0 2,0 5-2,0-1-2,6 0 2,6 0 0,-1 5 0,6-5 0,6 0 0,5-4 1,6 0-1,6 5 0,0-5 0,11 0 1,0 0-1,0 0 2,0 0-2,0 0 2,0 0-2,0 0-1,0 0 1,0 0 1,0 0-1,0 0 1,0 0-1,0 0-1,0 0 1,0 0 0,-11 17 0,5-1-1,0 1 1,1 5 0,5-1 1,-6 0-1,6 4-2,0-8 2,0 4 1,6 1-1,-1-1 2,1 0-2,0 4-3,-1 5 3,1 0 0,5-5 0,0 0 1,1 1-1,-7 8 0,1-5 0,0 1 0,-1-5 0,1 5 0,0 0 0,-6-14 1,0-11-1,0-5 1,0 17-1,5 4-2,-5-4 2,6 0 2,0 4-2,-1-4 0,1 12 0,-1 1 0,1 0 0,0-1 0,-1-3-1,1 3 1,0-3 0,-1 3 1,-5 5 0,0-8-1,0 3 0,0-8-1,0 1 1,0-10 0,0 1 0,0-5 0,0-8 0,0 0 0,0 13-1,0 8 1,0-12 4,0-9-4,0 13-3,0-5 3,0-8 2,-5 13-2,-1-5-2,6-4 2,0-4 0,0 9 2,0-9-2,0 0-3,0 4 3,0-4 1,0 0 1,0 0-2,-6 0-1,6 0 1,-5 17-1,-1 0 1,0-17 2,6 0-2,-5 8-2,-1 1 2,1-1 2,-1 5-2,0-13 0,6 0 0,-5 4-2,5-4 2,0 0 1,0 0-1,0 0 0,0 0 0,-6 0 0,6 0 0,0 0 1,0 0-1,0 0 0,0 0 0,-6 5-1,6-5 1,0 0-1,0 0 1,-11 4 2,0 8-2,-1-12 2,1 9-2,0-9-2,11 0 2,-6 4 0,6-4 0,-5-4 1,5 4-1,0 0 1,0 0-1,0 0-1,-12 0 1,12 0-1,-11-4 1,0 8 0,11-4 2,-6 4-2,6-4-3,-6-4 3,6 4 1,-5 0-1,5 0-1,0 0 1,0 0 1,0 0-1,0 0 0,0 0 0,0 0 1,0 0-1,17 4-1,5-4 1,12-4 2,11 0-2,6-5 0,6 1 0,5-1-2,5 5 2,12-9 0,6 5 0,5-9 1,68-13-1,0 9 0,-11 4 0,6 0-1,-1 9 1,-17-5 1,-39 13-1,74-17 1,-18 21-1,18-4-1,-7 0 1,12-8-1,6 8 1,5 0 1,6 0-1,0-17 1,11 13-1,-11 4 0,11 0 0,-11-17-2,11 4 2,34 0 2,-45 18-2,-5-18 0,10 5 0,-11-5-1,-11 13 1,0-9 1,-22 5-1,-7-4-1,-10 12 1,-51-4 0,-6 4 0,-12 0-1,-10 5 1,-6-5 1,-12 9-1,-5-13 1,-6 8-1,-11 1 1,-11-9-1,-6 0-1,-40 0 1,-16 8 1,-12 1-1,-17-5 0,-16 4 0,-68 1 0,-18 3 0,7-3-2,-7 8 2,1-4 3,-17-1-3,11 1-2,-23-5 2,-33 9 2,0 5-2,22 3-1,40 0 1,-1-8 1,7 0-1,-6 9 0,16-5 0,12-13-1,-5 1 1,10-5-1,1 9 1,-1-18 1,23 5-1,51 5 1,-5-10-1,-12 5 0,11 0 0,6 0 0,0 0 0,6 5-1,5-5 1,0 4 0,6 4 0,6 1 0,-1 4 0,7-5-1,10-4 1,0 9-1,7-5 1,4 5-1,1 0 1,6-13 4,-1 4-4,6 0-2,0 0 2,0 5 0,0 4 0,0-9 1,-5-4-1,-6 4-2,-1 5 2,-5-9 0,6 4 0,0-8 1,5 8-1,1-8 1,5 4-1,6-5 1,-1 10-1,12-5-3,0 0 3,0 0-3,0 0 3,29 0 2,4-13-2,13 9 0,4-22 0,7 9-1,11-17 1,11 18 1,11-23-1,62-7 1,12 4-1,5-1 1,18 5-1,-1 21-3,23-8 3,33-13 2,12-5-2,-11 18-1,-6-17 1,12 3-3,-1 1 3,12 17 4,-12-21-4,6 12-3,0 1 3,-6-1 1,12 5-1,-12 8 1,1-17-1,-35 30-1,-28 4 1,-16-5 0,-12-3 0,-11 8 0,-18-9 0,-55 9 1,-18-4-1,-5 4-1,-12-4 1,-5 4 0,-11 0 0,-6 4 2,-28 0-2,11-4 0,-74 0 0,-16-4-1,-29 0 1,-84 12 1,-17-8-1,-62-4 0,11-4 0,-17 8-2,-6 8 2,7-8 3,-13-4-3,-27 0 0,0 12 0,-18 1-1,-5-1 1,-16-25 2,-7 34-2,12-25 0,0 25 0,27-17-1,41 16 1,16-7 0,40 4 0,62-5 1,23 1-1,33-5-3,57-4 3,12 4 1,10-8-1,6 4 1,29-9-1,33 1-1,17-5 1,23 9 0,28 0 0,67-13 0,7 4 0,-12 5-1,5 3 1,-5 5 1,-17-4-1,-11-4 0,-45 12 0,0-4 0,-6 0 0,-6 4-2,-11 0 2,-5-4 2,-12 9-2,-6-5-1,-11 0 1,-11 9 0,-11 8 0,-6 5 0,6-5 0,-6-4 0,0-5 0,5 1-1,-5-9 1,0-4 2,0 0-2,0-8 1,0-22-1,0-8 0,0 21 0,-5-8 0,-1-5 1,-5-4-1,-6-12-1,-17-5 1,-6 0 1,-5 13-1,-6 0-1,-5 8 1,-6 13 0,-17 9 0,-6 16 0,12 18 0,0 3 0,-1 22 0,-44 4 0,56-17 0,5-17 2,12 5-2,5-9-4,12 4 4,11-13 2,12 1-2,5-9-1,22-4 1,6-17 1,6-9-1,0-12 0,6-9 0,-1 4-2,1 5 2,-6 4 2,-6-5-2,0 10 0,-11-1 0,-6 4 0,-5 5 0,-12-1 2,-16 14-2,-1 7-1,-5 10 1,-6-1 1,-6 8-1,1-3-2,-1-1 2,7 1 0,-1-1 0,0 1 0,6-5 0,5 5 2,0-5-2,7-4-2,-1 0 2,5-4 0,1-1 0,5-3 0,1-13 2,5 8-2,0 0-2,-6-4 2,6 0-1,-6-4 2,1 0-2,-1 0 1,0 4 1,6 0-1,-5 0 0,-1 0 0,1 9-3,-1-5 3,0 5 4,1 3-4,-1 1-2,6 4 2,0 0 2,-6-4-2,6 4-1,0 0 1,-5 4-2,5-4 2,0 0 1,0 0-1,0 0 0,0 0 0,0 0 0,0 0 0,0 9 0,17 3 0,5-12 0,6 9-2,6-9 2,11 0 2,6-9-2,0 1-1,5-9 1,12 0 1,6-4-1,5 8 0,-6-4 0,0 9 0,1-9 0,-7 12 1,-4-3-1,-7 8-2,-5-8 2,-12 3 0,-5-3 0,-11 8-1,-1-4 1,-5 8 2,-5-4-2,-7 8-1,-5-8 1,0 0 2,-28 5-2,-6-1 0,-5 0 0,-7 4 0,-16-3 0,-11 3-2,-12-4 2,6 9 1,0-13-1,-5 9 1,-1-14-1,6 1-1,11-4 1,12 3 0,5-3 0,11 4 0,7-1 0,4 5 1,7-4-1,5 8 0,0-12 0,6 12 0,11-4 0,-12 0 0,12 0 0,0 0-2,0 0 2,0 0 0,-11 21 0,-6 1 0,-5 7 1,-12 1-1,0 8 1,0 0-1,6-8 2,-1-1-2,7 1-2,5-9 2,6 9-2,5-1 2,6 5 1,6 4-1,11-8-1,5 0 1,1-1 0,-1 1 0,1-5 0,0-8 0,-1 9 0,1-5 0,-6-9 2,-6 1-2,0-4 0,0-5 0,-5 4 0,0-12 0,-1-4 0,1-5-2,0-8 2,-1-5 1,-5 5-1,0-8-1,0 3 1,6 1 2,-6-1-2,0 14 2,0-5-2,0 4 0,-6 0 0,1 9-2,5 4 2,0 0 0,0 0 0,0 0-2,-12 13 2,7-1 2,10 10-4,1 3 2,11 0 0,11 5 0,12-5 6,11 1-6,5-1-4,-5-4 4,5 9-1,6-9 1,6-4 0,5 0 0,1-8 1,-1-1-1,12-4 0,5 13 0,0-4-2,57 4 2,0-9 2,0 1-2,-6-9 2,6 0-2,5 0-1,-5-4 1,11 4-1,-6 0 1,-5 4 1,0-8-1,-1 4 0,-4 0 0,10 0-1,-5 4 1,5 8 2,6-3-2,-5-1 0,10-8 0,1 5 0,-6 3 0,0 1-2,-6-18 2,-16 9 2,-46 0-2,6 0 0,51 9 0,-12-5 0,-50 4 0,5-8-1,1 5 1,-7-5 1,7 4-1,-1 0-1,0-4 1,-5 4 1,-12 0-1,6 1 0,-5 7 0,-1-3 0,0-1 0,-5-8 1,0 0-1,-6 5-5,0-5 5,0-5 4,0 5-4,6 0 2,-6 5-2,0-1-1,-11-4 1,0 0 2,0 8-2,-1-8-2,1 9 2,0-9 3,0 4-3,0-8-2,-1 4 2,-4 0 2,10 0-2,6-5 0,6 1 0,5 0 1,1-4-1,5 8 1,0-5-1,5 1 1,1-4-1,0 3-1,11-3 1,62-5 0,-17 9 0,0 0 0,6 4 0,-1-9 0,-5 5 0,12 0 1,-6-5-1,5 14-2,12-10 2,-12-3 1,6 8-1,0 0 1,-5-4-1,-1-1-2,0-7 2,-10 12 1,4-5-1,1 10 0,-12-5 0,-44 0-1,5-5 1,51 1 1,-12 0-1,-45 4 1,6 0-1,34-13 0,-51 13 0,6 0 1,-1 0-1,7-4-1,-1 0 1,0 0 0,1-1 0,-1 5 1,-5 9-1,-6-5-1,5-12 1,1 3-1,5 1 1,1 8 1,-7 1-1,7-5 0,5 0 0,50 0 1,-16-26-1,-45 30 0,11-4 0,56-4-1,-28 13 1,-45-14 1,12 1-1,-1 4-2,40 4 2,-51-4 0,5 5 0,1-5 1,5 0-1,-11 0 0,1 4 0,-7-4 0,0 0 0,-11 0-1,-5 0 1,-12 0 0,-11 0 0,-6 0 1,-5 0-1,-6 0 0,-6 0 0,-51 4 0,-16-4-1,-29-4 1,-16-9 1,-86 1-1,-5-5 1,-16-9-1,-41-12-1,-10 21 1,16-8 0,-5-5 0,10-4 1,30 9-1,-52 8-1,17-13 1,-16 13-1,10 5 1,-5-1 1,0-12-1,0 8 1,-28 0-1,5 8 0,7 5 0,-13-4-2,24-1 2,-7 1 0,24 12 0,38-4 1,1-4-1,-11-5 0,-18 5 0,46 4 1,5-4-1,-10-1 0,10 1 0,-5 17 0,-1-9 0,18-4 0,-6-4 0,11 0 0,1 4 0,-1 4-1,12-8 1,-12 4 1,-5 0-1,16 12-1,1-3 1,-6-9 0,11 4 0,-5 0 1,5 1-1,28 7-3,40-8 3,-5 5 1,-1-5-1,0-4 1,12 0-1,5 4-2,0 1 2,1-10-1,-1 5 1,12 0 0,10 5 0,13-10 0,10 10 0,29-10-2,22 5 2,11-4 0,23 0 0,23 4 0,5-9 0,85-7-1,6 7 1,11 5-1,0-5 1,22-8 2,35 5-2,10-5-2,-16 4 2,5-4 1,-22 13-1,-23-9 1,17-4-1,40 9 0,-6 8 0,-11-13-2,-6 13 2,-56-8 1,10 12-1,-4-13 0,-1 9 0,6-8-1,-6 21 1,6-13 2,-17-5-2,11-3-2,-11 12 2,0 0 1,0 1-1,-17-14 0,0 1 0,6 3-2,-17 5 2,11-12 2,5 8-2,-16-9 1,11 4-1,-5-3-1,-1 20 1,6-21 1,-5 5-1,-1-5 0,12 13 0,-18 0-1,7 5 1,-1-10 0,-11 10 0,12-10-2,-7 14 2,-16-5 2,-39 4-2,10-3-2,57 7 2,-22-12 2,-52 0-2,7 0 0,-1 0 0,34 5 0,-50 3 0,-1-8 0,-5 9 0,-1-14 2,-5 5-2,-5 0-3,-12 0 3,-5 0 1,-12 5-1,-6-1 0,1 0 0,-6-8-2,-11 8 2,-6 9-1,-17-9 1,-17 4 0,-17-8 0,0 5-2,-17-1 2,-16-13 4,-7 9-4,-10 0-1,-74 5 1,11-5-1,-11-5 1,6 1 2,-17 4-2,-6 0-2,5-13 2,-10 13 0,-1-12 0,-11 12 0,-22-17 0,28-4 1,5 16-1,-5-11 1,6 7-1,-12-8-1,-23 17 1,35-4 1,10 0-1,-16-18-1,11 22 1,6 0 1,-6-4-1,12-8 0,-7 7 0,18-7-1,5 16 1,6-8 0,11 4 0,-5-13 1,-6 17-1,17-8 0,45 0 0,-11-1 0,-63 1 0,12 0 0,-11 4 0,17 0 0,-1 8 0,1-12 0,16-4 0,46 4-1,-12 4 1,-61 0 1,16 8-1,11-8 0,46 4 0,-6-8-1,-62 4 1,-6 8 0,23 5 0,45-9 1,0 5-1,-56-5-1,28 9 1,50-13 1,-5 4-1,0 4-2,0-3 2,6 3 0,5-8 0,12 4 2,-1 1-2,7-1-2,-1-4 2,6 0-2,5 0 2,1-4 3,10 4-3,1-5 0,11 1 0,0 4-1,0 0 1,6 4 0,11-4 0,0 0-3,0 0 3,40-8 1,5-1-1,11-3 0,18-1 0,5-4 0,0 0 0,11 5 1,6 3-1,51-16-1,-12 12 1,-45 13 0,68 0 0,-16-4 0,-7 4 0,-39 0-1,56 0 1,1-17 2,-1 13-2,-16 12-1,-40-4 1,62 0 0,-17 5 0,0-13-2,0-5 2,-6 9 1,-50-8-1,11 4 0,68 4 0,-17-9 1,5 13-1,0-4 0,-16 9 0,-46-9 0,17 0 0,57 0 0,-12 0 0,-5-9 0,-17 1 0,-51 8-1,6 8 1,5-8 0,51 0 0,-17 0 1,-45 5-1,6-5-1,5 4 1,-5-8 0,0 12 0,5-8 2,0 4-2,46-4-3,-63 4 3,1-4 1,5 5-1,5-5 0,1 4 0,-6-8-1,6 8 1,-1 0 1,1 0-1,5-4 0,-5 0 0,0-8 0,5 8 0,0-9 0,6 9 0,40-8-1,-52 12 1,12-8 1,57 4-1,-18-4-1,-39 8 1,62-4 1,-22 8-1,-46-3 0,11-1 0,57-4 0,-16 4 0,4-4 0,-10 4 0,-57-4 0,11 9 0,6-5 1,51-4-1,-23 9 0,-45-5 0,6-4-2,5 4 2,-5-4 1,5 9-1,57-9 2,-12 8-2,-56-8-4,6 0 4,5-4 1,6 8-1,34-4 2,-57 0-2,1 0-2,-1 4 2,-5-4 1,5 4-1,-5-8-1,5 4 1,-16 0 1,16-4-1,1 8 0,-1-4 0,0 4 0,-5-4 1,-11 5-1,-7-10-1,1 10 1,-6-5-2,0 4 2,-5-4 1,-1 4-1,-5-8 0,-5 8 0,-7-8 1,-5 4-1,0-9 1,-6 9-1,1 0-1,-7 5 1,-5-5-1,0 0 1,0 0 2,6 4-2,-6-4-2,-6 4 2,6-4 0,-22 0 0,-7-8-1,-4 3 1,4 1 0,-33-4 0,-11 4 0,-1-5 1,-10 9-1,-12 0 0,-57-4 0,24-9 2,38 13-2,-10-8-2,-52-1 2,7-4 1,-1 13-1,0-21-1,23 34 1,34-17 1,-12 4-1,-50-4-1,-1 4 1,6 4 0,6-13 0,45 9-1,-11 0 1,-45-4 2,-6 0-2,5 4-3,6 8 3,23-12 2,34 4-2,-6-4-2,-45 4 2,51 0 2,-6-4-2,0-5 0,-51 18 0,34-14 1,40 5-1,-12 0-4,0 5 4,12-5 4,0 0-4,-6 0-2,0 4 2,0 0 0,0 0 0,-1-8 1,7 4-1,0 0-1,-6-4 1,-6 8 1,6-8-1,-6 4 1,-5 4-1,0 0-1,-6-4 1,-45 0 0,50 5 0,-5-5 0,-50-5 0,16 5 0,45-4 0,-5 4 0,-12-4 0,-39 4 0,45 0 0,-5 0 0,-35-9 0,46 18 1,-6-5-1,-51 0-2,12-12 2,61-1 3,-10 5-3,-1 4-3,-5 4 3,5 1 3,-5-5-3,-6 0-2,-6 0 2,-39 0 0,51-5 0,-6 5 0,-57-4 0,29 13-1,45-9 1,-6 0 2,1 4-2,-7 0 1,12 0-1,-5-8-1,-7 0 1,-5 0 0,6 4 0,0 4-1,-6-4 1,-6 0 0,-50-9 0,16 18 1,46-18-1,0 14-1,0-1 1,5-8 0,-62-1 0,-79 1 0,74 8 0,11-12 0,56 12 2,6 0-2,6 5-2,-1-5 2,1-8-1,5 4 1,6 0 0,6-4 0,11 8 1,5-8-1,12 4 1,5 0-1,6 0 0,12 0 0,5 0-3,28 4 3,11-4 2,7-17-2,16 13-2,11-1 2,6-3 1,6-9-1,5 13 3,0-13-3,63 17-3,-29-21 3,-45 16-2,11-11 2,57 16 2,-23-17-2,-39 12-1,5 5 1,0 5 1,40-27-1,-45 22-1,11-4 1,56 8 1,-28-4-1,-44 0 1,4 0-1,6 5-1,-5-14 1,0 1 1,-1-5-1,1 5-2,0-1 2,-6 1 1,-11-1-1,5 9 0,0-8 0,1 3 0,5-3 0,0 8 1,-12-8-1,7 3-2,-1 1 2,1 4 2,5-4-2,-6 4 1,-11-4-1,0 8-2,6-4 2,0 8 1,-1 1-1,-5-1 0,1-8 0,-1 13 0,-6-13 0,1 8 0,5-3 0,5-5-1,1 0 1,0 8 1,-6-8-1,6 9 1,-1-1-1,1-4-1,6-8 1,-1 13 0,-11-14 0,6 10 0,5-5 0,6 4-1,0 0 1,-5 0-1,5 0 1,5 13 1,7-8-1,-7 4 1,-5-9-1,6 4 0,0 9 0,5-4 0,0-9 0,-5 9-1,5 0 1,6-1 0,51 1 0,-17-13 1,-51 8-1,5-8-2,7 0 2,-7 9 1,1-9-1,0 4 0,-1-4 0,7 0 1,-1 4-1,28-8 0,-44 4 0,5 0 0,6 0 0,-6 0 0,0-17 0,0 26-4,5-9 4,1 4 3,0-13-3,-12 14-2,6-10 2,0 5 1,0 5-1,0-1 2,0 0-2,-11-4-2,-6 0 2,0-8 0,6 12 0,-1 0 2,1-8-2,6 4 0,-12 0 0,5 4 0,7-8 0,-1 0 0,1 8 0,-7 0 0,-5 0 0,6 1-1,-6-14 1,0 5 1,0 4-1,0 0 0,1-4 0,-1-1 0,-17 10 0,6-10 0,-1 5 0,7 0-2,5 5 2,0-5 0,0 0 0,-5 4 2,-1-4-2,0 4 0,7-8 0,-1 4-1,-6-4 1,1 4 0,-7 0 0,1 4-1,-6 0 1,-11 0 1,-6-4-1,-5-4 0,-6 4 0,0-4 0,-6 4 0,0 0 1,-5-4-1,0 4 2,-6 0-2,0 0-3,0 0 3,0 0 1,0 4-1,0-4 0,-17-26 0,-6 26 1,-5 5-1,0-5-1,-6 0 1,0-9-1,0 1 1,-5 8 1,-7 0-1,7-17 1,-12 21-1,-5-17 2,-12 13-2,0-21-2,0 25 2,-5-12 0,-6-1 0,0 5 1,0 13-1,6-18-1,-1 13 1,-5-8-1,-5 4 1,-1-4 1,12 0-1,-6 4 0,0 4 0,-1 4 0,-4 1 0,-6-13 0,5 8 0,-5 13 5,-6-17-5,0-13-6,-40 34 6,51-25 1,-5 4-1,0-13-1,0 5 1,5-1 1,-5 5-1,-6-8 0,0 16 0,5-17 0,1 13 0,-6-4-1,0 8 1,6-12-1,0 12 1,-6-13 1,-6 9-1,-45-4 0,23 17 0,45-9 0,0 5 0,-6-5 2,1 4-2,10-12-1,-5 17 1,0-13-1,0 8 1,6-12 0,-1 12 0,12-8 0,-5 9 0,5-9-1,-6 8 1,0 5 2,0 0-2,1-9-1,5 9 1,5-13-1,1 8 1,5-4 2,0 1-2,-5-1 0,5 0 0,0 0-2,6-12 2,5 12 1,6 5-1,6-18-3,6 18 3,5-5-1,5-8 1,1 12-5,17-12 5,16 0-1,18 8 1,16-4 1,6 0-1,17-9-1,12 14 1,55-10 1,7 1-1,-1 4-1,-5 0 1,5 0 1,12-13-1,-11 13 0,5-4 0,-6 4 0,12-4 0,5 8 0,-17-17 0,6 18 0,6-1 0,-17-4-1,5 4 1,1-4 2,-18-4-2,-45 0-1,63-9 1,-23 17 0,-51-12 0,5 8 0,7-4 0,5-1 2,33-3-2,-50 4-1,6-1 1,5 1 2,-5 0-2,-6 4-5,6-4 5,-1 8 4,1-8-4,5 4 0,-11 0 0,1 4 0,4-4 0,1 8 0,0-16 0,-18 12 0,7 9 0,-7-17 0,1 8 0,0 4 0,0-12 0,-1 17 0,1-5 0,-12-8 0,7 0 0,10 4 1,0 1-1,1 3-1,-7-8 1,-4 0 1,-1 4-1,0 1-1,-6-5 1,-5-9 1,0 5-1,0 8 0,-1 0 0,1 5-1,-6-5 1,-5-4 1,5-4-1,0 4-1,6-4 1,-6 16 0,6-16 0,-6 13 0,0-1 0,-5-4 0,-6-4 0,-1 4 0,7-4 0,-6 9 2,-6-5-2,17-4 0,-5 9-2,-1-5 2,1 0 0,-1-4 0,1 4 0,-12-4 0,0 5 2,-5-5-2,-6 4-2,-6-8 2,0 8 1,1-8-1,-7 4 1,1 0-1,-6 0 0,0 0 0,5 4-2,-5-4 2,0 0 1,0 0-1,0 0 1,0 0-1,0 0 0,0 0 0,0 0 0,0 0 0,0 0 0,0 0 0,0 0 0,0 0 0,0 0-1,0 0 1,0 0 0,0 0 0,0 0-1,0 0 1,0 0 0,6 17 0,0 0 0,-1 12 0,1-8 0,0 13 0,-1 0 0,7 9 0,-7-5 1,7-13-1,-12 0-1,0-3 1,5-1 0,1-9 0,0 1 2,-6 8-2,0-4 0,0 4 0,0 1 0,0-5 0,5 8-2,-5-4 2,0 5 1,6-5-1,-1 17 0,1-9-1,0-3 1,-6 12 0,0-8 2,0-9-2,5 0 0,-5-4 0,0-9 1,0-8-1,6 9-1,-6 3 1,0-3 0,6 4 0,-1-5-2,1 1 2,0 3 2,-6-3-2,5-1 0,1 5 0,0 0 0,-1-1 0,1 1 1,-6-5-1,0 1-1,0 4 1,0-5-1,0 1 1,0-1 1,0-8-1,0 0 0,0 0 0,0 0 1,0 0-1,0 0-1,0 0 1,0 13 0,0-1 0,0 1 0,0-4 0,0-1 1,5 5-1,-5-1-2,0-3 2,0-1 2,0 1-2,0-1 0,6 5 0,-6 0 0,0-5 0,0-8-1,0 0 1,0 13 0,0-9 0,0-4-1,0 13 1,0-5 3,0 1-3,0-1-3,0 1 3,0-1 2,0-8-2,0 13 1,0-9-1,0-4-3,0 0 3,0 0 1,0 0-1,0 13-4,0-5 4,0-8 4,0 0-4,0 0 2,0 0-2,0 0-2,0 0 2,0 9 0,0-9 0,0 0 0,0 0-1,0 8 1,0-8 1,0 0-1,0 0 1,0 0-1,0 0 0,0 0 0,0 0-1,0 0 1,0 0 1,0 0-1,0 0 1,0 0-1,0 0 0,0 0 0,0 0 0,0 0 0,0 0 0,0 4 0,0-4 1,0 5-1,0-5-1,-6 8 1,6-8 3,-5 9-3,5-9-2,0 8 2,0-8 1,0 0-1,0 0 4,0 0-4,0 0 2,0 0-2,-11 9 0,-1-9 0,1 4 2,0-4-2,11 0 0,0 0 0,-17 4 1,-6 4-1,1-3 1,-7-1-1,1 0 1,0 0-1,-12 1-1,1-10 1,-1 5 0,-5 0 0,0-12 0,6 12 0,-7-9 2,-4 13-2,-7-4 0,-5 0 0,6 0 2,-6 0-2,-6-4-3,-11 8 3,-6-4 1,6 0-1,0 5 1,-11-5-1,-6-5 0,5-3 0,-4 8 0,-58 8 0,1-8 0,28 5 0,39-14 0,-11 5 0,-62 4 3,22-4-3,52 4-1,-7-4 1,-5 4-1,-39-5 1,50 1 0,-11 8 0,-5-8 1,-40 0-1,50 0-1,-10-1 1,-57-7 0,22 3 0,40 5 1,-11 4-1,-45 8 2,-1-12-2,1 0-2,16 8 2,40-4 0,-16 0 0,-58 4-1,-5-4 1,6 0 1,11-4-1,-11-4 1,10 8-1,-10-5 1,-17 5-1,17-16-2,-23 7 2,5 1 1,-10 3-1,5-7 0,-17 3 0,-28 9-1,39 0 1,12-8 0,-6 4 0,6-5 0,5 13 0,1-8-1,10-4 1,1-1 1,5 9-1,18 0 0,-1 4 0,6-8 0,50 4 0,1-4 0,-11 0 0,-57-9 0,28 4 0,51-3-1,5 3 1,7 1 0,10 4 0,6-1-1,12 1 1,11 0 0,5 0 0,0 4-2,12 4 4,11 9-2,23-9-3,11 4 3,16-8-2,24 5 2,10-10 1,24 1-1,84-17 1,-12-4-1,23-1 1,-5 13-1,11-4-1,28-4 1,-34 4 0,34 17 0,-22-12 1,39 12-1,-17-5-1,-34 22 1,40-12-2,5 12 2,-22-9 1,-29 5-1,-5-9 0,11 0 0,23-8-1,-34 8 1,6-12 0,-1 8 0,1-9 0,-6 9 0,0-8 2,-17 8-2,11-4-1,-11 12 1,-6-8 0,0 8 0,-10-12-1,-7 13 1,0-14 2,-16 10-2,-57-5-2,11 8 2,6-12 0,56 4 0,-22-9 2,-45 9-2,5-4 0,1 4 0,-7-4-1,1 8 1,0-8 0,-1 4 0,1-8 0,0 3 0,-12-3 0,6-1 0,6 5-1,-1 4 1,1 0 1,-17-4-1,-1 4-1,1 0 1,0-4 3,0-5-3,-6 1-3,0-1 3,0-3 0,-6-1 0,-5 4 0,-6-8 0,0 9 2,1 0-2,-1-5 0,0 13 0,0 0-2,-5 0 2,-7 0 1,-4-4-1,-1-1 0,0 1 0,-5 4-1,-1 0 1,-10 4 2,-1-8-2,0 4-1,-5 0 1,-6 0 1,0 0-1,5-8-1,-5 3 1,6 10 0,-6-5 1,0 0-1,0 0 1,0 0-1,0 0-1,0-5 1,0 5 0,0 0-2,0 0 5,0 0-3,6 0 0,-6 0 0,5-16 0,-10 3 0,-7 0 1,-10 0-1,-18-12-1,-16 4 1,-1 4-2,-22 4 2,-17-4 0,-45-12 0,-5-1 2,5 9-2,56 17 0,-5-1 0,-1 5-3,1-4 3,0 0 0,5 0 0,6 4 0,17 4 0,11-4 1,12 8-1,5-8-1,5 0 1,7 0-3,5 5 3,6-5 1,11 0-1,28-5-2,23-3 2,16-5-1,1 1 1,11-1 0,11 0 0,46-8-1,-57 4 1,0 13 3,6-9-3,-6 5-3,5-1 3,-10 9-1,-18-8 1,-5 12 1,-17-8-1,0-1 2,-12 1-2,-5 0 1,0 0-1,-6 4-1,-33 4 0,-29-4 1,-22 4 2,-12-8-2,-28 0-2,-62-9 2,-22 17 0,5-12 0,-23 4 1,-135 16-1,102-3 0,50-9 0,63 4 0,61 0 0,7 0-1,16-4 1,6 5 1,11-1-1,11-4-1,6-4 1,17 4-2,0 0 2,46-9-1,21 5 1,24-4-1,55-9 1,12 4-1,12 4 1,-18 5 0,-5-4 0,-6-5 1,-6-4-1,-50 9 2,11-1-2,56 1-3,-22 3 3,-45 10 1,0-1-1,5 0 1,0 0-1,-16-4-1,-7 0 1,1 9 1,0-1-1,-6 1-2,-6-5 2,-5 9 0,-6-9 0,-5-4 3,-1 4-3,-5 0-2,-6 1 2,-5-1 2,-6 0-2,-6 5-3,6-5 3,-6 0 1,1 0-1,-7 1-1,-5-5 1,6 12 0,5-12 0,-5 0 0,-6 0 0,11 4 2,6 5-2,-6-5-1,6 5 1,6 3 0,0-12 0,-1 17-1,1-8 1,-1-1 1,1 5-1,-1 4-1,1 0 1,-6 0 0,0 0 0,0 0 0,-6 4 0,0-4 3,6 0-3,-5-5-3,-1 14 5,0-1-2,-5 0-2,-1-12 2,1 0 2,-6 0-2,0-5 0,0-8 0,0 0-2,0 17 2,0 4-1,0 0 1,0 0 0,-6 1 4,1-5-4,5 0-2,0-5 2,0 1 1,-6 0-1,6-1 1,0-7-1,0-5-4,0 4 4,0-4 1,0 0-1,0 0 1,0 0-1,0 0 1,0 8-1,0-8-3,-5 13 3,5-5 3,0-8-3,0 0 1,0 0-1,0 0 4,0 0-7,0 0 3,0 0 5,-17-4-5,0 0 0,0 0 0,0-9-1,-6 5 1,-5-1 0,0 5 0,0-9-1,-1 5 1,1-5 1,0 0-1,5 5 2,6 8-2,0-4-2,1-1 2,-1 1 1,0 4-1,0-4-1,0 4 1,6-4 2,-1-1-2,1 1-2,5 8 2,6-4 1,0 0-1,0 0-3,0 0 3,-22-8 3,-7-1-3,-4 5 0,-1-4 0,0-1 1,0 1-1,-5 12-4,-1-4 4,-5-4 2,0 4-2,5-9 0,1 1 0,-1-13 1,6-5-1,0 1-1,1 0 1,-1-1 2,5 5-2,1-13-1,6-12 1,5 12-1,-6 0 1,-11 8 0,-5-12 0,-6 4 2,-6 1-2,0 3 0,6 0 0,0 5-2,0-5 2,-6 13 0,0-4 0,0 13 1,0-13-1,1 8-1,-1-4 1,0 4 1,6-4-1,-6 5-2,0-5 2,-5 8 3,-1-4-3,-5 5-1,6-5 1,5 5 0,-5-1 0,-7 9 0,1-8 0,0 12-2,6-17 2,-1 5 1,7-9-1,4 13 1,7-5-1,5 1 0,0-1 0,0 5 1,0-4-1,1 3 0,-7 1 0,1 4-2,-7-8 2,1 8 0,6-9 0,5 5 0,6 4 0,5 4 0,-11-8 1,6-4-1,0-1 0,0 1 0,-6 8 1,0-13-1,0 9-1,0 0 1,-5 4-1,-1-13 1,6 17-1,-5-12 1,10 8 3,1 0-3,-6 0-1,0-9 1,1 13 0,-1-8 0,0 8 1,-6-8-1,1 4 0,5-4 0,-6 4-2,7-4 2,4 8 0,1-17 0,-6 17 0,-5-4 0,-1 9 0,-5-9 0,0 8 0,5-8 0,1 5 1,-1-1-1,7-4 0,-1-9 0,5 1 1,1 4-1,6-5-1,-7 5 1,7 0 0,-1 4 0,1 0-1,-1-5 1,1 10 1,-1-10-1,-5 10 0,0-10 0,-1 10-1,-5-1 1,1 4 1,4-3-1,1 3 0,-6-4 0,0 1-1,1-5 1,-1 4 1,-6 9-1,1-5 0,-1-4 0,-5 5-1,0-9 1,5 4 1,6 0-1,6 0 0,6 1 0,5-1-1,0 0 1,6 0 1,5-4-2,6 0 1,0 0-1,0 0 1,39-12 0,7-1 0,10 0 0,6-4 0,0 9 1,12-13-1,10 4-1,-5-4 1,6 12 0,5-4 0,51 1 2,-17-1-2,-50 9-2,-12-5 2,0 1 1,-6 8-1,1 0-1,-1-13 1,1 13 0,-1-4 0,1 8 0,-6 0 0,-1 5 0,7-13 0,-1 12 0,1-8 0,-7-13 1,1 13-1,0-4-1,0 8 1,-6-8 0,-11 0 0,0 0 2,0 4-2,-1 4-2,7-4 2,-6 8 0,0-8 0,0 5 0,-1 3 0,1-4 0,0 1 0,0-10 1,-6 14-1,-5 8-1,-6-13 1,5 9 0,1 4 0,5 8 0,0-17 0,6 9-3,0 0 3,6-4 2,-7-9-2,7 9 1,0-5-1,-1-3-1,1-1 1,-7 4 1,7 1-1,-1 3-1,7-3 1,4 4 0,7-1 0,-6 1 1,5 0-1,1 4-1,5 0 1,0 0 0,0-1 0,6 6 0,-6-10 0,5 5 0,1 0 0,0 0 1,5 4-1,1 9-1,-12 0 1,5-5-1,1 0 1,0-3 1,0-6-1,-1-3 1,-5 4-1,-5 9-1,-1-14 1,-5 9 1,0 5-1,0-1-1,-6 5 1,0-1 1,-5 1-1,-7-5 0,-4 5 0,-1 0 0,-6-1 0,1-3-2,-6-5 2,0-4-1,-6-4 1,0-1 0,-5-3 0,0-9 2,-6 0-2,0 0 0,0 0 0,5 8 0,1 5 0,0-9-1,-1 0 1,-5-4 1,0 0-1,0 5 0,0-5 0,0 0 0,0 0 0,6 8 1,0 9-1,-6-9 0,0 5 0,0-4-1,0 3 1,0-3-1,0-1 1,0 5 0,0 0 0,0-1 0,0 1 0,0 0 1,0-1-1,0 5 1,-6-4-1,6 0 0,-6 0 0,1 3 1,-1-3-1,0 0-3,-5 0 3,5-1 0,-5 1 0,5 0 2,-5-5-2,6-4 0,5-4 0,0 0-1,-12 9 1,7-1 1,5-8-1,0 0 0,-12 9 0,1 3 2,0-3-2,5-1-2,6-8 2,-17 9 0,0-1-1,6-3 1,0-1 0,-1 4 0,1 1 0,0-1 0,11-8 1,0 0-1,0 0 0,0 0 0,-11 9 0,-1-5 0,1 0 0,0 0 0,-1 1 0,7-5 0,5 0 0,-12 4 0,12-4 2,0 0-2,-11 0-2,-6 8 2,0 9 0,-5-17 0,-1 4 2,1 1-2,-1-1 0,0 4 0,1 1 0,-6 4 0,-1-9-2,1-8 2,-6 12 1,6-4-1,-6 0 1,6-4-1,5-4 0,1 4 0,-6-4-1,-6 0 1,0-5 1,0 5-1,-6 0 1,1 0-1,-6-5-2,5 5 2,1 0 2,-1-1-2,1 1-1,-6 13 1,-1-14-1,1 14 1,-6-13 1,6 4-1,0-9-1,0 9 1,11 0 1,-5-4-1,-7 0 0,1 8 0,-5-8 1,-1 4-1,-6 0-2,6 8 2,1-12 0,-1 8 0,0-4-1,-5 9 1,-1-14 1,1 14-1,-1-18 1,1 14-1,5-5 0,6 4 0,0-4 2,-6 8-2,0-3-5,-5-1 5,-1-8 4,1-1-4,11 1-1,-17 4 2,5 4-1,1 1 0,-1-5 0,1-9-1,-1 13 1,1-8 0,5 13 0,6-14 2,-6 5-2,0-8-2,-5 4 2,-1-1 1,1 5-1,0-4 0,10 4 0,-16 4 0,6-4 0,-1 0 0,-5-4 0,6 0 0,-1 8 0,1 0 0,5-8 2,-5 0-2,-1 0-1,-5 4 1,0-4 1,0 4-1,6-5-1,-1 10 1,1-10-1,-6 5 1,-6 0 0,0 0 0,0-4 0,6 4 0,0-4 1,-5 4-1,-12-4 2,-1 4-2,7-5-1,0 5 1,-6 0 0,0 0 0,-6-4-2,0 8 2,1-12 1,-1 8-1,-11-4 1,0-1-1,6 10 0,-6-5 0,-11 0 0,-57 0 0,17-9 1,-5 5-1,5-5 0,17 22 0,40-21-2,-12 8 2,-44-9 2,-1 9-2,0-12-1,12 12 1,50-5 1,-5 5-1,-6 0-2,-51 5 2,23-22 1,39 12-1,-5-3 1,-1 4-1,7 4-1,-1 0 1,-5-5 0,5 5 0,0-8 0,6 4 0,6-5 0,-6 5 0,0 0 0,0 4 0,0-4 1,6 12-1,5-12-2,6 12 2,0-12 2,0 8-2,5-4 0,1 9 0,-1-13-1,6 4 1,6-5 0,0 1 0,-6 0 0,0 4 0,-5 0 0,0 0 0,-1-4 1,1 12-1,5-4-1,0 5 1,-5-5 2,-1 4-2,1-3-3,-1 3 3,-5 1-1,11-5 1,-5-4 3,-6 8-3,0-3-2,-6 3 2,0-4-1,6 0 1,0 5 2,0-5-2,0-4 1,0 4-1,0-4 0,11 5 0,6-5-1,5 8 1,6-8 1,12 4-1,-1-4-1,6 0 1,6 0-1,0-4 3,5 8-2,6-4 0,0 0 0,0 0-2,17 5 2,11-14 1,1 9-1,4 0-1,7 9 1,-6-18 1,0 5-1,11 0 1,6 8-1,5-13 0,6 5 0,0 4 0,6 0 0,5 0-1,6 4 1,6-4 1,0 0-1,-1 0-1,7 0 1,-1 0-1,-5 0 1,-12 5 1,0-5-1,1 4 0,-1 4 0,6-8-2,0 5 2,-5-1 2,-1 0-2,0-4-1,6 9 1,0-14 0,-5 1 0,-6 4 2,-1 4-2,7-4-3,-7 5 3,1-10 2,5 14-2,-5-5-1,-11-4 1,5 4 0,5-4 0,1-4 0,6 4 0,-1 4-3,-5-8 3,11 4 4,0 4-4,5-4-1,1-8 1,0 4 1,5-1-1,62-3-1,-22-1 1,-45 9 0,5 0 0,57 0 0,-23-12 0,-45 12 0,12 0 0,55-5 1,-27 18-1,-40-13-1,5 0 1,1 0 2,5-4-2,-11 0-1,1-1 1,-1 5 0,0 0 0,-6 0-1,0 0 1,-11 5-1,-5-5 1,-1 0 2,-5 0-2,0 4-1,-6-8 1,0 4 2,0-5-2,-5 1 1,5 8-1,-5-4-1,-1-4 1,1 0 0,-7 4 0,-4 0 1,-1-4-1,6-1-1,0 5 1,-1 0 0,1 0 0,0 0 0,0 0 0,0 5 0,0-10 0,5 5 0,-5-4 0,-6 8 0,1 1 0,4-5 2,1 4-2,6 0-3,5 0 3,0-4 1,0 0-1,6 0 0,0-4 0,-6 4-1,6-4 1,5 4 1,6 0-1,6 4 1,-6-8-1,0 12-1,6-12 1,0 0 1,5 0-1,6 8-1,-5-8 1,-1-1 0,12-3 0,11 8 0,39 0 0,-45 8-2,12-12 2,56 17 2,-23-26-2,-50 13 1,11 0-1,51 0-2,-34 0 2,-46 9 1,7-9-1,-1 4-1,1-4 1,-12 13 0,-6-5 0,-5 5 0,-17-9 0,-6 5-3,-5-1 3,-29 9 0,-17 0-4,-5-4 4,-11-1 0,-7 1 0,-4 0 0,-12-1 0,-12 1 0,1-9 0,-12 9 1,-11-5-1,-5-3-1,-46-5 1,6 8 0,45-8 0,-51 9 3,6-22-3,45 26-1,-6-1 1,-44-7-1,5-18 1,50 21 1,-5-8-1,-39 5 0,50 3 0,-5-8 1,-6 0-1,6-4-1,5 4 1,-5-4 3,-1-5-3,1 9-2,11 4 2,0-4-1,-6 5 1,1-1 0,-7-8 0,1 4 0,11 0 0,0 4-2,0-4 2,0 8 0,0-8 0,5 4 1,12 1-1,6-5 1,-1-5-1,7 5 2,5 0-2,-1-4-2,1 4 2,6 9-1,5-14 1,6 14 0,11-26 0,-6 13 0,12 8 0,0-4-1,11 0 1,0 0 0,-6-8 0,0 16 1,6-8-1,-5-4 1,5 4-1,0 0-1,-6-4 1,6 4-2,0 0 2,0 0 1,-6 8-1,6-8 1,-5 4-1,5-4-1,0 0 1,-12 9 0,-5-18 0,-5 22 0,-6-17 0,5-9 3,0 9-3,7 16-2,-1-16 2,0 8 0,0-12 0,5 12 0,1-4 0,11 0 0,0 0 0,-11 0 0,11 0 0,-11 0 0,11 0 0,-6 4 0,6-4 0,-6 0 0,6 0 0,-5-4-1,5 4 1,0-4 1,0 4-1,0 8 0,0-8 0,0 0 0,0 0 0,11-8 0,0-5 0,1 9-1,10-9 1,6 9 0,12 0 0,11-9 0,11 5 0,-6-1-1,12-8 1,11 17 0,6-8 0,-1 8 1,7-4-1,67 4-1,-6-30 1,-28 38 0,-39-20 0,11 3 2,39-12-2,-16 8-1,-40 5 1,0 12 1,6-8-1,-1 4-2,1-4 2,5 8 1,6-8-1,45 0 0,-5 8 0,-46 0-1,12-12 1,44 12 1,7-8-1,-1-1 0,-16 10 0,-46 3 2,6-8-2,62 8-2,-23-8 2,-44 5 2,5-10-2,45 14-2,-17-22 2,-45 17 0,6-4 0,5-8 0,-5 4 0,-1 8 0,7-8 0,5 0 0,39-1 0,-56 14 1,0-9-1,6 0 0,-1 8 0,1-8-1,-12-8 1,-5 16 2,0-4-2,0 1-1,-1-5 1,1 0 1,-6 4-1,-5 4-1,-7-8 1,1 5-1,0-1 1,0-4 0,5 4 0,1-4 3,-1 9-3,-5-5-2,-6-8 2,0 8-1,-5 0 1,-6 4 2,-6-12-2,-11 8 0,0-8 0,-6 4-1,0 0 1,-5 4 1,0-8-1,-1 4-2,-5 0 2,0 0 0,0 0 2,-28 13-2,-6-5 1,0 5-1,-11 0 0,-6-5 0,1 1 0,-1 12 0,-6-25 0,1 8 0,-6-4 0,-6 4 0,6-4 0,0 9 0,-6-9 2,-5 8-2,-1-8-2,-10 0 2,10 4 2,1-4-2,0 5-1,-6-10 1,0 5 0,5 5 0,12-5 1,-6-5-1,6 5-1,6 5 1,-1-10 0,7 5 0,-1 9 1,0-9-1,6-4-1,5 8 1,1-13 1,-1 9-1,12 5-1,0-1 1,0-17-1,-1 9 1,-4 0 1,-1 12-1,0-16 0,0 3 0,-6 1 0,1 4 0,-6-4 0,5 0 0,-5-1-1,-6-7 1,0-5 1,-5 8-1,-6-3 1,-6 7-1,6-12 1,-6 9-1,-5 8-2,-6-4 2,6-5-1,-1 14 1,1-10 0,-6-3 0,0-5 2,0 0-2,0 9-2,5 0 2,-5-4 0,0-1 0,-5 5 1,10-5-1,7 14-1,-7-10 1,1 1 0,-1 0 0,-5 8 1,0-8-1,17 0 0,0-5 0,-6-4-2,1 5 2,-7 0 2,7-1-2,5 5 1,5 0-1,-5 4-2,6-5 2,-1 10 0,-5-5 0,0 0 0,0 0 0,0 0 1,11-9-1,0 9 0,-5-8 0,-1 3 1,1-3-1,-6 4 0,5-5 0,6 9 0,1 0 0,-1 0-1,-6 0 1,-5 5-1,-5-5 1,-7 4 0,7-8 0,-1 4 1,-6-5-1,1 10 1,-6-5-1,6 4 1,-1-4-1,1 12-2,-6-16 2,0 4-1,0 0 1,11 0 1,-5-8-1,-1 8 0,1-4 0,0 8-1,5-8 1,6 12 1,11-4-1,6 0 1,0 1-1,-1-1 0,7-4 0,5 4-2,0-8 2,0 4 0,6-9 0,0 14-1,5-5 1,1 8 0,5-12 0,0 8 1,0-8-1,6 12-1,-6-16 1,0 8 1,-6-9-1,-5 9 2,0-8-2,0 4-1,-6-5 1,0 5-1,0-9 1,-6 5 0,1-1 0,-1 1 0,7-9 0,-1 9 0,5-9 0,1 8-1,6-4 1,5 1 2,5-1-2,7 5-1,39-18-1,22 9 2,23 0 1,23 0-1,67-16-1,17 3 1,-11-4 1,12 34-1,-1-13-1,-17 13 1,1-21-1,-12 8 1,-34-12 2,-51 8-2,-11 13 0,-5-13 0,-12 8 0,-11 1 0,-6 8 1,-11-13-1,-23-8 0,-22 4 0,-34-8 0,-28 16 0,-29-8 1,-84 0-1,-23 1 0,-22 7 0,-1 5 1,24 4-1,27-4 0,12 8 0,-6-21 0,17 4 0,11 5 0,6-5 0,6 9 0,33 0 0,40-5 0,-6 5 0,1-9 0,5 9 0,5-9 2,18 13-2,5-8-2,12 8 2,5 0 0,6-4 0,5-1-1,34 18 0,23 0 1,23-9-2,16-4 2,23 0 2,62-4-2,6 8-1,5-4 1,-17 0-1,18 8 1,5-3 2,-23 12-2,17-9-1,-5 5 1,-6-9-1,12 17 1,-12 5 0,5-1 0,7 0 0,-12 1 0,0-1 0,-12-4 0,1 5 0,-6-9 0,6-5-1,-17 5 1,-45-8 0,5-5 0,0 4 0,-11 1 0,0 4-1,0-1 1,0 9 0,-5 5 0,-7-5-2,-10-8 2,-6 4-1,-6 0 1,-6-5 1,-11-3-1,-5 3 0,-6-3 0,-6 8-1,-11-4 1,-5 8-3,-7-4 3,-10 0 1,-1 0-1,-11-1-1,0-3 1,-5 4 1,-1-8-1,1-1-2,-6 1 2,0 3 1,-1-3-1,-4 3 2,-1-7-2,-6-1 2,12 4-2,-6 5-2,1-9 2,-1 0 0,-6-4 0,1 5 1,-6-5-1,0 8-2,5-12 2,-5 4 1,-5 0-1,-1 4-1,-6-4 1,7 9 3,5-5-3,0 0 0,-1-4 0,1 0-1,0 0 1,6 4 1,5-4-1,11 5-2,12-10 2,6 10 0,5-5 0,0 0 0,6 0 0,11 0 0,0 0 0,0 0 0,22-5 0,6 5 2,6 0-2,6 0-3,-1 0 3,6 5 1,6-5-1,6 0-1,-1 4 1,6-4 1,-5 8-1,-7 1 0,1-9 0,0 0 0,0 0 0,0 4 0,-1-4 0,-4-4 1,-1 8-1,-6 0-2,-5-8 2,0 0 1,0 4-1,-6-4-1,-5 4 1,-6-5 2,-1 1-2,-4 0-1,-7 4 1,-5 0 0,0 0 0,0 0 3,0 0-3,6-4-1,5-5 1,-5 5-2,5 0 2,1-5 0,-1 5 0,0 0 0,6-5 0,0 5 0,0-4 0,0-1 0,5 1 0,7-1 0,5-4 0,5 1-1,-5-1 1,11 5 0,6-1 0,5 1-4,12-1 4,5-4-3,-10 5 3,-1-5 0,0 1 0,0 3-1,-11 5 1,-6-5 2,-6 5-2,-11-4-1,-5 4 1,-6-1 1,0 1-1,-28 4 0,-18 0 1,-10 4-1,-18 5 0,-22-1 0,0-4 0,-17 5 0,-73-1 0,17 14 0,5-10 0,12 5 0,44-8 1,7-5-1,-7-4-1,7 4 1,5-4 2,5 0-2,12 0-3,11 4 3,6-8 1,11 4-1,6 0-1,5 4 1,7-8-1,-1 4 1,5-4 2,1 8-2,11-4 0,0 0 0,0 0 0,0 0 0,0 0 0,0 0-1,0 0 1,0 0-1,-11 9 1,-1-5-1,12-4 1,0 0-1,0 0 1,0 0 1,0 0-1,0 0 0,0 0 2,0 0-2,-11 4 1,11-4-1,0 0-3,0 0 3,0 0-1,0 0 1,28-4-3,6 4 3,11-4 2,1 4-2,-1 0-1,11 4 1,12-8-1,11 4 1,6-5-1,-1-3 1,18 4 0,56 4 0,-11 0-4,-1 4 4,1-8 2,-17-5-2,-40 5-4,12 4 4,45 0-14,-1 4 14,7 5-24,-1-9 24,-16-9-17</inkml:trace>
</inkml:ink>
</file>

<file path=ppt/ink/ink29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1:10.69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1953 614 0,'0'0'15,"-6"-5"-15,-5 5 3,11 0-3,0 0 0,0 0 1,-6 0-1,6 0 0,0 0 0,40-12-1,16 3 1,29-3 1,11-10-1,90-3-1,0-9 1,12 4 3,-1 9-3,23 0 9,34 8-9,6 9 8,-6-13-8,-17 9 6,-34-1-6,-5-8 3,-1 5-3,-5 3 1,-28 9-1,-12 9-1,-16-5 1,-57 0 3,0 0-3,-17-4-1,-17 0 1,-5 5-1,-12-1 1,-17 0 2,-22 0-2,11-4 3,-74 0-3,-21 0 1,-75 5-1,-10-5-1,-18 4 1,0-4 1,-5 4-1,-17 0 2,-34 0-2,-11-8 0,11 13 0,0-9 3,11-5-3,34 5 1,-28 5-1,40-1 3,16-4-3,0-4 0,12 16 0,34-16 0,50 0 0,12 0 3,-1-1-3,12-3-2,11 4 2,12 4 0,5-4 2,11 4-2,18 0 1,5 0-1,39 0-2,23-5 2,23 5-1,17 0 1,78-4 2,6 0-2,6 0-2,-5 8 2,16 0 0,0-8 0,-11-5 0,6 1 0,-18 4 0,-11-5 0,-10 5 0,-24-9 0,-67 5 2,-12 4-2,-5-1 0,-12 1 0,-10 0 1,-24 4-1,-5 0 0,-50 0-1,-18-4 1,-11-1 3,-23 1-3,-67 4-2,-23 4 2,-6-4 1,-33 5-1,-40 16 1,11-13-1,1 1 2,27 8-2,46-9-1,0 5 1,16-5 0,18 1 0,17-9 0,67 4 0,11-4-1,12 0 1,11-4 0,51 0-2,17-1 2,34 1 0,22-4 0,12-9-4,95-9 4,1 14 5,11 3-5,33-21 0,1 18 0,-23 3 1,-33 1-1,-7-9-3,6 0 3,-16 0 1,-6 9-1,-12-5 0,-17 4 0,-56 5 0,-5 0 0,-12-5 2,-11 5-2,-12 0-5,-11 0 5,-28 8 0,0-4 3,-56 4-3,-12-4 0,-16 0 0,-24 0-1,-55 4 1,5 5 3,-12-5-3,12-4-3,-11 0 3,11 9 2,-6-5-2,0 4-1,18-3 1,10-5 2,52 4-2,5 0-7,11-4 7,11 4 0,12-4 0,11 0 5,17 0-5,23 5-3,-6-5 3,40 8 1,16-4-1,17 5 1,12-5-1,5-4-2,74 0 2,0 0 1,-12 4-1,1 0 0,-7-8 0,-10 4-1,-40 0 1,56-8-1,-22 3 1,-57 5 1,1 0-1,-12-4 2,-11 0-2,-12 0 1,-5 4-1,-45-4 0,-18 4-5,-27 4 5,-17 0 2,-12 9-2,-17-5-1,-67 5 1,5-5 3,-5 1-3,17 3 0,-6-7 0,0 12 1,22-17-1,51 0 3,1 0-3,5 4-4,5 0 4,18-4 1,11 0-1,5 0 2,18 0-2,22-8-2,28-1 2,17 1-5,28-1 5,18-8 4,78-8-4,17 8-3,1 4 3,4 1 5,1-5-5,6 8-3,-12 1 3,-5 3 2,-12 5-2,-28-4 0,-17 0 0,-50 4 3,-6 0-3,-6 0-3,-12 4 3,-4 0-1,-7 1 1,-11 3-3,-5-4 3,-6 1 3,-6 3-3,-5 1-1,-6-9 1,-28 12 2,-12 1-2,-5 4-3,-17 0 3,-12 0 1,-5 0-1,0-9 0,-5 5 0,-7 0 1,-10 4-1,-40 4 1,0-4-1,50-5 0,-10-3 0,-46 8 0,0 8 0,0 13 0,18 0 0,44-4 0,-5 4 0,-46 30 0,18-9 0,44-29-1,6-13 1,1 4 0,5-4 0,5 0 1,6-4-1,6-1 0,6-3 0,5-1 1,6-4-1,-1 1 1,7-5-1,-1 4 1,1-17-1,5 9-1,0 0 1,0 4 2,6-4-2,-1 4 1,12 0-1,0 0 0,0 0 0,0 0 0,12-13-2,5 0 2,5 0-1,6 5 1,6-5-2,6 5 2,-1 8-3,-5 0 3,0-4-2,-6 4 2,-5 8-4,-1-4 4,-10 5 0,-7-1 1,-10-4-1,5-4-2,-34 9 2,-6 4 0,-5 4 0,0-1 1,0-3-1,-6 0 0,-5 0 0,-1-9 1,1-4-1,-1-4 1,1-1-1,5 1 0,0-4 0,6-5 7,0-8-7,0-9 0,0-12 0,5 4 1,1-9-1,5 1 2,5 3-2,1 9-3,6 5 3,5 3 3,0 5-3,0 4-3,-6 13 3,1 12 0,5 5 0,0 13 2,0 16-2,0 9-2,0-1 2,6-3-1,-1 12 1,1 5 0,0 8 0,5-4-3,1-9 3,5-4 4,0-13-4,0-8-3,5-13 6,1-12-3,0-18 4,-1-16-4,1-13 1,-1-17-1,-5 8 3,-11 5-3,0-22-1,0-3 1,-6-5 0,-6-26 0,6 52 0,-11 16 0,-6 22-2,0 12 2,0 21 2,-5 13-2,5 0-3,11-4 3,1 9 1,10-1-1,1 9-2,11-1 2,0 1-1,6-13 1,-1-4 2,7-4-2,5-13-1,11-4 1,0-13-3,6-13 3,0-8 6,0-17-6,-6-5-3,-5 14 3,-1-10 2,-11-20-2,-11-4-1,-5 12 1,-1-8 0,-5 16 0,-6 9 1,-11 9-1,-6 25 1,-6 13-1,1 21-2,-6 4 2,-1 0 2,7 8-2,5 5-2,6 4 2,5-4 0,12 0 0,5-9 0,6-8 0,6-9 0,5-12 0,6-9 0,6-8 0,-1-9 1,7-4-1,-1-4 1,0-4-1,-5-9 1,-6 9-1,-17-30 0,-6-5 0,-5-3 0,-12-5-1,6 9 1,-5 8 1,-7 17-1,1 0 0,-6 9 0,-5 4 0,-1 8 0,1 9 0,5 0 0,0 4 0,11 8 0,6 9-2,6 4 2,6 5 1,10 7-1,6 6 1,12-10-1,11 9-2,0 0 2,0-16 1,5 11-1,6 5-1,0 5 1,6-5-1,0 0 1,-6 0 3,-5 0-3,-6 0-2,-6-4 2,-6 0 0,-5 4 0,-5-8 1,-12 4-1,-6 0 1,0-1-1,-5-11 0,5-10 0,1 1-1,5 4 1,-6-13 1,6-4-1,-6 9 0,1-5 0,5-4 0,0 0 1,0 0-1,0 0-1,0 0 1,0 0 1,0 0-1,0 0-2,0 0 2,0 0 1,-11 4-1,-1 5 0,1-5 0,5 0-2,6-4 2,-5 0 1,5 0-1,0 0 1,-6 4-1,6-4-2,0 0 2,-6 4 2,6-4-2,0 13 0,-5 4-1,-1 4 0,-5 0 1,0-4 3,5 5-3,0-10-1,1-8 1,5-4 2,0 0-2,0 9-1,0-9 1,0 0 1,0 0-1,11-9 3,6-3-3,0-5-1,5 4 1,1 5-1,-1 3 1,7-7 1,-1 3-1,0-3-1,12-10 1,5 5 0,11 5 0,12-1-1,0 5 1,5-9 0,6 8 0,0-4 0,6 9 0,-6-4 0,5 8 0,7 0 1,61 0-1,-16-4 1,-40 4-1,62-5-2,-12-7 2,-4 3 1,4 1-1,-16 8 1,-40 0-1,6-5 2,74 5-2,-12-8 1,11 4-1,-5 16-1,11 1 1,0-13 0,-6-4 0,12-5 0,-12 18 0,0-9-1,1-4 1,-18-5 2,0 1-2,1-5-2,-18 17 2,-50-4 2,5 5-2,1-5-1,44-5 1,-50 10-2,5-1 2,0 0 3,-11-4-3,-5 4 0,-1 5 0,-5-1-2,-12 1 2,-10-5 0,-13 0 0,-4 0-1,-7 1 1,-11-1-2,-16-4 2,5 0 1,-45 0-1,-17 0 2,-12-4-2,-5-1 0,-11 5 0,-17 0 2,-57-8-2,-11 8 0,6 4 0,-1 5 0,-10-5 0,-1-4 2,-17 4-2,1 0-1,-12-4 1,17 4 0,-5 1 0,16-1 1,-5-4-1,5 0 0,12 0 0,-1 4 1,12 5-1,0-5 1,12 0-1,-1-4-1,28-8 1,40 3 1,-5 5-1,-7 0 0,7 0 0,16 5 0,0 3 0,0 9 0,6-8 0,0-1 0,6-4 0,5 0 0,0 1 0,6-5-1,11 4 1,0-4 0,6 8 0,6 1 0,-1-9-1,6 8 1,0-12 2,6 4-2,0 9-2,-1-14 2,1 1 2,5 4-2,6 0-1,0 0 1,-17 0-1,0 4 1,6 1-1,0-10 1,5 5 0,6 0 0,0 0 1,0 0-1,0 0-1,0 0 1,0 0-1,0 0 1,0 0-2,0 0 2,0 0-1,0 0 1,0 0 0,0 0 0,0 0 0,0 0 0,0 0 2,0 0-2,0 0-2,0 0 2,-5 0 0,5 0 0,0 0 0,0 0 0,11 9 0,17-9 0,12 12 1,10-12-1,7-4-1,5 0 1,0 0 0,11-9 0,12 9 3,0 0-3,5-1-2,62 5 2,-10-17-1,-18 9 1,-45 0 2,5-1-2,7 9 1,-1 0-1,-5 4 0,-1-4 0,7-4-1,-7 8 1,7-8-1,-12 13 1,0-14 2,0 5-2,0 0-2,0 9 2,-6-5-1,-5-8 1,5 4 2,1-4-2,-1 4 0,6 0 0,-6-5 0,-5 5 0,-6-8 1,6 8-1,5 0 0,6-4 0,0-1-1,0 5 1,0-4 0,6 4 0,5 4 1,-5-8-1,0-4 0,5 3 0,0-3 0,1 4 0,-12-1 1,0 10-1,5-5-1,1 0 1,0 4 0,-1-8 0,-10-1 0,5 5 0,0 5 0,0-5 0,0-5-1,-6 10 1,1-5 0,-1 0 0,0 0 1,6 0-1,0 0 1,-5-5-1,-6 1-1,-1 0 1,1 0 0,0 0 0,-6-1 0,0 1 0,-6 0 2,-5 4-2,-6 4-1,0-8 1,6 4-1,-6 4 1,6-8 0,-6 0 0,1-1 2,-1 1-2,0 8-2,0-4 2,-6 5 0,-10-10 0,-7 1 0,1 4 0,-1-4 2,1 0-2,-6 4 0,6-5 0,-7 1 0,1 0 0,6 4 0,0 0 0,-1 0 1,-5-4-1,0 0-5,0-1 5,0 5 2,-6 0-2,0-4 1,1 4-1,-1 0 1,0 0-1,1-4-1,5 0 1,-6 4 0,0 0 0,0 0 0,1 0 0,-7 0 1,1-5-1,0 5 0,-1 0 0,-5 0 0,0 0 0,0 0 0,0 0 0,0 0-1,0 0 1,0 0 1,0 0-1,0 0 0,0 0 0,0 0 0,0 0 0,0 0 0,0 0 0,0 0 0,0 0 0,6 0 0,0-4 0,-1 4 0,1 0 0,-6 0-1,5 0 1,-5 0 1,0 0-1,0 0-1,0 0 1,0 0 0,12 0 0,-7 4-1,7-4 1,5 0 2,5 5-2,1-10 0,-1 1 0,1 4 0,-6 0 0,-6-4-1,0 4 1,1 0 0,-1 0 0,-5-4 5,-1 4-5,-5 0 11,0 0-11,0 0 8,0 0-8,0 0 6,0 0-6,0 0-2,0 0 2,6-13 0,0 0 2,-6 1-2,0-1-2,5 4 2,-5 1 2,0-5-2,0 1 0,6-5-2,-6 0 2,0 0 2,0 0-2,6 0 0,-6 4 0,0-8 1,0 4-1,0-8 0,-6 8 3,0 4-3,1-4 0,-1 0 0,6 4-1,0-8 1,0 13 0,0-1 0,0-3 0,-6-10 0,6 1 1,0 4-1,-5 5 0,-1-14 0,0 5 0,1-4 0,-1 4 0,0 8-1,1-17 3,-1-4-2,6 5-1,0 3 1,0 5 1,0 4-1,-5-4-1,5 8 1,0-4 0,-6 5 0,6-1 1,-6 5-1,1-5 0,5 4 0,0 1-1,0-1 1,0 5 2,0 4-2,0 0-2,0-8 2,0-1-1,0 5 1,-6 0 1,6 4-1,0-4 0,0 4 0,0-9 0,0 9 0,0 0 0,0 0 0,0 0 0,0 0 0,0 0-1,0 0 1,0 0 0,0 0 0,0 0 0,0 0 1,0 0-1,0 0-2,0 0 2,0 0 1,0 0-1,-11 0 0,-1 0 0,12 0 0,-17-8 2,1 3-2,-7 1-2,-5 0 2,-1 0-1,-4-5 1,-7 5 3,-11 0-3,6 4-2,-11-4 2,-6 8-1,-6-8 1,0 4 0,0-5 0,6-3 2,-5-1-2,-12 5 0,0-4 0,0 3-2,5 1 2,1 4 0,-6 0 0,-6-4 2,-5 4-2,5-8 0,0 3 0,-11-3-1,-5-1 1,-40-3-3,0 7 3,50-3 3,-5-5-3,-45 1 0,0-14 0,45 18 0,0-1 0,-50-8-2,4 13 2,46-4 0,6 3 0,-6-3 1,-5 4-1,-63-1-1,28-7 1,46 12 1,0 0-1,-6-5-1,11 5 1,1-4 3,-1 0-3,-5 0-4,-1 4 4,7 0 1,5 0-1,5 0 0,1 8 0,-1-4 0,1 1 0,5-1 0,6 0 0,6 0 2,5 5-2,6-1-2,-6 1 2,0-5 1,6 0-1,0 5 0,0-1 0,5 1-1,1 3 1,5-3 0,0-1 0,6 1 0,5-1 0,6 9 0,6 0-8,11 4 8,6 0-5,16 1 5,18 3 1,16 0-1,12 1-1,17-5 1,16-4 0,63 4 0,5-8 0,-5-1 0,11 1 1,5-9-1,-10 9-1,16 4 1,-5 8 1,5 1-1,-5-5-1,16-4 1,-11 8 3,6-12-3,6 8-2,5 0 2,0-12 0,0-1 0,1-8-1,-18 0 1,6-8 3,-23 4-3,0 16-2,-16 1 2,-6-21-1,-29 8 1,-44-5 0,5 5 0,-6 0 1,-5 5-1,-6-5-1,-11 0 1,-6 0 1,-11 4-1,-6-4-1,-6 4 1,-5-4 1,-5 0-1,-1 4 1,-5 5-1,-6-5-3,0-4 3,-17 17 1,-12-9-1,-10 9 1,-12-8-1,0 3-2,-16 1 2,-12-4 1,-17-5-1,-12 0-1,-78-4 1,17 4 0,-12-8 0,6 0-2,-17 8 2,6 0 2,0 22-2,-12-14 1,6-12-1,-11 9 3,17-1-3,-1-8-4,13 0 4,27 9 4,6-1-4,50 1-4,1-1 4,11-16 0,6 4 0,11 4-2,5 8 2,18-12 0,5 4 0,5 0-2,13 0 2,10 4 0,6-4 0,39 8-2,29 5 2,17 4 0,22 4 0,74 5 1,22-14-1,0 5-1,6-4 1,39 4-1,1-4 1,-18 4 1,-33-5-1,-12-8 0,0 1 0,-11 3 0,-34 9 0,-5-4 0,-57 0 0,0-1 0,-12-3 0,-4-1-1,-13 1 1,-4-1 0,-13 1 0,-4-5 1,-7 0-1,-5 0 2,-6 0-2,1-4-1,-1 0 1,-5 0 1,-1 0-4,-5 0 3,0 0 1,0 0-1,0 0-1,0 0 1,0 0 1,0 0-1,-34 0 1,-5-4-1,-6 0 0,-6 0 0,6-5-1,-6 5 1,-11 0 2,-6 0-2,-5-1-2,-6 10 2,-12-10 2,-16-3-2,-51-17-3,-17-1 3,0-4 3,-28 1-3,5-5-2,-22-4 2,-28 4 2,5 4-2,17 9-1,18 17 1,4-4 2,-16-14-2,-22-3-2,-7 8 2,23 9 1,29-5-1,-1 9-1,-10-1 1,16 14 1,-6 12-1,17-21 0,-5 4 0,6 5-2,33-9 2,11 4 0,52-8 0,-1 12 2,6-4-2,11 1 1,12-5-1,11-5 0,11 10 0,6 3-3,5-4 3,6 1-1,17-5 1,0 0 3,68 4-3,11 0-2,22 0 2,69-4 0,16 13 0,0-26 0,17 13 0,1 0-1,168 0 1,12 5 0,-57-1 0,-56-21-1,-17 13 1,-50 12-2,-52-8 2,-11 9 2,-17-9-2,-50 4 0,-12 0 0,-17 9-3,-6-5 3,-5-4-4,-11 9 4,-18 4-2,-27 0 2,-29 0 0,-22-9 0,-35 1 1,-78-1-1,-34 1-1,-40-13 1,-5 12 2,0-8-2,28-4 1,34 4-1,-1 4 2,1 4-2,11-8-2,6 0 2,5-4 1,29 8-1,11 1-1,62-5 1,0 0 0,5-5 0,18 5 0,5 0 0,12-4 0,10 0 0,7-4 2,11 3-2,5-3 0,6-5 0,6 0-1,-1 5 1,6-5 5,-5 5-5,5-1-4,-5 9 4,0-8 2,-1-1-2,1 5 1,-6 4-1,-40-8 0,-5 8 2,0 0-2,0 4-2,0 0 2,-6 0-1,0 5 1,0-1 0,1 5 0,5 0 0,5-1 0,6-3-1,6-5 1,5 0 1,1-4-1,5 0-2,6 5 2,5-5 2,6 0-2,0 0 1,0 0-1,0 0-2,0 0 2,0 0 2,0 0-2,0 0-2,0 0 2,0 0 1,0 0-1,0 0 0,0 0 0,0 0 0,0 0 0,0 0-2,0 0 2,0 0 2,0 0-2,0 0 0,0 0 0,-17-9 1,6-8-1,-1 0-1,-5 0 1,1 9 0,-1-5 0,-6 5 1,-5-9-1,0-4-1,-6-13 1,0-4 1,-6 8-1,6-8 0,6 8 0,0 5 0,5 4 0,6 4 0,1 4 0,-1 0 0,5 5 0,1-5-1,0 0 1,-1 13 2,12 0-2,-11-4-2,6 0 2,5 4 1,0 0-1,0 0 1,0 0-1,0 0 0,-6-8 0,0 3 0,6 5 0,-5-4 0,5 4 0,-6-13 0,0-4 0,1 5 0,-7-1 0,7 0 0,-7 5 1,7 4-1,5 4-3,-11-9 3,5 5 2,0 0-2,6 4-1,-11-5 1,5-3 3,1 4-3,5 4-2,-6-4 2,0-5 0,1 5 0,5 4 0,0 0 0,0 0 1,0 0-1,0 0 1,-6-4-1,0-5 0,1 1 0,-1-1 0,0 5 0,6 4 0,0-8 0,-5-1 1,-1 1-1,6-1 0,0 1 0,0-1 0,-5 5 0,-1-5 1,6 1-1,-6 4 0,6 4 0,0 0-2,0 0 2,0 0 2,-5-9-2,-1 5 0,6 0 0,0 4-2,-6-9 2,1 1 2,-1 4-2,0-1 0,6 5 0,-5-12 0,-1 3 1,0 5-1,6-4-1,-5 3 1,5 5 0,0-4 0,0 4 1,0 0-1,0 0 1,0 0-1,0 0-1,0 0 1,0 0 0,0 0 0,0 0-1,-6-4 1,1 0 1,5 4-1,-6-9 0,0 9 0,6 0-1,0 0 1,0 0 0,0 0 0,0 0 1,0 0-1,0 0 1,0 0-1,0 0-2,0 0 2,0 0 0,0 0 0,0 0 2,0 0-2,0 0-2,0 0 2,0 0 0,0 0 0,0 0 0,-5 0 0,5 0 0,22-4 0,18 4 0,5 0 0,0 0-1,11 4 1,12-4 5,6 0-5,-1 0-2,6-4 2,6 0-1,11-1 1,50 5-1,-16 5 1,-45-1 0,11-4 0,39 0 0,-50 0 0,5 4 0,6-4 0,45 4-1,-28 1 1,-39-1 0,-1 0 0,0 0 1,6 1-1,-5-5-2,-7 0 2,-4 0 1,-1 0-1,-6 0-1,-5 0 1,-6 0 0,-5 0 0,-7 0 0,-4 0 0,-12 0 0,-1 0 0,-4 0 0,-1 4 0,-5-4 3,-1 4-3,-5-4-1,0 0 1,-22 0 1,-6 4-1,-6-4-2,5 5 2,-10-1 1,-6-4-1,-6 0-1,-5 0 1,-7 0 2,1 0-2,-5-4-1,-12 4 1,0 0 2,-6 4-2,6 4-2,-6 1 2,-5 3-1,-6 1 1,6-4 1,-1 3-1,-5-3 0,0 3 0,6 1-2,11 4 2,11-4 2,6-1-2,11 1 0,6 0 0,11 0-1,6-5 1,11 0 0,12 1 0,5-9-2,17 13 2,16-1 0,18 1 0,11 8 0,0 5 0,12-1 1,10-4-1,1 17-2,34 17 2,-1-17 2,-39-4-2,6-13 0,0 5 0,5-9-1,45 17 1,-5-9-1,-56 0 1,-1-3 0,0-1 0,1 0 1,-7 0-1,-4 0-4,-13 0 4,-5-4 3,-11 0-3,-11-4 2,-6 0-2,-6 4 1,-11-9-1,-17 5-3,-11-5 3,0 5 0,-6-5 0,-6 5 1,1-4-1,5-1 0,0 1 0,6-5-1,5-4 1,1 0 2,5 4-2,6 0 0,-1 0 0,12-4-2,0 0 2,0 0 0,0 0 0,0 0 0,17 9 0,6-1 0,5-3-1,-5-5 1,-1 0 1,6 4-1,6 0 0,0 0 0,6-4 1,5 5-1,0-5 1,-6 4-1,1-4-1,-6 4 1,0 5-1,0-9 1,5 4 0,1 4 0,-1-8 0,1-4 0,-1 4 0,1 4 0,-7 0 0,7 1 0,-6-1 0,0 0 0,-6-4 1,0 4-1,6 1-1,0-10 1,0 10 1,0-5-1,5 0-2,1 0 2,-1 8 1,6-4-1,-5 5 0,-6-5 0,11 0 1,-6-4-1,7 9 0,-1-5 0,0 0 0,6-8 0,-1 0 1,1 12-1,-11 1 0,16-9-1,23 0 1,-5 4 1,-7-8-1,-10 8-1,-6 4 1,-1-8 0,1 17 0,0-17 1,-6 9-1,0-9-1,0 8 1,6-4-1,-6 5 1,6-1 2,-11-3-2,-1-5 3,6 8-3,1-8-4,4 4 4,1 1 0,0-14 0,0 13 0,-6-8 0,-6 13 2,1-9-2,-1 0-3,7 0 3,-7 0 1,1 0-1,-1-5-1,1 14 1,5-9 2,0 4-2,0-4 0,-5-4 0,5 0 0,6-1 0,-1 1-1,7 0 1,-1 0 1,1-5-1,-1 9 0,1 0 0,5 4-1,0-4 1,0 0-2,0 0 2,6-4 2,-12 4-2,6-8 0,0 8 0,0 0 0,6 0 0,-6-5 1,-5 14-1,-7-9 0,1-4 0,0-1-2,0 1 2,-6 13 2,-6-9-2,7-5-2,-7 10 2,1-14 1,-6 5-1,-1 8 1,1-8-1,-6-4-1,1 8 1,-7-5 1,1-3-1,-6 4 0,-6-1 0,0 5-2,1 0 2,5-4 1,0 0-1,-1 0 0,7 4 0,0-5 1,5 1-1,0 0-1,0 0 1,6 4 1,0-5-1,0-3-2,-6 4 2,0 0 2,1 4-2,4-5-2,-4 1 2,-1 0 1,0 0-1,0 4-1,1 0 1,-1 0 1,-6 0-1,1 4 1,-6 0-1,0-4-2,-6 0 2,-5-4 2,-1 4-2,-5 0 1,0 0-1,0 0-1,6-4 1,-6 4-3,0 0 3,0 0 3,0 0-3,0 0 0,0 0 0,0 0 0,0 0 0,0 0 0,0 0 0,0 0 1,0 0-1,0 0 0,0 0 0,0 0-1,0 0 1,0 0 2,0 0-1,6 0-1,-6 0 0,0 0 0,0 0 0,5 0 0,1-9 0,-6 1 0,0 3 3,0 1-3,0 4 0,0-21 4,0 0-4,0 0-4,-6-5 4,1-3-1,-1 8 1,-5-5 2,-1 1-2,7 8-2,-1 0 2,-5-4 1,5 0-1,1 4 1,-1 0-1,0-5 0,1 10 0,-1 3 0,-5-3 2,-1-1-2,1-8-1,0 4 1,-6-4 0,6 4-1,-6 0 1,0-4 0,0 8 0,11-8 0,1 17 0,5 4 0,-6-9-1,0 5 1,1-5-1,-1 9 1,6 0 0,-6-8 0,1 4 1,5 4-1,0 0-2,0 0 2,0 0 0,0 0 0,0 0-2,0 0 2,0 0 2,0 0-2,0 0-3,-17 0 3,0 0 1,0 0-1,0 4-2,0 4 2,0-8-1,0 5 1,-5 3-15,-7 1 15,-5 3-24,1 5 24,-13 9-52</inkml:trace>
</inkml:ink>
</file>

<file path=ppt/ink/ink2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27:30.008"/>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90D3F37A-5C65-4390-8FA0-6D117ED8AA37}" emma:medium="tactile" emma:mode="ink">
          <msink:context xmlns:msink="http://schemas.microsoft.com/ink/2010/main" type="inkDrawing" rotatedBoundingBox="4520,6336 24547,10519 23006,17894 2980,13711" semanticType="callout" shapeName="Other">
            <msink:sourceLink direction="from" ref="{9702744C-018C-4D22-8E9D-2B2191FA44C6}"/>
            <msink:sourceLink direction="to" ref="{9702744C-018C-4D22-8E9D-2B2191FA44C6}"/>
          </msink:context>
        </emma:interpretation>
      </emma:emma>
    </inkml:annotationXML>
    <inkml:trace contextRef="#ctx0" brushRef="#br0">123 90 0,'0'0'36,"0"0"-36,0 0 4,0 0-4,0 0 0,0-17 7,0 0-7,0 5 15,-5 0-15,5 3 8,0 1-8,0 4 5,0-4-5,-6 3-1,6 5 1,0 0 2,0 0-2,0 0 7,0 0-7,0 0 3,0 0-3,0 0 5,0 0-5,-5 0 1,5 0-1,0 0 1,0 0-1,0 0 0,-11 9 0,0-1 1,0 0-1,5-4 0,6-4 0,0 0 1,-5 9-1,5-9 2,0 0-2,0 12-2,5-4 2,1 5 1,-1-5-1,1-4 1,-6-4-1,5 17-1,1-5 1,-6 13 1,0-4-1,-6 24 0,1 1 1,-1-9-1,1 9 0,-1-9-1,6 4 3,0-3-2,0-1 0,0-8 0,-5 8 0,5 5 4,0-5-4,-6 4 2,6-3-2,0-1 0,-5-4 0,5-4-1,5-8 1,-5 4 0,0-5 0,0 9 3,6-4-3,-6 0 0,0-4 2,-6 8-1,1 4-1,-7 8-2,1 5 2,0-5 1,0 9-1,0-9-2,0-3 2,0-9 2,6 8-2,-1-8-1,6 4 3,0 0-2,0-4-2,0 0 2,0-4 2,0 4-2,0-4-1,6 0 2,-1-1-1,-5 1-1,6 0 1,-6 0 1,5-4-1,-5 8 0,0-5 1,6 14 0,5 3-1,0-8-2,5 5 2,1-5 0,0-4 0,-1-4 0,1 8 0,-6-4 2,0 0-2,0-5 0,0 5 1,0-8-1,-6 8-2,1 0 2,-1 0 5,1 0-5,-6 4-2,0 9 2,0-1-1,0-4 1,-6 5 1,1-1-1,5-8 0,-6-4 0,1 13-2,-1-13 2,1 0 2,-1 0-2,6 0-2,0 4 2,0-4 0,0 0 0,0 4 1,0 4-1,0-4-2,-5 0 2,5-8 4,-6-4-4,1 0-1,-1 8 1,1-4-2,-1 4 2,1-5 1,-1 1-1,1 0 1,-6 0-1,0 8 0,5 4 0,-5 5 0,5-1 0,1-8 0,-1-4 0,6 0 0,0-4 0,6 8 0,-1 5 0,1 7 0,-6 1 0,0 3-9,0 1 9,-6-4 9,1 7-9,5 5 0,0 9 0,0 3-1,5-8 1,1-4 2,0-8-2,-1-9-1,1-3 1,5 3 0,-6 4 0,1-3 0,-1 3 1,1-7-1,-1 3 0,-5 5-1,0-5 1,-5-4 0,-1-12 0,6-4 1,0 0-1,0-13 1,0-8-1,0 16 0,0 5 0,0 4 0,0 4 0,0 0-1,0 0 1,-5 4 0,-1 0 0,1 9 0,-6-9 0,0 4-1,-1-4 1,7 0 1,-1-16-1,1 8 1,5-9-1,0 1 1,0-5-1,0-3 0,5 11-5,1 1 5,-1-9 4,-5 22-4,6 3-1,0-8 1,-1 4-1,1-4 1,-1-4 3,1-9-3,-1 1-2,-5-1 2,0 5 0,6-4 0,-1 3 0,1-3 0,-1-5 2,1 9-2,-1 0 0,6-9 0,-5 5-2,-1-1 2,1 1 0,-1 0 0,6 3 2,-5-3-2,-1 8 0,1 4 0,0-4 0,-1 4 1,6-5-1,0 5 0,0-8 0,0 0 2,0-9-2,0 5-1,-5-9 1,-1 9 0,1-13 0,-6-4 5,0 0-5,0 0-2,0 0 2,0 0 0,0 0 0,0 0 1,0 0-1,5 4-1,-5-4 1,0 0 2,0 0-2,0 8-1,6 0 1,-6 1 1,0-9-3,0 0 2,0 4 0,0-4 0,0 0 1,0 0-1,0 8-1,0-8 1,0 8 0,0-8 0,0 9 1,0-9-1,0 4 0,0-4 0,0 8-1,0-8 1,0 0 4,0 0-4,0 0-1,0 0 1,-6 17 2,6-9-2,0-8-1,0 0 1,0 0 0,0 0 0,0 0 3,0 0-3,0 0-3,0 0 3,0 0 0,0 0 0,0 8 3,0-8-3,0 0 0,0 0 0,0 0 0,0 0 0,0 0 1,0 0-1,0 0-1,0 0 1,0 0 0,0 0 0,0 0 0,0 0 0,0 0 0,0 0 1,0 0-1,0 0 1,0 0-1,0 0 0,0 0 0,0 0 0,0 9-3,0-9 3,0 8 1,0 4-1,0-8 2,0-4-2,0 0-2,0 0 2,0 0 3,-5 13-3,5-9 1,0-4-1,0 0-1,-6 25 1,6-17 0,6 9 0,-6-13 0,0-4 0,0 8-1,0 17 1,0-9 1,0 1-1,-6 8 1,6 12-1,0-12-1,0 4 1,-5-8 0,5-1 0,-6-3 0,6 0 0,0-5 0,0 0 0,-5 5 0,-1 0 0,6-1 1,0 5-1,0 4 0,6-5 0,-1 5-1,6-4 1,0 0 0,-5-5 0,-1 1 0,1 12 0,-6 0 0,-6 0 0,1 0 1,-1-9-1,1 5 0,-1-4 0,1 0 0,-1-5 0,1 1 0,5-5 2,0 1-2,-6 3-1,1 5 1,-1 8-1,-10 0 1,5 0 2,0 8-2,0-4-2,-6-4 2,0-4 0,1 0 0,5-4 0,0-1 0,0-7 1,5-1-1,1 1 0,-1-1 0,1-4-2,5-8 2,0 0 2,0 0-2,0 9-2,5-1 2,-5 0 2,0 5-2,6-1 1,-1 0-1,-5 1-2,6 8 2,-1-5 1,1 1-1,-1-5 1,1 5-1,-1-5-1,1-4 1,-6 1-1,5-1 1,1 0 0,-1 5 0,1-5 2,-1 0-2,1 5 0,-1 3 0,1 1 0,0-5 1,-1 1-1,1-5 0,-6 0 0,0-8-1,0 0 1,0 0 3,0 0-3,0 0 5,0 9-5,0-9 0,0 0 0,0 0 1,0 0-1,0 0-1,0 0 1,0 0 0,0 0 0,0 0 0,0 0 0,16 4-3,6 0 3,6-4 3,5 0-3,0-4-2,11 0 2,11-5 2,17 1-2,0-4 0,11-1 0,5 1 0,6-1 0,39-12 0,-56 17 0,6-4 0,5 3 0,0 1 0,50 0 0,-5 4 0,-50 4 0,5-9 0,1 1 0,4 4 2,56-8-2,-22 3 0,-55 5 0,0 0 0,0 0 0,0 0 0,-1 0 0,1-1 2,-6 1-2,1 0-1,4 0 1,12 4 1,0 0-1,0 0 0,5 4 0,6 0 0,55-4 0,-27 0 0,-39 0 0,10-4 0,51-4 0,-11 4-3,-56 4 3,6 4 11,-1-4-11,-4 4-6,-1-4 6,6 4 0,11-4 0,49 0 0,-5 0 0,0-8 0,-5-9 0,-56 5-2,12 4 2,4-1 2,51 1-2,-28-4-1,-44 3 1,0 5 1,-1 0-1,1 4 0,5 0 0,-5 0 0,11-4 0,5 4 1,56-12-1,-6 12 1,-5-9-1,-51 18-1,1-9 1,0 4-1,5 0 1,12 4 0,54 17 0,1 12 3,11 13-3,-6-5-2,16 1 2,1-5 1,5-7-1,-5-22-1,11-12 1,0 8 2,-1-12-2,-5 0 1,-10-4-1,4 8 0,-10 8 0,5 0 0,6 5 0,-11-13 3,10 0-3,-5-9-2,12 1 2,-1 0 1,-11-9-1,6 5 1,-17 8-1,0 0 0,-11-1 0,-11 5 0,-5-8 0,-34-4 2,67-17-2,5 4 2,6-12-2,-6 3 1,11 1-1,-5 4-1,-1 21 1,-16-17 2,-27 17-2,-50 4-2,5 4 2,6-4 1,39 4-1,-45 4 0,6 4 0,60 5 0,-21-1 0,-45 0 0,61 5 0,-27 4 0,-50-5 0,-1 5 0,1 0 0,-6-1 1,1-3-1,-7-5 1,1 1-1,-6-9 0,1-8 0,-7 0 1,1-5-1,-6-3 1,0-5-1,0 9 0,1-4 0,4 3 0,1-3 0,0 4-2,10-5 2,12 1 0,0 3 0,5 1 0,-5 8 0,0-8 1,0 0-1,-6 3 0,0 1 0,-5 0 1,-6-4-1,0 4-1,1 4 1,-1-4 1,0 0-1,6 4 0,0 0 0,5 0 1,-5 4-1,-1 0-1,7 0 1,-1 4 1,0-4-1,-5 0-1,-6 1 1,-16 3 0,-6-4 0,-6-4-1,-5 4 1,1-4 0,-7 4 0,-5-4 1,0-4-1,-5 4-1,-1 0 1,6 8 0,0-3 0,6-1 0,11-4 2,-1 0-2,1 0-1,5-4 1,0-1 1,6 5-1,-1-4 0,6 0 0,6 0 0,11-4 0,16-1 2,6-7-2,5 8-1,56-9 1,-12 1 0,-54 11 0,-1 1 1,0 4-1,1 0-2,-1-4 2,-5 8 2,-11 0-2,-6-4 0,0-4 0,-11 13-2,-5-9 2,-6 0 0,-5 4 0,-6-13 2,-6 9-2,-5 0 0,0 5 0,-5-5-4,-6 0 4,5 4-34,-21-13-54,-17-15 88,-17-22-41</inkml:trace>
  </inkml:traceGroup>
</inkml:ink>
</file>

<file path=ppt/ink/ink2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1:57.923"/>
    </inkml:context>
    <inkml:brush xml:id="br0">
      <inkml:brushProperty name="width" value="0.07938" units="cm"/>
      <inkml:brushProperty name="height" value="0.07938" units="cm"/>
      <inkml:brushProperty name="fitToCurve" value="1"/>
    </inkml:brush>
  </inkml:definitions>
  <inkml:traceGroup>
    <inkml:annotationXML>
      <emma:emma xmlns:emma="http://www.w3.org/2003/04/emma" version="1.0">
        <emma:interpretation id="{ADB0C720-10C9-4339-AD35-6AD85F4A2E1A}" emma:medium="tactile" emma:mode="ink">
          <msink:context xmlns:msink="http://schemas.microsoft.com/ink/2010/main" type="writingRegion" rotatedBoundingBox="19099,6894 18708,7064 18612,6844 19003,6674"/>
        </emma:interpretation>
      </emma:emma>
    </inkml:annotationXML>
    <inkml:traceGroup>
      <inkml:annotationXML>
        <emma:emma xmlns:emma="http://www.w3.org/2003/04/emma" version="1.0">
          <emma:interpretation id="{80FB79A1-3D63-45DA-9D04-B6C7700BCD35}" emma:medium="tactile" emma:mode="ink">
            <msink:context xmlns:msink="http://schemas.microsoft.com/ink/2010/main" type="paragraph" rotatedBoundingBox="19099,6894 18708,7064 18612,6844 19003,6674" alignmentLevel="1"/>
          </emma:interpretation>
        </emma:emma>
      </inkml:annotationXML>
      <inkml:traceGroup>
        <inkml:annotationXML>
          <emma:emma xmlns:emma="http://www.w3.org/2003/04/emma" version="1.0">
            <emma:interpretation id="{3C481F4B-2C66-494E-8A82-56D9DD858D1E}" emma:medium="tactile" emma:mode="ink">
              <msink:context xmlns:msink="http://schemas.microsoft.com/ink/2010/main" type="line" rotatedBoundingBox="19099,6894 18708,7064 18612,6844 19003,6674"/>
            </emma:interpretation>
          </emma:emma>
        </inkml:annotationXML>
        <inkml:traceGroup>
          <inkml:annotationXML>
            <emma:emma xmlns:emma="http://www.w3.org/2003/04/emma" version="1.0">
              <emma:interpretation id="{9702744C-018C-4D22-8E9D-2B2191FA44C6}" emma:medium="tactile" emma:mode="ink">
                <msink:context xmlns:msink="http://schemas.microsoft.com/ink/2010/main" type="inkWord" rotatedBoundingBox="19099,6894 18708,7064 18612,6844 19003,6674">
                  <msink:destinationLink direction="from" ref="{90D3F37A-5C65-4390-8FA0-6D117ED8AA37}"/>
                  <msink:destinationLink direction="to" ref="{90D3F37A-5C65-4390-8FA0-6D117ED8AA37}"/>
                </msink:context>
              </emma:interpretation>
              <emma:one-of disjunction-type="recognition" id="oneOf0">
                <emma:interpretation id="interp0" emma:lang="en-US" emma:confidence="0">
                  <emma:literal>code</emma:literal>
                </emma:interpretation>
                <emma:interpretation id="interp1" emma:lang="en-US" emma:confidence="0">
                  <emma:literal>coda</emma:literal>
                </emma:interpretation>
                <emma:interpretation id="interp2" emma:lang="en-US" emma:confidence="0">
                  <emma:literal>cod</emma:literal>
                </emma:interpretation>
                <emma:interpretation id="interp3" emma:lang="en-US" emma:confidence="0">
                  <emma:literal>clod</emma:literal>
                </emma:interpretation>
                <emma:interpretation id="interp4" emma:lang="en-US" emma:confidence="0">
                  <emma:literal>cad</emma:literal>
                </emma:interpretation>
              </emma:one-of>
            </emma:emma>
          </inkml:annotationXML>
          <inkml:trace contextRef="#ctx0" brushRef="#br0">288 128 0,'0'0'27,"-16"4"-27,5 1 4,0-1-4,0-8 7,-6 8-7,1 0 4,5 8-4,0 5 6,-6-9-6,6 5 0,0-9 0,0 8 1,0-4-1,11 5 0,-6-5 0,6 0 0,0-8 0,0 0 9,0 0-9,0 0 5,0 0-5,17-8 0,-1 8 0,6-8 1,1 8-1,-12-4 0,-6-1 0,1-3 3,-6 4-3,0 4 4,0 0-4,-33 0-1,5-4 1,6 8 1,-6 4-1,6 1-1,0-1 1,5-4-1,6 4 1,6-4 1,5-4-1,5 5-1,-5-5 1,23 8 2,10 4-2,0-12 1,5 0-1,1-8 0,0 0 0,-1-1 0,-4-11 0,-7-1 0,-5-4 0,-5-4 2,-1 17-2,-5-9 6,-11 17-6,0 4 0,-16 8 0,-6-4 0,-6 9 0,1 12 7,-7-13-7,7 1-8,5-1 8,5-4-2,1-4 2,5 0-2,22-4 4,5 0-2,6-4-2,0 4 2,0-8-1,0 0 1,1-5 1,-1 1-1,-6 0 1,1-1-1,-6 1 0,-6-1 0,1 5-5,-6 4 5,-11-4 0,-6 8 0,-5 0-1,-11 8 1,-11 4 0,0 5 0,5 4 1,0-1-1,1-3-1,-1 3 1,6-7 0,11-1 0,5-3 1,17-5-1,0-4 0,22-9 2,6 5-2,5-4 1,6-4-1,-1-1 1,-4-7-1,-1 3 1,-6 5-1,-5-9 3,-5 8-3,0 1 4,-12 4-4,-5-1 0,-11 5 0,11 4 0,-28 9 0,-10 3 0,5-8 0,5 13 2,6-13-2,5 8 0,1-12 0,5 13-2,11-17 2,0 4 0,11-5 0,5 14 0,6-18 0,1 9 1,-1-12-1,0 12 0,0-17 0,0 1-1,-6 8 1,-5 3 2,-5-3-2,5 4-1,-5-4 1,-1 4 1,1-5-1,-1 13 0,-5-4 0,0 0 0,0 0 0,0 0-1,-11 9 1,-5 7 1,4 1-1,1-1 0,0 1 0,6 0 0,5-9 0,0-8-2,5 4 2,-5-4 2,11 4-2,0-8 0,6 4 2,-6-8-2,-5-5-1,-1-7 1,-5-1 5,-5-8-5,-1 8-6,-5 0 6,0 9 3,0 0-3,-6 3 3,-5-3-3,0 24-3,-5 1 3,-1 3-1,6 5 1,0 4 1,5-9-1,1 1-1,5 0 1,0-1-1,5-16 1,6 0-1,11 8 1,6 1 1,5-5-1,11 0 1,6-4-1,-6 0-1,0-8 1,0-9 0,-5 5 0,-6-1 2,-6 1-2,-5-5 1,-11 5-1,-11 8 2,-11 0-2,-5 8-2,-7 4 2,1 9 0,0 3 0,11 1-2,5-4 2,1-5 2,10 0-2,6-3 2,11-1-2,6-8-3,0 0 3,5-4-1,-6 4 1,1-8 2,-6-1-2,-6-11 3,1 3-3,-1 5 0,1 3-1,-1 9 1,-5 0 2,0 0-2,0 0-1,0 0 1,0 0 0,0 0-4,-16 17 4,-1-5 2,6 1-2,0-1-8,0-4 8,6-3-56,5-5 31</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49:43.317"/>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10720 1323 0,'-45'4'11,"-40"-12"-11,-51 4 0,-129-9 0,-79 0 2,-23-16-2,-11 12 0,-12-34 0,-16 13 2,-7-13-2,1 4 5,5 1-5,12 3 4,6 5-4,11 5 8,22 11-8,23-7-1,0 12 1,28-4 3,17-9-3,12 0 2,39 18-2,50-5 3,12 4-3,34-12 0,17 8 0,51 4-1,11 5 1,5-5 1,12 9-1,11-5 0,6 5 0,11 0-1,17 8 1,0-4 0,57 13 0,22-9-2,17 4 2,90-8 1,17 17-1,68-8 1,11-1-1,6-4 1,11 5-1,34-13-2,12 21 2,16-22-1,6 35 1,0-39-1,-1 22 1,-4-13 1,-1 17-1,-11 0-1,-22-4 1,-29 8-1,-22 4 1,-29-16 0,-39 8 0,-56-13 0,-24 17 0,-61-17-1,-17 1 1,-12 3 1,-16 1-1,-34 3 0,-29 5 0,-33-8 1,-34 3-1,-102-12 0,-57 13 0,-21-26 1,-41 9-1,-6-26 0,-16 22 0,-5-5 3,-18 1-3,-11 12-1,0-17 1,6 4 1,6-4-1,16-4 1,17 12-1,12-12-1,0 9 1,33 3 0,18-8 0,16-4 1,23 8-1,68-4 1,10 5-1,23-14 0,57 14 0,11-10 0,6 1 0,6 0 0,11 4 0,5 0 0,12 0 0,11 0 1,17-8-1,34 8-1,34 8 1,16 1 1,35 0-1,90 3 0,57-3 0,-1-18 1,0 22-1,23-30-1,-5 9 1,-7 8-1,23 0 1,-22 9 0,-12-5 0,-11 17 2,-34 5-2,-45-14-2,-11 10 2,-17 7 0,-40 18 0,-56-17 0,-17-1 0,-68 5 0,-17-12 0,-34 7 0,-22-3 0,-96 3 0,0 14 0,-23-9 0,-39-5 0,-6 10 0,22 3-2,1-21 2,22-4 1,34 4-1,12 9 2,-7-17-2,18 4-2,0-4 2,5-1-3,17 5 3,17-12 5,50 8-5,1-5-1,0 1 1,12-9 0,5 0 0,5 4 0,12 13 0,5-4 3,7 0-3,4-1-1,7 1 1,-1 0 1,6 0-1,0 4 1,0-5-1,-5 1-3,-1 4 3,1 0 0,-1-4 0,1 4 2,-1 0-2,0 4-2,-5-8 2,0 4-1,0 4 1,-6-8 3,0 8-3,-11 5 0,-6-5 0,0-4-1,0 0 1,1 4 0,-1-4 0,6 0-2,5 9 2,1-5 1,5-4-1,6 4 1,-1-4-1,1 0-1,6 0 1,5 4 0,0-4 0,0 0-2,5 0 2,12 0 0,0 0 0,0 0 2,0 0-2,0 0-1,0 0 1,0 0 1,0 0-1,0 0 0,-39 9-2,-1-5 2,1 4 2,-1 1-2,1-1 0,11-8 0,-6 9 0,0-5 0,-6 0 0,-5-8 0,0 4 0,0-8 0,-6-1 0,6-8 0,5 9 0,7 3 0,-1-3 2,6 4-2,-1 4-1,1-9 1,5 1 0,1 4 0,-1 4-1,6-9 1,0 9-2,6-4 2,0-9 4,0 9-4,5 0-2,0 0 2,6 4 0,0 0 1,-5-5-1,-1 1 3,0 0-3,6 4-3,-5-9 3,-1 14-1,6-5 1,0 0 0,-6-5 0,6 5 0,0 0 1,0 0-1,-11-4-1,11 4 1,-11-8 1,0 8-1,-1-9 1,7 1-1,-7-1-3,-5 9 3,6 0-1,-6-4 1,6 12 2,-6-3-2,0-1 1,0 0-1,0-8-3,6 8 3,0 5 1,11-9-1,-6 0 1,6 0-1,-6 0 0,6 0 0,0 0 1,0 0-1,0 0 0,0 0 0,0 0 1,0 0-1,0 0-1,0 0 1,0 0-1,0 0 3,0 0-2,0 0-1,0 0 1,0 0 2,0 0-2,0 0 0,0 0 0,0 0 0,0 0-2,0 0 2,0 0 2,0 0-2,0 0 0,0 0 0,0 0-1,0 0 1,0 0 1,0 0-1,0 0 2,0 0-2,0 0 0,0 0-4,0 0 4,0 0 2,0 0-2,0 0 0,0 0 0,6-9 0,0 5 0,-1 0 0,7-5 0,4 5 0,1-4 1,6 3-1,0 1-4,-1-4 4,1 8 3,-6-9-3,5 5-2,1 4 2,-1-4 3,1 4-3,0-9-1,-1 5 1,-5 4 0,0-4 0,0 8 1,5 4-1,1 1 0,0-1 0,5-3-3,0 7 3,0-3 1,1-1-1,4 1-1,1-9 1,0 0-1,0 0 1,0 0 3,5-5-3,7 5 0,4-4 0,12 4-1,1-4 1,-7-9 1,0 9-1,6-4 0,1 3 0,-1 1 0,5 4 0,1-17 0,-11 5 0,5 3 0,5-4 0,7 1 0,-1 3 0,1 1 0,-7-1 0,-5 1 0,6 4 0,0-1 1,-6 1-1,0 4-1,0-4 1,-11 8-1,5-8 1,1 0 1,-1-13-1,1 17 0,-1-5 0,1 5 0,-6 0 0,0-4 0,-6 4 0,-5-8 0,-1 4 0,1 4 2,-1 0-2,7 0-2,-7 12 2,1-12-1,-1-4 1,1 0 0,-1 8 0,1-8 1,-12 0-1,6-5 0,0 5 0,5-5 0,1 5 0,5-9-1,6 9 1,-1-4 4,1-1-4,-6-3-3,0 3 3,1 1-1,-1 3 1,6 1 1,-6 13-1,0-9 0,0 0 0,0-5-1,0-3 1,-5 8 2,-6-4-2,0-1 0,5 1 0,6 0 1,6 0-1,0 4-1,0 0 1,5 0-1,-5 0 1,-6 0 0,6-4 0,-6 4 0,6 0 0,0 4 0,5-8 0,0 4 0,-10-5 0,-1 1 1,6 4-1,-1 0 1,7 0-1,-1 4-3,6-4 3,0 5 0,-11-10 0,6 5 0,-7 0 0,7 0 1,-1 13-1,-5-9 0,0 5 0,-6-9 0,0 12 0,0 1 2,-11-4-2,6-5 0,-1 4 0,1 1-2,-1-9 2,7 4 0,-7 4 0,6 1-1,-5-1 1,-1-8 1,1 9-1,-6 4 1,-6-1-1,6-8 0,5 1 0,1 3-1,5 1 1,0-1 0,0-8 0,0 0 2,0-4-2,-5 0-2,11-1 2,5 5 0,1-4 1,5 4-1,0-4-1,-6-5 1,-11 9 0,6 0 0,0 5 2,0-1-2,0 4-1,-1-3 1,1-5 1,0 4-1,0-4-1,-12 0 1,-5 0-1,0 0 1,0 0 2,0 0-2,5 0-1,6 0 1,1-9-1,-1 1 1,0-1 0,0 9 0,-5-4 2,-7 0-2,1 4 0,7 0 0,-2 0-1,1 0 1,5 0-1,0 0 1,6-4 0,5 4 0,-10 0 1,10-4 0,6 4-1,0 0-2,0 0 2,0 0 2,-5 8-2,-1-8-1,6 8 1,6-8 0,5 0 0,12 9 0,-11-13 0,5 4-1,5-5 1,1-3 0,0 12 0,-18 5-1,-5 3 1,0 14-12,6 8 12,-6 8-30</inkml:trace>
</inkml:ink>
</file>

<file path=ppt/ink/ink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7T10:45:27.49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3B49A50E-1ACB-43E0-A746-3B0320C01993}" emma:medium="tactile" emma:mode="ink">
          <msink:context xmlns:msink="http://schemas.microsoft.com/ink/2010/main" type="inkDrawing" rotatedBoundingBox="13071,10277 13290,16445 12742,16464 12522,10296" shapeName="Other"/>
        </emma:interpretation>
      </emma:emma>
    </inkml:annotationXML>
    <inkml:trace contextRef="#ctx0" brushRef="#br0">189 93 0,'0'0'20,"0"0"-20,-5 25 2,-1 5-2,0 8 5,6 9-5,0 3 12,0-3-12,6 4 10,-6 33-10,0 52 5,0-9-5,-6 13 2,1 16-2,-1-33 4,6 21-4,-11-4 7,5-9-7,0 38-3,1 13 3,-1-4 6,6 4-6,0-4-1,6 55 1,-1-39 0,1 1 0,-6-51 0,0-8 0,6 16 0,-1 0 0,1-37 2,5 54-4,1-12 2,-7-22 1,7 5-1,-1 4 0,0-30 0,0-8-2,-5-34 2,0 8 2,-1 30-2,-5-17-1,-5-29 1,-1 4 0,0 8 0,-11 38 3,6-21-3,6-46 1,5 33 0,5 26-1,-5-42 1,6-18-1,5 1 0,-5-1-2,-1-8 2,1-4 0,0-12 0,-1-1 2,-5-9-2,0-3 4,0-9-4,6 8 1,-6 1-1,0-9 0,-6-47-5,6 1 5,-5-5-1,-1 4 1,0-54 0,-11-94-1,-5 9 1,-1 4-2,1 0 2,5-13 2,-6 34-2,6 9-1,-5-30 1,-1-55-1,6 8 1,6-29 0,-6 4 0,17-21 0,6 63 0,-6 4 0,-6 52 0,6 12 1,0-25-1,11 12 1,1 21-1,-1-20 1,11 20-1,1-58 0,0 7-3,-1 60 3,-5 17 0,-6 9 0,-5 46 0,0-13 0,5 26 0,0-1-1,1 5 1,-1 8-1,0-8 1,-5 5 0,-1 3-2,1-8-2,0 0 4,-1-5 4,1-7-4,0-10 0,-6 9 0,5 9 0,-5 8 0,0-12 0,0 8 0,0 4 0,0 4 0,0 5 0,0 8-7,-5 25 4,-1-4 3,6-4 0,-17 149 2,0-1-2,6 30 1,5 25-1,1 25 0,-1-46 0,6-12 0,0 12 0,-6 4 0,6 38 0,6 1 0,-6-26 0,0 17 0,0-9 0,0-33 0,0-22 0,0-8 0,0-17 0,6 13 0,-1 4 0,6-13-1,1-21 1,-1 21 1,0-8-1,1-21 2,-1-35-2,0 14 0,1 50 0,4-4 2,-4-38-2,-7 4 0,7 59-2,-1-37 2,-5 3 0,-1-3 0,7 7 6,-1-20-6,-11-43 2,5 5-2,1-1 3,-6-4-3,6-4 1,-6-4-1,0-17-2,0 4 2,0-12 1,0-9-1,0-5 2,0-3-2,0 8 1,0-9-1,0 1 3,0-9-3,0 0 0,0 0-2,0 0 2,0 0-1,5 4 1,-5-4 2,0 0-2,0 0 0,0 0 0,0 0 0,0 0 0,0 0-2,0 17 2,0-5 0,-5 5 1,-1-4-1,0 8 0,1-4-1,-1-4 1,1 0 1,5-5-1,0 1 2,-6-1-2,6-8-2,0 0 2,0 0 1,0 0-1,0 0 1,0 0-1,0 0-3,0 0 3,0 0 2,0 0-2,0 0-2,0-4 2,0 4 2,0 0-2,0 0-2,0 0 2,0-4 0,0 4 0,0 0 0,11-5 0,0-7 0,1 3 0,-7 5 0,1 0 0,0 4-1,5 0 1,0 0 0,6 0 0,0 0-1,0 0 1,0 0 0,0 0 0,0-5 0,0 5 0,0 0 1,0 0-1,0-4 0,-6 4 0,0 4 0,-5-4 0,-1-4 1,-5 4-1,0 0-1,0 0 1,0 0 0,0 0 0,0 0-1,0 0 1,0 0-3,0 0 3,0 0 0,0 0 0,0 0-2,0-13 2,0 9 1,0-8-1,0 3 2,0 5-2,0 4-2,0 0 2,0 0 0,0-4 0,0 4 1,0 0-1,0 0-1,-5-9 1,5 1 0,0-5 0,0-4 2,0 0-2,0-8-2,0 8 2,0-21 0,0-5 1,-6 5-1,1-4 2,-1-5-2,0-3-2,1-5 2,-1-9 1,0 5-1,-5 4 0,5-13 0,-5-34 0,5 39 0,1-1 0,-1 1 0,-5 8 2,5 4-2,-5 0 1,0-4-1,5 0 1,0 0-1,1 4 3,-1 1-3,0-1-1,1 4 1,-1 5 1,0 8-1,1-4 0,5 8 0,0-12 0,-6 4 0,6-17 0,0 4 0,0-4-2,0 13 2,0 4 0,0-13 1,6 4-1,-6-4-1,0 5 1,0-1 1,0 5-1,0 0-1,0 3 1,0 10 4,0-5-4,0 4-3,0 1 3,0 8 1,0 4-1,0 0-1,0-13 1,0 0 1,0-8-1,0 9 0,-6-14 0,1 5 0,-1-4-1,0 4 1,6 4 4,0 0-4,0 0-3,0 0 3,0-4 0,0-4 0,0 0 1,0-9-1,0-4 1,0 4-1,-5 9-1,5 3 1,0 1 1,0 13-1,0-17 0,0 8 0,0-9 0,0-16 0,-6 8 0,0 1 0,6 7 0,-5 9 0,-1 1 1,0 16-1,1-17 1,-1 4-1,6-8-1,0 4 1,0-12 0,0-5 0,0 4 0,0 5 0,0 0 0,-6 8-1,6 4 3,0 5-2,0 3-1,0-7 1,0 3 0,0-12-1,0-17 3,0-8-3,-5 4 1,-1 16 1,1 1-1,-1 0 2,0-1-2,1 5-2,5-4 2,-6 8 0,6-4 0,0 4 0,-6 0 0,1 9 0,5-5 0,0-4 2,0 0-2,0 0-2,0 5 2,0 3 0,0 5 0,5 4 1,-5-8-1,0 4-1,0 8 1,0-8 0,0-5 0,6 10 1,-6-10-1,0 1-1,0-1 1,0-8 0,0 5-1,0-9 1,0 8 0,0 9 0,0 4 3,6 4-3,-6 5-2,0-1 2,0 1 0,0-1 0,0 1 0,0-13 0,0 0 2,0-1-2,0 6-2,0-1 2,0 0 1,0 4-1,0 0 1,0 9-1,0 4-2,0-25 2,5-5-1,1 0 1,0 5 1,-1 0-1,-5 3-1,0 5 1,0 5 2,6-1-2,-6 5-1,0-1 1,0 5-1,0 4 1,0 0-1,0 0 1,0 0 3,0-13-3,0 5-1,-6-1 1,6 1 1,0-1-1,0 1-2,-5-1 2,5 5 5,0 4-5,0 0-3,0 0 3,0 0 0,0 0 0,0 0-2,0 0 2,0 0 3,0 0-3,0 0 1,0 0-1,0 0 3,-17 4-3,5 5 2,1-1-2,-6 5 2,0-5-2,6 5 2,-6 0-2,6 0-2,-6 8 2,0 0 0,0-4 0,6 0 0,-1-5 0,1 5 0,0-8 1,5-5-1,6-4-2,0 0 2,0 0 3,0 0-3,0 0-3,0 0 3,0 0 1,0 0-1,0 0-1,0 0 1,0 0-1,11 4 1,1 1-1,-7-1 1,1 0 1,-6-4-1,0 0 2,0 0-2,0 0 0,0 0 0,0 0-2,0 0 2,0 0 2,0 0-2,-11 30-1,-1 4 1,1-5 0,-6 30 0,6 5 0,0 4 1,5-22-1,-5 9-1,-1 0 1,7 0-1,-1 5 1,0-1-1,1-4 1,5 8 0,5-8 0,-5 0 0,0-12-10,0-9 10,6 4 0,-6-9-12,0-16 12,0-4-1,6-22 1,-6-21 0,5-21 0,1-9-4,0 9 4,-6 0-6,0-12 6,-6-5-4,0-47 4,-5 22-4,5 42 4,1 0 2,-1 12-2,0 10 2,1 16-2,-1 21 0,6-4 0,0 0 0,-5 76 2,-1 26-2,12 12 0,5 89 8,0-42-8,0-34 0,1 4 0,-1-12 3,0-39-3,-5-4 0,5 39-2,-11-5 2,0-13 3,0-50-3,0-9-3,0-4 3,0-9 2,0-16-6,0-22 4,0-25-1,0-26 1,0 13-8,0-71 0,-5-115 8,5-13-36,0 81 36</inkml:trace>
  </inkml:traceGroup>
</inkml:ink>
</file>

<file path=ppt/ink/ink3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5:30.479"/>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52 0,'0'0'13,"0"0"-13,0 0 0,17 4 0,5-8 1,11 0-1,5-4 8,1-1-8,5 5 6,0 0-6,1 0 2,-7-4-2,12 8 2,5-9-2,0 9 1,6-8-1,0 4 2,-6 4-2,-5 0 5,-6-4-5,0 4 3,-5 0-3,-1 8 1,-4-8-1,-1 12 0,0 1 0,5-1 1,1 5-1,5-5-1,-5 1 1,-6 7 0,6-11 0,-6-1 4,0 0-4,-5 0 1,-1 5-1,1-5 0,-1 9 0,1-9 0,0 0 0,5 5 4,-6-5-4,7-4-1,-1 0 1,-6-8 0,-5 4 0,0-4 1,1 4-1,-1-4 1,0 4-1,0-4 2,5 4-2,1 0 0,0-4 0,-1 4 0,1 4 0,-1-4 2,1 8-2,5-8-3,-5 4 3,-1-4 1,7 4-1,-1 0 2,5 5-2,1-9 2,0 0-2,-1 0 0,1 4 0,0-4 3,5 0-3,-6-4-1,-4 0 1,4-1 1,1 1-1,5-4-3,0 4 3,0 0 3,1 0-3,-7 4 1,-5 0-1,0 0-2,-5 0 2,0 4 1,-1 0-1,-5 4 1,0 0-1,6 1 0,5-5 0,0 0-1,0-4 1,1 4 4,-1 0-4,-6-4-1,1 4 1,-6-4 2,-5 0-2,5 0 1,0 0-1,0 0-1,5 0 1,-4 0 1,-7 0-1,1 0 0,-1 0 0,1 5 0,-1-5 0,1 0 0,5 4 0,0 4 0,0 0 0,0 1 1,6-1-1,5 0-2,0 0 2,11-3 1,-5 7-1,5-4 1,6 1-1,0-9 1,-1 0-1,6 0 2,1 0-2,-7 0 1,1-5-1,5 1 0,0 0 0,1 4 3,-1 4-3,0-4-1,0 0 1,-5 4-2,5 9 2,6-9 1,5-8-1,6 4 3,-6-4-3,-5-5 0,0 5 0,-6-4 3,0 0-3,0 4 0,1-1 0,-7 5 2,1-4-2,0 4-1,-6-4 1,6 4 1,-1-8-1,-5 8 0,6-4 0,-6-5 1,-5 5-1,0 0 0,-6 0 0,5 4-3,-4 0 3,4-4 1,-5 0-1,0 4 1,6-9-1,0 1-1,5 0 1,0 0 3,0-1-3,0 9-2,1-4 2,-7 0-2,6 0 2,1 0 3,4 0-3,7-1-2,-1 1 2,0-4 0,0 0 0,-5-1 1,-6 1-1,6 0 1,-1 4-1,1 0-3,5 4 3,1-5 2,-1 1-2,-5 4 0,-1 0 0,1 0 1,0 4-1,-6 1-1,0-1 1,0 0 1,0 0-1,0 0 3,1 0-3,-7 0-3,18-4 3,-1-4 0,5 4 0,7-4 0,-1 4 1,-5-4-1,-1 4 1,7 8-1,-1-4 0,-5-4 0,5-4-2,-5 0 2,-12 0 1,7 4-2,-1 0 1,0 0 1,-5 0-1,-1 4 1,-4-4-1,-1 4-1,-6-4 1,-4 9 1,-7-5-1,1 0-1,-6 4 1,-6 0 1,12 1-2,0-5 1,-1 0 2,1 8-2,0-3-2,5-5 2,5 0 1,29-8-1,-1 0 3,0-9-3,11 5-2,1-4 2,-1 7 1,-5-3-1,0 8 0,-6-4 0,6 8-1,-6-4 1,0 4 1,-5-4-1,-6 0 1,-5-4-1,-1 8-1,1-4 1,-6 4 1,6-4-1,0 9 0,-1-5 0,1 4-2,-11 0 2,5 1 2,0-9-2,0 8-1,12-8 1,-1 4 1,11-8-1,-5-4 0,11-9 0,10 5 2,7-1-2,43-7 1,-49 7-1,0 9 0,0-4 0,0-1-1,-6-3 1,0 8-2,0-4 2,6 4 3,6 4-3,-12 4-1,0-4 1,1 8 0,-1-4 0,-5 8 0,-1-12 0,-10 9 1,-6-9-1,-5 4-1,-11 4 1,-6 0 0,0-8 0,0 9 0,0-5 0,0 4 0,0-4 0,1 0-1,-1 5 1,0-1 0,6-4 0,-1 4-2,-5-3 2,6 3 4,0 0-4,5 5-1,5-5 1,-4 0 0,-1-4 0,0 5-1,0-9 1,0 8 0,1-8 0,-12 8 1,5-12-1,6 8 1,1-8-1,-1 4 0,0-4 0,0 4 0,-5 0 0,-1 0-1,1 0 1,-11 4 0,-1-4 0,1 4-1,-6-8 1,6 8 1,-6 0-1,0-4 0,-6 0 0,6 4 0,1 1-1,-1-5 1,-6 8 1,1-8-1,-6 8 1,0-8-1,-6 4 0,1 0 0,-6-4 0,0 0 0,0 0-1,0 0 1,0 0 1,0 0-1,16 5-2,-4-10 2,-1 10 1,0-10-1,-6 10 1,-5-5-1,0 0-1,0 0 1,0 0 0,0 0 0,0 0-1,6 0 1,-6 0 0,0 0 0,0 0 2,0 0-3,0 0 1,0 0 1,0 0-1,0 0 2,0 0-2,0 0-1,0 0 1,0 0-1,0 0 1,5 0-1,-5 0 1,0 4 3,0-4-3,0 0 3,0 0-3,0 0 3,0 0-3,0 0 4,0 0-4,0 0 2,0 0-2,-11-9-1,-5-3 1,-1 0-1,0-1 1,1 5 0,-6 4 0,5 0 0,6-9 0,0 5 0,0-5 0,0 13-1,11 0 1,0 0-4,0 0 4,0 0 5,0 0-5,-5-4 0,-1-4 0,0 8 0,6 0 0,-5-4 0,5 4 0,-11-4-3,0-9 3,0 9 2,5-4-2,-5 4-1,-5-5 1,-6 9 2,-6 0-2,-5 0-4,0 5 4,-6-5-1,-5-5 1,5 10 1,6-1-1,-6-4 0,1 0 0,-1 8 0,-5-4 0,0 0 1,0-4-1,-1-4-2,-4 4 2,-1 0 2,11-4-2,-5 4 0,0 0 0,-6 4-2,1-4 2,5 4 1,-1-4-1,-4 4 0,4 1 0,7 3-2,-1-4 2,-5 4 2,-11 1-2,0-5 0,-1 0 0,-4 0-1,4-8 1,1 0 1,0 0-1,0 8-1,-6-4 1,0 0 1,6-4-1,5-1-2,1 1 2,-1 0 0,-5 0 0,-6 4 2,0-4-2,-5 0-2,5-5 2,1 9 2,-1-4-2,-5 4 1,-1 0-1,1 4-2,0-4 2,16 5 1,-11-10 2,1 1-3,-1 0-4,-5-8 4,-6-1 0,6 5 0,-6 0 0,-6-5 0,-4 5 0,-7 4 0,1 4 0,-11 0 0,-73-8-1,12 8 1,-16 0-13,10 12 13,-11 0-24,-5 1 24,-11-1-60</inkml:trace>
</inkml:ink>
</file>

<file path=ppt/ink/ink3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5:53.29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197 243 0,'0'0'8,"0"0"-8,0 0-1,0-12 1,0 0 0,0-1 0,-6 1 21,1 3-21,-1 1 8,0 0-8,1 4 4,-1 0-4,1-1 3,-1 1-3,6 4 6,-5-12-6,5-1 4,0 1-4,0 8 5,-6 0-5,6 4 5,0 0-5,0 0-1,0-4 1,0 4 0,0 0 0,0 0-1,0 0 1,0 0-1,0 0 1,0 0-2,0 0 2,0 0 1,0 0-1,0 0 1,0 0-1,0 0-1,0 0 1,0 0 0,0 0 0,0 0 2,0 0-2,0 0 0,0 0 0,0 0 6,0 0-6,0 0 4,0 0-4,0 0 3,0 0-3,0 0 2,0 0-2,0 0 6,0 0-6,0 0 4,0 0-4,0 0 4,0 0-4,0 0 1,0 0-1,0 0-1,0 0 1,0 0-1,0 0 1,0 0 1,0 0-1,0 0 0,0 0 0,0 0 0,0 0 0,11 0-1,0 0 1,0 0 0,6 0 0,0 4 0,-1 0 0,1-4 2,-1 0-2,1 0-2,-6-4 2,5 4 1,-4 4-1,4-4-2,-5 4 2,6-4 1,-1 4-1,6-4 0,0 0 0,6 0 1,0 0-1,-1 0 1,1 0-1,-1 0 0,1-4 0,-6 4-1,0 0 1,0-4 2,0 0-2,6 0 0,-6 4 0,0 0-1,11-9 1,0 5 0,6 0 1,0 0-1,5 0 0,0 0 0,-5 4-1,-1 0 1,-4-4 0,-1-1 0,-6 1 1,6-4-1,1 8-1,-1 0 1,5 0 1,7 4-1,-1-4 2,5-4-2,-4-4 0,-7 12 0,-5-8 2,0 0-2,1-1-2,-1 5 2,0-4 0,0 4 0,0-4 1,6 8-1,-1-8 1,1 0-1,0 0-2,-1 8 2,-4-8 2,-1 8-2,5-4-2,-5 4 2,1-4 2,-1 4-2,0-4 0,-6 9 0,1-9 0,0 4 0,-6 4 1,5-4-1,1-4-1,5 4 1,-5 0-1,-6-4 1,5 0 4,1 0-4,0 0-4,-1 0 4,1 0 4,-1 5-4,1-5-1,5 0 1,0 0-2,0 4 2,6 0 1,-6-4-1,0 4 2,6 0-2,0-4-1,-1 4 1,6-4 0,1 0 0,-1 0 0,0-4 0,0 0 2,0 4-2,-5 0-3,11 0 3,5-4 1,0 4-1,0-4 0,12 4 0,-1 0 4,-5 4-4,-6 0-2,0 0 2,-5 0-1,-1 4 1,1-3 3,-6-1-3,-5-4-2,-6 0 2,0 4 0,-5 0 0,-6 0 1,0 4-2,0 1 1,0-1 0,6 0 0,-1-4 0,7 1 0,-1-1 0,0-4 0,5 4 2,1 0-2,0-4-2,-6-4 2,0 4 0,0 4 0,6-8 2,-1 4-2,7 0-2,-1 0 2,5-4 0,7 4 0,-7-4 0,1 4 0,0-5 0,5 1 0,0 0 1,6 0-1,-6-4 1,-5 4-1,-6-5 1,6 5-1,-6 4 0,0 0 0,0 4-3,0-4 3,1 0 1,-1 0-1,-6 0 0,1-8 0,5 4 1,-5 0-1,-6 0 1,0-1-1,0 1 0,0 4 0,1-4 0,-1 0 0,0 0-4,5 0 4,1 4 2,0 0-2,-1 0-4,1 0 4,0 0 8,-1-4-8,7 4-4,-1 4 4,-6 0 1,1 0-1,0-4 1,-1-4-1,1 4-4,-6 0 4,0 0 4,-5 0-4,-6 0-4,6-8 4,-1 8 4,1-9-4,-1 5 0,-5 0 0,1 4-4,-1 0 4,0 0 4,0 0-4,-6 0 0,6 0 0,1 0-3,4 0 3,1 0-1,-1 0 1,-5 0 2,-5-4-2,0 4-1,-6 0 1,0 4 0,0-4 0,11 0 0,5 4 0,7 0 6,4-8-6,1 4-6,0 0 6,-1 4-1,1-8 1,-1 0 4,-4 4-4,-7 0-3,1 0 7,-1-4-4,1 4-5,-6-4 5,0 4 0,0 0 0,-5 0 4,-1-4-4,-5 0-5,1-1 5,-1 1 1,0 4-1,0 4 0,0-8 0,5 8-4,1-8 4,-1 8 4,1-8-4,0 4 0,-1 0 0,1 4 0,-1-4 0,1 0 4,-1-4-4,-5 4-8,6-8 8,0 12 4,5-8-4,0 8 1,0-8-1,0 8-1,5 0 1,-4-4 0,-1 0 0,0 4 1,-6 1-1,1-5-1,-1-5 1,-5 10 1,1-10-1,-7 5 1,1-4-1,-1 4 2,1 0-2,-1 4-4,-5-4 4,0 0 0,0 0 0,6 0 1,-6 0-1,0 0-1,16 0 1,6 5 0,0-10 0,0 5 4,1-8-4,-7 8 0,1 4 0,-6-4 0,0-8 0,-6 12-4,-5-4 4,0 0 1,0 0-1,0 0-1,0 0 1,6 0 1,-1-4-1,1 4-1,-6 0 1,0 0 1,0 0-1,0 0-2,0 0 2,5 4 0,1-8 0,5 4 1,-6-4-1,1 4 1,-6 0-1,6 4-3,-1-4 3,-5 0 6,0 0-6,0 0-4,11 0 4,6 4 1,-1-4-1,1 4-1,-1-8 1,1 8 1,5-8-1,-5 8 0,-1-4 0,-5 4 9,0-8-9,0 8-6,-5-8 6,-1 0-4,1 0 4,-6 4 1,0 0-1,0 0-2,0 0 2,0 0 2,0 0-2,0 0-1,0 0 1,5 4 3,-5-4-3,0 0-3,0 0 3,0 0-1,0 0 1,0 0 2,0 0-2,11-4-1,-5 4 1,-6 0 0,5 0 0,-5 0-1,0 0 1,0 0 1,0 0-1,0 0 0,0 0 0,0 0-2,11 4 2,1-4 2,-7 0-2,-5 0 0,0 0 0,0 0 0,0 0 0,0 0 0,0 0 0,0 0-1,0 0 1,0 0-1,0 0 1,0 0 1,6 13-1,-1-1-1,1 0 1,-1-3 1,1 7-2,-1 1 1,1-5 2,-1 9-3,1-5 1,-6 5 0,0 0-1,0 0 1,5-5-1,-5 1 1,0-1 2,0 1-2,0-1 1,0 1-1,6 0 1,-1-5-1,1 0 4,-1 1-4,1-1 0,-1 1 0,-5-1-4,0 1 4,0-1 4,6-4-4,-1-4-4,-5-4 4,6 21 4,-1-9-4,1 9 0,-6 4 0,-6 0 0,1 4-1,5-4 1,0 0 1,0-1-1,0-3 0,0-4 0,0 3 0,0-3 0,0-5 2,0 1-2,-6-5-1,6 0 1,0 9 0,0-5 0,0-7 0,0-5 1,0 0-1,0 0-1,0 12 1,0 0 0,0-3 0,0-9 0,0 0 0,0 0 0,0 0 0,0 0 0,0 0 2,0 0-2,-5 16-1,5 1 1,0-1 2,0 5-2,0-4-2,0-1 2,0 1 1,0-1-1,0 1 1,-6-1-1,6-3-2,0-5 2,0 5 1,0-1-1,0-4-1,0 1 1,0 3-1,0-4 1,0-8 2,0 0-2,0 0 0,0 13 0,0-5-1,0 0 1,0 5 2,0-5-2,0 0 0,0 1 0,0-1-2,0-8 2,0 0 1,0 0-1,0 0 0,0 0 0,0 8 1,0 0-1,0-8-2,0 0 2,0 0 0,0 0 0,0 0 2,0 0-2,0 13-2,0-5 2,0-4 0,0-4 0,0 0 2,0 0-2,0 0-1,0 0 1,0 0 0,0 9 0,0 3-1,0-4 1,0 0 1,0-8-1,0 0 0,0 0 0,0 0 1,0 0-1,0 0 1,0 0-1,0 0 0,0 0 0,0 0-1,0 0 1,0 0 3,0 0-3,0 0 1,0 0-1,0 0 0,0 0 0,0 0 2,0 0-2,0 0 5,0 0-5,0 0 1,0 0-1,-27 0-1,-1-4 1,-10 4 1,-1-4-1,-5 4-1,5 4 1,0-4 0,1 4 0,-6 1-1,-1-5 1,1 4 2,6-4-2,-7-4 0,7-1 0,-1 1 0,0 0 0,-5 0-1,11-4 1,0 4 3,-6-5-3,1 5-3,-1 0 3,0 8 1,6-8-1,-5 4 0,-1 0 0,0 0 0,1 4 0,5 0 0,-12 1 0,1 3-1,-6-4 1,-5-4 1,0 4-1,0 4-3,0-8 3,5 0 3,-5-4-3,-1 4 0,1 0 0,0 0 0,0 0 0,0 4 2,5 5-2,-5-5-3,-6 0 3,0 0 3,0 4-3,1 1-2,5-9 2,5 8 1,6-8-1,-1 0-1,7 0 1,-1 0 0,-5 0 0,0 0 0,-6 0 0,-5 0 2,5 4-2,1 8-1,-1-12 1,-5 5-1,-1-5 1,1 4 0,0-4 0,0 4 3,5-4-3,6 0-2,0-4 2,-6 4 1,0 0-1,-5 0 1,0 0-1,0 0 0,5 0 0,6 0 0,5 4 0,-5 0-1,-11-4 1,0-4 1,-6 8-1,0 0-1,0-4 1,12 8 2,-7-3-2,1-5-2,0 0 2,-6-5 2,0 5-2,1 5-1,10 7 1,-5-12 1,0 4-1,-6-4-2,0 4 2,0-4 2,-5 0-2,5 4 1,6-4-1,0-8-1,0 4 1,0 4 1,-1-4-1,1-4 1,5-1-1,1 9 0,5 0 0,-1 0-2,1-4 2,0 0 2,0-4-2,0 4 1,-1 4-1,1 4 2,0-8-2,5-1-1,6 1 1,0-4 0,0 0 0,0-1 0,0 1 0,0 0 0,-6 0 0,0-1 1,-5 5-1,-5 0 0,4 4 0,1 4 0,0 0 0,-6 0 0,1 1 0,-7-1 1,7 0-1,-1 0-2,0-4 2,6 0 1,0-4-1,0 0 0,0 4 0,-1 0-3,-4 0 3,-1 0 4,0 4-4,1-4-4,4 4 4,1-4 8,0 8-8,-6-8-5,-5 4 5,0-4 0,-6 9 0,6-5 0,11-4 0,5 0 0,1-4 0,4 4 0,7-4 0,-1 4-1,1-9 1,5 9 1,-1-4-1,-4 0 0,-1-4 0,6 4 0,-5-1 0,-1-3 1,0 0-1,1 0-1,-1 4 1,0-1 0,1 1 0,10 4 0,-5 9 0,0-9-1,0 0 1,5 4 0,1-4 0,-1 0-6,1 0 6,-1 0 7,1-4-7,-1 4 0,1 0 0,-1-5 0,0 5 0,1 0-1,-12-4 1,1 4 1,-1 4-1,0 1-2,1-5 2,5 0 2,5 0-2,6 0 0,0 0 0,0 0-2,11 0 2,0 0 2,0 0-2,0 0-1,0 0 1,0 0 1,0 0-1,0 0-1,0 0 1,0 0 0,-11-5 0,5 1 0,6 4 0,0 0 0,0 0 0,-11-4 3,11 4-3,0 0-2,0 0 2,0 0-4,0 0 4,0 0 5,0 0-5,0 0-1,-5 0 1,5 0 0,0 0 0,0 0-2,0 0 2,0 0 3,-11-4-3,0 0-1,5 0 1,6 4-1,0 0 1,0 0 0,0 0 0,0 0 0,0 0 0,0 0 0,0 0 0,0 0 0,0 0 0,0 0 1,0 0-1,0 0 2,0 0-2,0 0-2,-11-4 2,0-1-2,6 5 2,5 0 1,0 0-1,0 0-1,0 0 1,0 0 0,0 0 0,0 0 1,0 0-1,0 0-2,0 0 2,0 0 2,0 0-2,0 0 0,0 0 0,0 0-2,0 0 2,0 0 0,0 0 0,0 0 1,-22 9-1,5-1 0,0-4 0,6 0-1,0 0 1,0-4 1,11 0-1,0 0-1,0 0 1,0 0 0,0 0 0,0 0 0,0 0 0,0 0 0,0 0 0,0 0 0,0 0 0,0 0 0,0 0 0,0 0 1,0 0-1,0 0 0,0 0 0,0 0 1,0 0-1,0 0 0,0 0 0,0 0-1,0 0 1,0 0 1,0 0-1,0 0-1,0 0 1,0 0 1,0 0-1,0 0 0,0 0 0,0 0 0,0 0 0,0 0 2,0 0-2,0 0-2,0 0 2,0 0-2,0 0 2,0 0 2,0 0-2,0 0 0,0 0 0,0 0 0,0 0 0,0 0 0,-11 0 0,0 0 0,11 0 0,0 0 2,0 0-2,-11-4-2,0 0 2,0 0 2,6 0-2,5 4 0,0 0 0,-6-4 2,1-5-2,-1 1 0,0 0 0,1 4 1,5 4-2,-11-13 1,0 1-2,5-1 2,-5 1 5,6 0-5,-1 3-1,1 1 1,-1-4 1,1 3-1,-1-3 0,1-1 0,-1 1 0,1 0 0,-1-5 1,1 5-1,-1 3-1,1 1 1,-1-4 1,0 3-1,1 1 1,-1 0-1,1-5-1,-1 5 1,6 0 1,0 8-1,0 0 2,0 0-2,0 0 0,0 0 0,-5-9 5,-1 1-5,1 4 0,-1 0 0,6 4 0,0-8 0,0-5 0,0 5 0,0-4 0,0 3 0,0-3 0,0-1 0,0-3 1,0-1-1,6-3-1,-1-5 1,-5 4 0,0-8 2,6 0-2,-1-4 1,-5 4-1,0 4-2,6-4 3,-6 8-1,0 1 0,0 3 0,0 1-1,0 3 1,0-3-9,0 7 9,0 1 8,0 0-8,0-1 2,0 1-2,0 0-1,0 4 1,0-9-1,0 1 1,0 4 0,0 3 0,0 5 0,0-8 0,0 0 0,0 0 0,0-5 1,0 1-1,0-1-1,0-3 1,5-1-1,1 1 1,-6-1 1,0 5-1,0-5 0,0 5 0,0-1 1,0 1-1,0 3 2,0 1-2,0 0-2,0 0 2,0-1 0,0 5 0,0 0 0,0 4 0,0 0-2,0 0 2,0 0 0,0 0 0,0 0 0,0 0 0,0 0-3,0 0 3,0 0 4,0 0-4,0 0-1,0 0 1,0 0-4,0 0 4,0 0 1,0 0-1,0 0-2,0 0 2,-6 12 0,6 5 0,-5 8-1,-1 4 1,6 4-1,0 0 1,0 0 0,0-4 0,0-4 1,0 8-1,0-4 0,0 17 0,0-1-1,6-7 1,-1-1-2,1-8 2,-1 0 2,1-4-2,0 0 0,-6-5 0,0 9 0,0-4 0,0 0 0,0 0 0,0-13 1,0 5-1,5-5-2,-5 1 2,6-1 1,-1-12-1,-5 0 0,0 0 0,0 4 0,0-4 0,0 0 1,0 0-1,0 0-1,0 0 1,0 0 0,0 0 0,0 0 0,0 0 0,0 0 1,6 4-1,-6-4-1,0 0 1,0 9 0,0-9-2,0 16 2,0 5 1,0 0-1,0-1 1,0 1-1,5 0-2,-5 4 2,0-13 1,6 0-1,-6 1 0,0-5 0,0 0 0,0-8 0,0 0 0,0 0 0,0 5 2,0-5-2,0 0-3,0 0 3,0 0 0,0 0 1,0 0-1,0 0 1,0 0-1,0 0 0,16-21 1,1-4-1,5 0-1,0-4 1,0 8 0,0 1 0,0 3 1,0-4-1,-5 1-1,-1 3 1,1 1 0,-6 3 0,0 9 0,0-12 0,0 7 0,-5 5 0,-1-4-1,1-13 1,-1 21-1,-5 0 1,6 0 0,-6 0 0,16-4-1,6 4 1,6 0 2,5-4-2,6 0-2,5-5 2,6 9 1,-6-12-1,0-5 2,11 5-2,6 0 0,5-9 0,6 8-1,0 5 1,5-4-2,6-1 2,0 5 1,-6 0-1,-5-1-1,5 1 1,6 4 2,5 0-2,1 0-1,5 4 1,55 4 1,-11-4-1,-17-13-1,-38 18 1,16-10 0,56 5 0,0 0 0,-1-8 0,-16 4-2,6 4 2,10-4 3,-10 8-3,-6 0-3,6-12 3,-17 8 2,-34 4-2,73 0 0,-6 0 0,0 5 0,1-9 0,-29 4 0,-44-4 0,6 8 0,44 4 0,-22 13 0,-44-12 0,5 3 0,12-7 0,-1-1-1,6-8 1,61 0 1,-6-4-1,-11-9 1,-6 9-1,-43 0-1,-1-4 1,44-13 0,1 9 0,-56-1 0,6 13 0,-11-8 0,5 4 0,0 0 0,-5 4 0,0 8 0,-6-8 0,-5-4-1,-11 8 1,-12-8 2,-5 4-2,-5 0-3,-6 0 3,-5 4 0,-6-4 0,0 4 13,0 0-13,0 0-13,0 0 13,0-4 0,-11 5 0,0-5 0,0 0 0,0 0 0,0 0 0,0 0 0,0 0 0,0 0-1,0 0 1,0 0 0,0 0 0,11 4 1,0 4-1,-5-4 0,-1 0 0,1-4-2,-6 0 2,0 0 2,11 9-2,0-5-2,5-4 2,1 4 0,-1 0 0,1-4 0,0 12 1,-1-3-1,1-5-1,-1 8 1,-5-3 0,0-5 0,0 0 0,6 4 0,0-4 0,-1 0 0,1 5 0,-6-5 0,5 4 2,-5 0-2,6-3-2,-6 3 2,0-4 0,-6 4 0,1-4 0,0 5 0,-1-1 13,1 0-13,-6 1-16,5 3 16,1-4 0,-6-8 0,5 13-2,1-5 2,-6-8 3,0 0-4,0 0 1,0 0-1,0 0 1,0 0 0,0 0 0,5 4 1,-5-4-1,0 0 0,0 0-1,11-8 1,6 12 0,-1 4 0,-5-4 1,0 0-1,6 1-1,0-10 1,-1 10 0,1-14 0,-6 18 0,11-9 0,-6 0-1,-5 8 1,0-4 1,1-4-1,-1 4 0,0-4 0,-6 0 0,1-4 0,-1 4 2,1-4-2,-1 8-2,-5-4 2,0 0 1,0 0-1,0 0-1,0 0 1,0-4 0,0 4 0,0 0 2,0 0-2,0 0 0,11-17 0,6 13 0,-6-8 0,0 4 1,0-5-1,0 1-2,-5 3 2,-1-3 1,1 4-1,-1-1 0,1 1 0,-1 0 1,-5 0-1,6-1-2,-1-3 2,1-1 1,-1 5-1,1-4 0,-6-1 0,5 5 0,-5 0 0,0-1-4,0 1 8,0 4-4,0 4 1,0-12-1,0 3 1,-5-7-1,5-1-2,-6 9 2,6-5 0,-5-3 0,5 3 1,0 1-1,0 0 0,0-1 0,0 5-1,0 4 1,5-5 0,-5 1 0,0 0-2,0 8 2,0 0 1,0 0-1,0-8 1,6 4-1,-6 4 0,0 0 0,0 0-4,-6-9 4,1 13 3,5-4-3,0 0-5,-22 17 5,0-5-1,5 13 1,-5-4 0,5 0 0,1-5 0,-1-3 0,-5-1 0,0 5 0,-6-5 0,-5 0 0,0-3 0,-6 3 0,-16 1 1,-5-1-1,-12-4-1,-44 5 1,-55 7 1,27-7-1,6 3 1,-6-3-1,12-1-2,44 1 2,-17-5 0,-61 13 0,-5-1 2,0-3-2,5-9 0,6 5 0,-6-9-1,6 12 1,-11 5-1,16-9 1,-5 5 0,-5-5 0,4 9 0,-4-8 0,16 3 0,5 1 0,1-5 1,-1 1-1,6-5 0,44 0 0,-55 5 1,5 3-1,1 5-1,-12-9 1,17 1 0,39-5 0,-61 4 0,22 1 0,44-5 0,-6 0 0,-49-8 0,11-8 0,50 0-1,-6 0 1,-33-9 0,50 13 0,-1 0 2,1 0-2,-6-5-1,0 1 1,17 4-1,0-4 1,5-1-1,6 1 1,11 4 1,5-4-1,6 3-1,5 1 1,6 0 2,6 4-2,5-4-1,0 0 1,5 4 0,6 0 0,22-4 1,6 0-1,10-1-2,7 1 2,4 4-1,7-4 1,4 0-1,1 4 1,11-4-1,11-4 1,5 3-2,6 1 2,55 8 2,6-8-2,-17 0 1,11-4-1,11 8-3,0-8 3,11-1 2,6 1-2,22-4 1,-1-1-1,12-3-3,28-9 3,5 8 1,-23 13-1,-37 4 0,-12 0 0,11-4-1,-11 0 1,6 4 2,0-4-2,-17 8 0,5-13 0,-10 1 0,-6 8 0,-5-12-3,-6 20 3,-28 4 2,-38-12-2,5-4 1,6 4-1,0 4 0,-6 1 0,6 3-2,0 4 2,0-3 2,0-9-2,-6 4-1,-11-4 1,-5 0 1,0-4-1,-6-1-2,0 5 2,0-4 2,-5 0-2,-6 0 1,-5 4-1,-6-4-3,-11 4 3,-5 0 1,-1 0-1,-5 4 1,0-4-1,0 0-1,6 0 1,-1 0-1,12-4 1,0 4 1,5-4-1,5 4-1,-5 0 1,1 0-1,-7 0 1,1 0 0,-6 4 0,-6-4 0,-4 0 0,-1 0 0,0-4 0,-6 8 0,-5-4 0,0 0-1,0 0 1,0 0-1,11 0 1,0 0 2,-5 0-2,-6 0 0,0 0 0,0 0 2,5 4-2,-5-4 0,0 0 0,0 0 4,0 0-4,0 0-4,0 0 4,11-4-1,-5 0 1,5 4-1,0 0 1,0-4 1,0-1-1,0 10-1,0-5 1,-5-13 1,5 5-1,0 12 0,-6-12 0,1 16 0,-1-4 0,-5-4 0,0 0 0,0 0 0,6 4 0,-6-4 0,0 0 0,0 0 0,0 0-5,0 0 5,0 0 4,0 0-4,0 0-1,0 0 1,0 0 0,0 0 0,0 0 1,0 0-1,0 0 1,0 0-1,0 0-1,5 4 1,-5-4 0,0 0 0,0 0 1,0 0-1,0 0 0,0 0 0,6 0 1,-6 0-1,0 0 0,0 0 0,0 0-4,0 0 4,0 0 2,0 0-2,0 0 0,0 0 0,0 0 1,0 0-1,0 0-1,0 0 1,0 0 1,0 0-1,0 0 1,0 0-1,0 0-1,0 0 1,0 0 3,0 0-3,0 0-2,0 0 2,0 0 2,0 0-2,0 0 0,0 0 0,0 0-2,0 0 2,0 0-1,0 0 1,0 0 3,0 0-3,0 0 2,0 0-2,5-8-3,-5 12 3,0-4 1,0 0-1,0 0 0,6-8 0,-1 0 0,1 0 0,-6-1 0,0 5 0,0 4-2,0 0 2,0 0-1,0 0 4,0 0-3,0-4-2,0 4 2,0 0 2,0 0-2,0-4-2,0 4 2,0 0 1,0-8-1,0-5 0,0 5 0,0-5 0,5 1 0,1 0 2,-1-9-2,7 0-2,-1 0 2,0-3-1,5 3 1,1-4 0,5-4 0,0 4 0,-6 4 0,1 9-1,-6 0 1,0-1 0,0 9 0,-5-4 0,-6 4 0,0-1 0,0 5 0,-6-12 2,1 4-2,5 4-1,0 4 1,-6-9 1,6 1-1,-5 0 1,5 0-1,-6 3-3,1-3 3,5 0 2,-6 0-2,1-1 0,-1-3 0,0-1 3,1 1-3,-1 0 1,1 3-1,-6-3-4,0-5 4,0 5 0,0-5 1,0 5-1,0-5 1,0 5-1,0 4-1,0-1 1,5-7 2,0 3-2,1 5-1,5 0 1,-6-1 0,6-3 0,-5 4-2,5 4 2,0-5 3,-6 5-3,6 4-2,0 0 2,0 0 0,-5-4 0,5 4 2,0 0-2,-6-8-1,1-1 1,-1 1 3,1 0-3,-1 0-1,1 8 1,5 0-1,-6-4 1,6 4-1,0 0 1,0 0 1,-5-5-1,5 5-1,0-4 1,0 4 1,0-12-1,0-5 0,0 17 0,0 0 1,0 0-1,0 0 1,0 0-1,0 0 0,0-4-2,0 4 2,0 0-1,0-4 1,0 4 2,0 0-2,0 0 0,0 0 0,0 0 0,0 0 0,0 0 0,0 0 1,-6-8-1,1-1-1,-1 5 1,6 4-2,0 0 2,0 0 0,0 0 0,0 0 1,-11 4-1,0 1-1,11-5 1,0 0 0,-17-9 1,1 9-1,-1 9 0,1-5 0,-1-17 0,-5 17 0,0-12 0,5 12 0,-5-8 0,-5 8 0,-1-16 0,1 16 0,-1-4-1,-5 4 1,-6-8 0,1 12 0,-1-16 1,6 16-1,0-12 0,5 4 0,0 4-1,6 0 1,0-4 3,6 0-3,-1 0 0,-5 0 0,5 0 0,-5-4 0,0 8-1,-5-8 1,-1 8 0,0 1 0,-5-1 1,0 0-1,0 0 0,0-8 0,0 8-2,0-4 2,0 0 2,-1 0-2,7-4-2,-1 4 2,-5 0 1,0 4-1,0 0-1,0-4 1,-6 0 1,0 4-1,-5-4 0,6-8 0,4 8 0,7 0 0,-6 0-1,0 4 1,5-4 0,-5 4 0,0-4 1,-6 4-1,0-8 0,1 4 0,-6 0-1,-6 4 1,6-8 3,5 0-3,-5 4-1,-6 4 1,-5 0-2,0 1 2,-1-1 0,7-8 0,5-1 2,-6 5-2,0 5-2,-5-5 2,0 4-1,-6-8 1,0 4 1,1 0-1,-1 0 0,-5 0 0,-1 4 1,1 0-1,0 0-1,5 0 1,17-4 2,0 0-2,5 0 0,0 0 0,6 0-2,0 4 2,0-4 0,5 0 0,-5 4 0,0-8 0,0 4 0,0-4 0,0 0 0,-6 4 0,6-8 2,0 4-2,0 8-1,0-8 1,-6 4 0,0-5 0,-5 1 0,0 4 0,0 0 0,0 4 0,5-4-2,-5 9 2,0-5 1,-6 0-1,-5-8 2,-12 8-2,1-4-2,0-4 2,-11 8 0,-6 0 0,5 0-2,7 0 2,10-4 2,6 9-2,5-9 0,0 0 0,1 0 0,-1-9 0,0 9-1,1-8 1,-7 8 2,7-4-2,-1 8-1,6-8 1,-6 0 2,6 0-2,-6 8-2,6-8 2,0 8 0,0-8 0,-6 4 1,11-4-1,1-1-1,-7 10 1,1 3 0,-5-8 0,-7 4 1,1-4-1,0 4-1,5 0 1,1 0 0,-7 1 0,1-1 0,0 0 0,0 0 0,-1 0 0,7-4 0,5 4 0,-1 0-1,1 5 1,0-9 2,0 4-2,0 0 1,0 0-1,5-8 0,6 4 0,0-4 0,5 4 0,6-4-1,0-1 1,0 1-1,0-4 1,0 4 2,0-8-2,5 7-2,0 1 2,1 4 0,-6-4 0,0 4 2,-6 0-2,6 0 0,-6 0 0,1 0-1,-1 0 1,6 4-1,0 0 1,-6-4 0,1 0 0,-1 5 2,1-1-2,-1-4-1,6 0 1,-6 4-2,-5 0 2,0 0 2,-6-8-2,1 4 0,-7 0 0,1 0 0,-5-4 0,10 4 0,0 0 0,1 4-1,5-4 1,-1 0 1,1 0-1,0 0-1,6 0 1,-1-4 0,0 4 0,1 0 2,-6 0-2,-1 0-3,7 4 3,-1-4 1,1 4-1,5-4 1,-1 4-1,12-4 0,0 0 0,11 0 0,0 0 0,0 0-1,0 0 1,0 0 1,0 0-1,0 0 2,0 0-2,0 0-4,-5 0 4,5 0 2,0 0-2,0 0 0,0 0 0,0 0 0,0 0 0,0 0-1,0 0 1,0 0 0,16 4-1,12 0 1,0-4-1,10 0 1,1 5-1,5-1 1,0 0-1,0 4 1,6-4 2,5 5-2,6-5 0,5 0 0,-5 0 1,5 4-1,1-4-2,4 5 2,1-1-1,0 0 1,-11 1 4,5 3-4,6 5-3,0-1 3,5-3 1,0-5-1,0-4 0,6-4 0,6 0-1,54 4 1,-27-4 0,-39 4 0,6-4 0,6 0 0,-7 0 0,7-12 0,5 4 1,55-9-1,-28 5-2,-49 7 2,0 1 1,0 4-1,5 0 1,6-8-1,0 0-1,-1-1 1,7-3 1,49-9-1,-22 5 0,-39 7 0,0 5-3,6-4 3,-6-4 3,-5 3-3,-6-3 0,1 4 0,-7-1 1,1 5-1,0 0-2,0 0 2,-6 4-2,-5-4 2,-6-4 2,0 3-2,0 5 0,0 5 0,0-5 0,1 0 0,-1 0 1,0 0-1,-5 0 2,-1-5-2,1 1-2,-6 4 2,-5 0-1,5-4 1,0 4 3,0 0-3,0 0-2,0-4 2,0 0-1,1 4 1,-7 0 0,6 0 0,-5 0 2,5 8-2,0-12-2,0 0 2,0 4 3,6 8-3,5-4-2,6 0 2,5-4-1,0 5 1,-5-5 0,0 0 0,5-5 0,0 1 0,6 0 0,0 0 0,-1 0 1,-4 8-1,-7-4 8,7 4-8,-1-12-9,-5 4 9,-1 4 1,1 0-1,5 0-1,0 0 1,-5 4-1,5-4 1,12 0 2,4 0-2,1 0 0,-6 0 0,-5 4 1,-6 0-1,1 0-2,-7 9 2,1-5 0,-6 0 0,0 1 0,-5-5 0,-6 0 0,0 0 0,-5 0 1,-1 0-1,1-4 0,-6 4 0,6-4 1,-12 4-1,1 1-2,-6-5 2,0 4-1,0 0 1,-6-4 1,1 0-1,-6 0 0,0 0 0,0 0-1,0 0 1,11 4 1,6-4-1,-6 0 0,0 0 0,0 0 0,0 0 0,0 0 0,-6 0 0,-5 0-7,0 0 7,0 0-33,0 0 33,17 12-60,-1 1 60</inkml:trace>
</inkml:ink>
</file>

<file path=ppt/ink/ink3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6:12.430"/>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9DAC69A9-91E6-4B9C-A281-1DC78C2A4C29}" emma:medium="tactile" emma:mode="ink">
          <msink:context xmlns:msink="http://schemas.microsoft.com/ink/2010/main" type="inkDrawing" rotatedBoundingBox="8182,4332 17033,4129 17037,4270 8185,4473" shapeName="Other">
            <msink:destinationLink direction="with" ref="{2CA63DD5-5323-4EF9-BD1B-7ED6A7ACB671}"/>
          </msink:context>
        </emma:interpretation>
      </emma:emma>
    </inkml:annotationXML>
    <inkml:trace contextRef="#ctx0" brushRef="#br0">7 240 0,'0'0'29,"0"0"-29,0 0-1,0 0 1,0 0 1,0 0-1,0 0-2,0 0 2,0 0 2,-6-4-2,6 4-2,0 0 2,0 0 0,0 0-22,0 0 22,0 0 3,0 0-3,0 0 6,0 0-6,0 0 6,0 0-6,0 0 2,0 0-2,-5 0 3,5 0-3,0 0 11,0 0-11,0 0 6,0 0-6,0 0 0,0 0 18,0 0-8,0 0-10,0 0 3,0 0-3,0 0 1,0 0-1,0 0-1,0 0 1,0 0 2,0 0-2,0 0 6,0 0-6,0 0 4,0 0-4,0 0 2,0 0-2,0 0-3,0 0 3,0-4 0,0 4 0,0 0 2,0 0-2,0 0 1,0 0-1,0 0 2,0 0-2,5 4-1,-5-4 1,0 0 0,0 0 0,0 0 1,0 0-1,6 4 2,-6-4-2,0 0 0,11-4 0,0 4 3,0 0-3,0 0 4,0 0-4,0 0 0,5 0 0,1 4 1,5-4-1,0-4 1,6 0-1,5 0 3,0 4-3,6-4 1,-6 4-1,-6 0-1,12-5 1,0 1 0,-6 4 1,-6-8-1,1 8 0,0 0 0,-1 0-1,1-4 1,-1 4-3,1 4 3,0 0 5,-6-4-5,0 0-5,0-4 5,0 8 3,0-4-3,-5 0 2,-1 0-2,-5 4-1,6 0 1,-6-4 0,0 0 0,0-4 2,0 4-2,0 0-2,0 0 2,6 0 2,-1 4-2,6-4 0,17 5 0,5-5-2,0-5 2,1 5 1,-7 0-1,-5-4 1,6 4-1,0 0-1,-1-4 1,1 8 2,0-4-2,-1 4 1,1-8-1,0 4 0,-1 4 0,-5 1 1,-5-10-1,0 1 0,5 4 0,0-4-10,0 4 10,0 0 10,0 0-10,6-4 0,-1 4 0,1 0 1,0-4-1,-1 8 1,1-8-1,0 4-1,-6 0 1,0 0 2,6-4-2,-1 4-1,1-4 1,5 4 0,0-9 0,0 9 0,-5-8 0,0 8 1,5 0-1,0 0-1,6-4 1,-6 0-1,6 4 1,-6 0 1,0 0-1,-5 0-1,5 4 1,0-4 3,6-4-3,-1 8-1,1-8 1,0 4 0,-6 0 0,0 4 0,-5 0 0,-6 0 0,-5 0 0,-6-4 1,5 4-1,1 1-1,-1 3 1,1-4-1,5-4 1,0 4 0,0-8 0,6 8 0,0-4 0,-1 0 2,1-8-2,0 12-1,5 0 1,6-4 1,-1 4-1,12-8 1,0 8-1,0-4-1,-1 0 1,7 0-1,-1-4 1,0-4 1,0 0-1,-10-1 0,4 1 0,1 4 0,-6 0 0,0 4 0,1-4 0,4 8 0,-4 0 0,-7-4 0,-5 4 0,1 0-1,-1 0 1,0-4 1,0 0-1,6 4 0,0-4 0,5 5 0,-6-5 0,12 4 1,5 0-1,12-4-1,-1 8 1,-5-16 0,5 0 0,6 3-1,0 5 1,0 0 1,-6-4-1,6 0 0,-6 4 0,0-4 0,1 0 0,-7 0 0,-4 0 0,-7-5 0,1 9 0,5-4 1,6-4-1,0 0 0,-6-1 0,-10 5-1,-1 8 1,0-12 0,0-4 0,-5 12 0,0-9 0,-6 5 1,0 4-1,6-4 1,-1 0-1,-10-4 0,0-5 0,5 9 0,0 0 0,0 0-1,-5 4 1,-1-8 2,-4 3-2,-1 1-1,0-4 1,5 8 0,-10 0 0,0 0 0,-1 0 0,6 0 0,1 4 0,-1-4-1,-6 0 1,6-4 1,-5 12-1,0-12 0,-1 4 0,6-4 0,1 8 0,-1-8 0,0 4 0,0 0 0,-5 4 0,-1-8 0,1 4 0,-1 0 2,1-4-2,0 8-3,5-8 3,-6 4 2,1-8-2,0 8 0,-1 0 0,1 0 1,-1 0-1,-5-5-1,1 1 1,-7 4-2,-5 0 2,0 0 3,0 0-3,0 0 0,-5-4 0,-1 0 0,-5 4 0,0 0 0,0 0 1,6-4 1,-6 4-2,0 0 4,0 0-4,0 0 0,0 0 0,5 0 0,-5 0 0,0 0 0,0 0 0,0 0 0,0 0 0,0 0 1,0 0-1,0 0-1,0 0 1,0 0 1,0 0-1,0 0-1,6 0 1,-6 0 0,0 0 0,0 0 0,0 0 0,0 0-10,0 0 10,0 12-71,-6 9 71,-10-9-42</inkml:trace>
  </inkml:traceGroup>
</inkml:ink>
</file>

<file path=ppt/ink/ink3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6:18.026"/>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DD9EC4A8-90A9-44DB-8E03-63AED280FA9F}" emma:medium="tactile" emma:mode="ink">
          <msink:context xmlns:msink="http://schemas.microsoft.com/ink/2010/main" type="inkDrawing" rotatedBoundingBox="3620,2328 21411,2127 21414,2376 3623,2578" shapeName="Other">
            <msink:destinationLink direction="with" ref="{D41738D6-8300-4C37-8475-E68C102D54BD}"/>
            <msink:destinationLink direction="with" ref="{2CA63DD5-5323-4EF9-BD1B-7ED6A7ACB671}"/>
            <msink:destinationLink direction="from" ref="{A5F0895C-770A-4020-A854-73B05C14E44E}"/>
          </msink:context>
        </emma:interpretation>
      </emma:emma>
    </inkml:annotationXML>
    <inkml:trace contextRef="#ctx0" brushRef="#br0">-7 169 0,'0'0'26,"0"0"-26,0 0 9,0 0-9,0 0 7,-6 4-7,6-4 9,-5 5-9,5-5-5,0 8 5,0-8 4,0 0-4,0 0 3,0 0-3,0 12 5,0 1-5,0-5 6,5 0-6,-5 5 10,6-13-10,-6 0 6,5 0-6,-5 0 2,6 8-2,-1-8 4,-5 0-4,11-4 4,0 8-4,6-4 1,-1 8-1,1-8 0,5 0 0,0 4 2,0 1-2,0-5 0,0 0 0,0 4 4,1-4-4,4 0 0,-5 4 0,6-8 2,5 8-2,6-8 4,5 4-4,6-4-4,-1 4 4,1-5 5,-6 5-5,0 5-1,0-5 1,1-5 2,4 5-2,1-8 0,5 8 0,0 0 0,-5 4 0,-6-4 2,0 0-2,1 0 0,-1 0 0,6 0 0,-1 4 0,1 1 1,0-1-1,-6-4 0,0 4 0,-11 4 1,0-8-1,0 4 0,0 5 0,1-5 1,4-4-1,-5 0-2,1 4 2,4-4 0,1 8 0,-6-8 1,6-4-1,-6 8 1,-6-4-1,6 0 1,6-4-1,5 4 2,6-17-2,5 13 1,0 4-1,1-4 1,-1-8-1,0 12 1,0-9-1,1-3 1,-1 4-1,5 4-1,-4-1 1,-1-11-1,6-1 1,5 1 1,6 3-1,-1 5 1,-4-4-1,-7 3 3,1-3-3,5 12-1,1-13 1,5 1 1,-1 0-1,-15-1-2,4 5 2,1 4 3,0 0-3,-1-5-1,1 1 1,-6 4 0,1 4 0,-12 0 1,0-4-1,0 12 0,0-4 0,1 0-1,4-8 1,1 8 1,-6-4-1,0 5-1,0-5 1,-5 4 0,-6-4 0,-5 4 2,-1 0-2,1-4-1,0-4 1,-1 0 0,1 12 0,5-8 0,0-4 0,0 8-1,6-4 1,0 0 3,5 0-3,0-8-1,6 8 1,10 0 1,1-4-1,5 4 0,-5-5 0,-11-3-1,-1 0 1,1 8 2,0-4-2,0 4-2,5-4 2,0 4 1,0-5-1,-5 10-1,-6-5 1,0 4 0,6 4 0,-6 0 1,0 1-1,0-5-1,1 4 1,-1 0 1,-6 1-1,1-5 0,-6 4 0,-5-8 1,5-4-1,6 12-1,-1-8 1,12 4-1,0 0 1,5-4 2,0-4-2,-5 12-1,0-8 1,5-4 1,0 4-1,6 0-2,-1 4 2,7 1 1,-12-1-1,0 4 0,6-4 0,5 0 0,6-4 0,0 9-1,-1-9 1,-4 12 2,5-16-2,-1-4 0,1 8 0,0 4 0,-11 8 0,-1-4 0,7-8 0,4 9 1,7-9-1,-7 0 1,7-9-1,5 14-2,-6-10 2,0 1 0,1 0 0,-12 4 0,-5-4 0,-1 0 0,1 0 0,5 4 1,1-4-1,-7 4-1,-5-5 1,-5 5 1,0-8-1,0 8 1,-6 4-1,0 5-1,-5-9 1,-1 4 0,6-8 0,1 8 0,-1-4 0,0-4 0,-11-1 0,28-11 0,0 8 1,-1-9-1,1 5 0,0 3 0,-6-3-1,0 8 1,0-4 1,1-1-1,-1 5 0,0 0 0,0-4 1,0 8-1,-5 0-1,0 4 1,5-4 1,6 0-1,0-4-1,5 0 1,-5 8 0,-6-8 0,0 12 0,0-16 0,6 12 2,-6-4-2,0 12-2,-5-8 2,0 0 0,-1-4 0,-10 5 1,5-1-1,0-4 0,1-9 0,4 22 0,1-17 0,0 8 2,-6-12-2,0 8-1,-5 0 1,-1 0-2,7-5 2,-1 10 2,0-10-2,0 10-2,0-10 2,6 1 0,0 0 0,-6-4 2,0 4-2,6 0 0,5-1 0,11 5-1,0-4 1,1 4 1,-1 0-1,6 4-1,0-4 1,5-4 1,0 4-1,-5 0-1,5 0 1,6 0 1,5-4-1,-5 4 1,0 0-1,5 0-1,1-4 1,5 4 0,22 0 0,-45 0 1,7-4-1,10 4-1,0-4 1,-5 8 0,11-8 0,44 8 0,-5-17 0,-62 13 0,1-4 0,0 4 0,27 0 0,34 4 1,-67 1-1,0-1 0,1-4 0,-1 8 0,0-4 0,0-4 0,6 0 0,-17 0 1,23 0-2,-1 4 1,0 0 0,-5-8 0,-11 8-1,0-4 1,5 0 3,0 5-3,0 3 0,-5-12 0,0 4-1,-6 4 1,-5-8-1,-1 4 1,-15 4 2,-7 0-2,-5-4-1,0 0 1,-5 8-1,0-4 1,-1-8 0,6 0 0,0 17-1,6-18 1,-1 10 2,1-10-2,0 5-1,-1 0 1,1-4 0,-6 8 0,0-8 0,0 4 0,-5 0 0,-1-4 0,1 0 1,-1 0-1,-5 4-1,12 0 1,-1 0 1,5 0-1,6 0 0,-5 0 0,-6 0-1,-5 4 1,-1-4 0,1 0 0,-6-4 0,0 4 0,0 8-2,5-4 2,7-4 2,-1 0-2,5 4 0,1 9 0,-1-17 0,-4 4 0,-1 4 0,-6 0 0,1-4 0,-6 4 0,0-8-2,-6 12 2,1-12 3,-1 8-3,1-8-1,-6 4 1,0 0-1,11-4 1,11 0 2,0 0-2,6 0-1,-1-1 1,7 1 2,-7 4-2,-5-4-1,0 4 1,-5 0-2,-1-4 2,1 0 2,0 8-2,5-4-1,-6-4 1,1 4 0,-6 8 0,0-4-1,-6-4 1,1-4 0,-1 0 0,-5 4 2,0 0-2,0 0 0,0 0 0,0 0-1,0 0 1,6 0 0,-6 0 0,0 0 0,0 0 0,11 4 0,0-8-1,6 0 1,-1 4 2,-5 0-2,-5-4-1,5 8 1,-6-4 0,-5 0 0,0 0 0,0 0 0,0 0-3,0 0 3,0 0 3,11 4-3,0-8 0,0 8 0,-5-12 0,5 16 0,-5-16 1,-1 8-1,-5 0 0,0 0 0,0 0-1,0 0 1,0 0 0,0 0 0,0 0 0,0 0 0,0 0 0,0 0 0,0 0 1,0 0-1,0 0-2,0 0 0,0 0 2,6 8-11,-1 0-27,-5 1 38,0-9-75,0-17 75,6-24-1</inkml:trace>
  </inkml:traceGroup>
</inkml:ink>
</file>

<file path=ppt/ink/ink3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6:23.661"/>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0B257A0D-0B0D-4F9E-830A-1E0D2A803B01}" emma:medium="tactile" emma:mode="ink">
          <msink:context xmlns:msink="http://schemas.microsoft.com/ink/2010/main" type="inkDrawing" rotatedBoundingBox="3626,553 21456,508 21457,861 3627,905" shapeName="Other">
            <msink:destinationLink direction="with" ref="{D41738D6-8300-4C37-8475-E68C102D54BD}"/>
            <msink:destinationLink direction="to" ref="{A5F0895C-770A-4020-A854-73B05C14E44E}"/>
          </msink:context>
        </emma:interpretation>
      </emma:emma>
    </inkml:annotationXML>
    <inkml:trace contextRef="#ctx0" brushRef="#br0">248 285 0,'0'0'26,"0"-4"-26,0-5-3,0 5 3,0 4 4,0 0 0,0 0-4,0 0 0,0 0 12,5 4-12,-5-4 1,0 0-1,0 0 1,0 0-1,0 0 13,6 5-13,-6-5 9,0 0-9,0-9 3,-6-3-3,1 8-3,5 4 3,0 0 3,-11 0-3,-1-9-3,1 5 3,6 4 2,5 0-2,0 0 4,0 0-4,-11 4 1,11-4-1,0 0 1,-11-4-1,5 0 0,6 4 1,0 0-1,0 0 1,0 0-1,6 0-1,-6 0 1,0-4 0,0 4 0,0 0 0,-6-4 0,6 4-1,0 0 1,0 0-1,0 0 1,0 0 0,0 0 0,-5 8 1,-1 5-1,1-9 3,5-4-3,0 0-1,0 0 1,0 0-1,0 0 1,0 0 1,0 0-1,0 0-1,0 0 1,0 0 0,0 0 0,0 0 1,0 0-1,0 0 0,0 0 0,0 0 2,0 0-2,0 0 0,0 0 0,0 0 5,0 0-5,-11 4 2,11-4-2,0 0 5,0 0-5,-17 4 0,1 8 0,-7-12 1,1 13-1,0-9 0,6 4 0,5-4 6,0 0-6,11-4 5,0 0-5,0 0 4,-6 5-4,6-5 5,0 0-5,0 0-2,0 0 2,0 0 3,0 0-3,-5 0 0,5 0 0,0 0 1,0 0-1,0 0-1,-6 4 1,6-4-1,0 0 1,0 0 0,0 0 0,0 4 1,0-4-1,0 0 1,22 0-1,0 0 2,6 8-2,-6-16 1,6 20-1,-1-20 3,1 12-3,5-8 0,-5-8 0,-1-1 0,1 13 0,-1-8 1,6 0-1,1-5-1,4 22 1,1-1 2,0-8-2,-1-8-2,1 12 2,0-13 0,-1 14 0,1 7 2,-1-8-2,7-16-1,4 16 1,1 0 3,0-8-3,-1 16-2,-4-20 2,-1 4 0,-11 0 0,0 0 2,0-1-2,0 10-2,0-1 2,1 4 0,4-8 0,1 12 2,0-12-2,5 4 0,0-4 0,0 9 0,-5-13 0,5 8-1,0-8 1,6 4 1,5-9-1,0 1-2,-5 0 2,0 0 2,5-5-2,6 1 1,5-5-1,6 9 0,-1-5 0,-4 9 0,-7-8 0,1 20-2,0-16 2,-6 8 2,0-17-2,0 26-3,1-18 3,-7 5 3,1-17-3,5 21-1,1-12 1,-1 16 0,0-8 0,0 8 0,0-8 0,-5 8 1,0-12-1,-1 4 1,7-5-1,4 5 0,1-12 0,0 20-2,-11-17 2,-1 5 2,1-4-2,5-1-1,0 1 1,1 12 1,-7-4-1,1 8 0,-6-8 0,0 12-2,-10-8 2,4 12 2,-5-16-2,0 13 0,1-9 0,-1 12-1,-6-12 1,1 12 1,0-20-1,-1 16-1,1-8 1,-6 13 1,0-13-1,0 4 0,0-4 0,0 8-1,6-8 1,-12 9 1,1-14-1,-1 10 0,1-5 0,0 12-3,5-16 3,5 8 2,6-12-2,6 12 3,0-21-3,-1 21-2,7-8 2,-7 0 0,-5 4 0,0 4 0,1 0 0,-1-4 1,0 0-1,0 5 1,0-10-1,6 10 0,-1-14 0,1 22-2,0-13 2,-1 4 1,-4-4-1,-7 0 0,6-4 0,0 8 1,6-8-1,5 4-1,0-4 1,1 4 0,4 0 0,-5 12 0,-5-8 0,0-4 0,-1 0 0,1 4 1,5-4-1,0 0-1,1-4 1,-7 12 1,1-16-1,0 12-1,-1 5 1,-5-5-2,-5-8 2,11-1 4,-1-3-4,6 8 0,6-8 0,0 8 0,-1-4 0,-4 8-1,-1-8 1,-6 0 0,7-1 0,-1 1 0,6-8 0,-1 16-1,1-21 1,0 13 2,-1 8-2,-5-4-2,-10-8 2,4 4 2,1 0-2,0 4-1,-1 0 1,6 4 1,1-8-1,-1 8-3,5-4 3,-4 4 3,-7 4-3,1-3-1,5 3 1,0 0 0,0-8 0,6 8 1,0-8-1,0 9 0,-1-9 0,-10 0-2,5 0 2,0 0-1,6 0 1,0-4 2,5-1-2,0 1 1,0 4-1,0 0 1,6 0-1,0-4-3,5 4 3,0 4 1,1-12-1,-7 8 0,7-4 0,5 0 1,10 0-1,-4-1 0,-1-11 0,6 8 0,0 3 0,5-3 0,-5-4 0,-11 8 0,5-5 0,6 5-2,0 0 2,-1 0-1,-4 4 1,-7-4 3,7 0-3,5 4 0,-1 0 0,-4-5-1,-7 5 1,1-8 0,0 8 0,0-4 1,-6 0-1,0 4 1,-5 0-1,-11 0 0,5 0-1,0 0 1,0 8-1,1-8 1,-1 4 2,-5-4-2,-1 4-1,-5-4 1,-5 0 1,-6 0-1,6 0 0,0 5-2,-1-1 2,1-4-2,-1 0 2,1 0 1,0 0-1,-1 0 1,1 0-1,-6 0 0,-5 8 0,-6-12 0,6 16 0,-1-16 0,1 12 0,5 1 0,0-1 0,6-12 1,-1 8-1,6-4 0,-5 4 0,5-16 0,-5 8 0,-11-1-2,5 10 2,0-10 1,5 10-1,1-10 0,0 10 0,5-5 0,0 0 0,0-5 2,-5 5-2,5-4-2,6 13 2,0-5 0,-1 8 0,6-12 1,1 4-1,-1-12 0,-5 8 0,-6-4-1,5 12 1,1-12 1,5 8-1,1-8-1,4 8 1,1-8 0,-11 0 0,16 8 0,-5-8 1,-1 4-1,-4 0 0,-1 4 0,0-4-1,0-4 1,-5 0 2,0 4-2,5-4-2,0 4 2,6 0 1,0-5-1,-6 1 0,-11 4 0,0 4 1,6-4-1,-6 0-1,6-4 1,-1 4-2,1 0 2,0 0 1,-6 0-1,0 4 2,0 5-2,-10-9-4,-1 8 4,0-4 2,0 4-2,-5-12 0,5 8 0,0-4 2,0 5-2,0-5-2,6 4 2,-1 4 1,-5 4-1,1-7-1,-1 11 1,0-16 1,0 13-1,0-13 0,0 8 0,-5-4-1,-1 4 1,7-4 0,-1 17 0,0-17 2,-6 9-2,1-17-2,5 12 2,0-12 1,-11 8-1,6-4 1,5 4-1,11-4 0,1 4 0,10-12-1,0 8 1,-11-8-1,11 16 1,1-21 1,-1 22-1,6-18 1,-1 18-1,7-9 0,-7 0 0,-5-9-1,1 9 1,-1-8 0,0 16 0,0-12 1,1 4-1,-7 0-2,-5 4 2,-5-4-3,-11 9 3,-1-13 5,1 12-5,0-12 0,-1 12 0,-5-8-2,11 8 2,-5-4 1,0 1-1,-1-5 0,-5 0 0,0 4 0,6-4 0,5 8 1,0-4-1,0 0 0,-5-4 0,0-4 1,-6 0-1,-6 8-2,-5 0 2,6 0 0,-1-4 0,1-4 2,0 8-2,5 1 0,-6-10 0,1 10-2,-1-5 2,1 4 2,-6-4-2,0 4-3,0-4 3,0 4 1,0 0-1,0-4 0,0 0 0,0 0 0,0 8 0,0-8 0,6 9-1,-1-5 1,7 0 1,-1 0-1,-6 8 0,1-16 0,-6 13 0,0-14 0,0 5 1,0-4-1,-6 8-1,1-8 1,-1 13 0,1-9 0,-6 0 0,0 0 0,0 0-1,0 0 1,11 4 3,0-8-3,0 8-1,0-8 1,-5 8-1,-6-4 1,5 0 1,-5 0-1,6 0-1,-6 0 1,0 0 0,0 0 0,0 0 0,0 0 0,5 4 0,-5-4 0,0-4 0,0 4 0,0 0 1,6 4-1,5 0 0,0-12 0,-6 12 0,1-8 0,-1 4 1,-5 0-1,6 0-2,-6 0 2,0 0 0,0 0-1,0 0 1,0 0 0,0 0 0,5 4 0,-5-4 0,0 4-2,0-4 2,0 0-22,0 0 22,23 8-63,4-12 63,1-21-40</inkml:trace>
  </inkml:traceGroup>
</inkml:ink>
</file>

<file path=ppt/ink/ink3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6:26.484"/>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D41738D6-8300-4C37-8475-E68C102D54BD}" emma:medium="tactile" emma:mode="ink">
          <msink:context xmlns:msink="http://schemas.microsoft.com/ink/2010/main" type="inkDrawing" rotatedBoundingBox="21489,2294 21507,882 21548,883 21530,2295" semanticType="callout" shapeName="Other">
            <msink:sourceLink direction="with" ref="{DD9EC4A8-90A9-44DB-8E03-63AED280FA9F}"/>
            <msink:sourceLink direction="with" ref="{0B257A0D-0B0D-4F9E-830A-1E0D2A803B01}"/>
          </msink:context>
        </emma:interpretation>
      </emma:emma>
    </inkml:annotationXML>
    <inkml:trace contextRef="#ctx0" brushRef="#br0">30 37 0,'0'0'36,"0"0"-36,0 0 0,0 0 0,-6 0-1,6 0 1,0 0-3,0 0 3,0 0 2,0 0-2,0 0 0,6-12 0,-1 8 46,-5-5-46,6 1 3,-6 4 2,0 4-5,0 0 2,0 0-2,0 0 1,0 0-1,0 8-1,0 5 1,0-22 0,0 22 0,0-1 1,0-3-1,0-9 0,0 0 0,0 12 1,0 9-1,0-1 2,0 14-2,0-1 0,5 4 0,-5 0 0,0 1 0,0-1 1,0 4-1,0-4-1,0-12 1,0 8 2,0 9-2,0-9 1,-5 4-1,5 1-1,5 3 1,-5 0 1,0 5-1,0-5 1,0-8-1,0-12 0,0 8 0,0-4 1,0 4-1,0-4 4,0 0-4,0 0-2,0 4 2,0-9 2,0 1-2,0 0 0,0-1 0,0 1-3,-5-4 3,5-5-1,0 0 1,0 1 2,0-9-2,0-4-2,-6 12 2,6 1 3,0-1-3,0 5 1,0 4-1,0-5 0,0 5 0,0 0 2,0-13-2,0-8-2,-5 12 2,5 1-1,-6-1 1,0-12 2,6 0-2,0 4 1,0-4-1,0 0 2,-5 4-2,5-4 0,-6 13 0,6-5 0,0-8 0,-5 0 1,5 0-1,0 8-1,0 1 1,0-9 2,0 0-2,0 0 2,0 0-2,0 8 3,0 0-3,0-8-3,0 0 3,5-8-31,1 4 31</inkml:trace>
  </inkml:traceGroup>
</inkml:ink>
</file>

<file path=ppt/ink/ink3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6:45.331"/>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1EAF1A68-1B31-4DE9-AFC0-A60D8A91EA04}" emma:medium="tactile" emma:mode="ink">
          <msink:context xmlns:msink="http://schemas.microsoft.com/ink/2010/main" type="inkDrawing" rotatedBoundingBox="8122,2356 8169,4361 8011,4364 7964,2360" shapeName="Other"/>
        </emma:interpretation>
      </emma:emma>
    </inkml:annotationXML>
    <inkml:trace contextRef="#ctx0" brushRef="#br0">126 0 0,'0'0'43,"0"0"-43,0 0 2,-6 17-2,6-9 2,-5 5-2,5-9 15,0-4-15,0 0 8,0 0-8,-11 12 0,0 25 0,0-12-1,0 4 1,5-25 4,6-4-4,-5 17 0,-1 4 0,6-17-1,0-4 1,0 4 7,0-4-7,-6 17 8,6-5-8,0-4 7,0-8-7,0 0 3,0 0-3,0 0 0,0 0 0,0 0 0,0 0 0,0 0 0,0 0-1,0 0 1,0 0 0,0 17 1,0-9-1,-5 5 0,5 7 0,-6 5 2,6 8-2,0 0-2,0 5 2,0-5 0,6-8 0,-1-1 2,-5 5-2,6 0 0,0 0 0,-1 0-1,1-8 1,-6 0 1,5 0-1,1-5-1,-12 1 1,6-5 1,0 1-1,0-5 1,0-8 1,6 29-2,-6-4-2,5-9 2,-5 9 1,0 0-1,0-4 1,-5 8 0,5 8-1,-6 0-1,1-8 1,-6-8 0,-1 4 0,1-5 1,6 1-1,-1 4-1,1-4 1,-1-1 2,1 1-2,-1-4 0,1 7 0,5-3 0,0 0-1,0-5 1,5 5 0,1-8 0,-6-1 0,0 0 0,5-3 0,-5 3 0,6 1 1,-1-1-1,-5 5 2,6-1-2,-1 5-1,1 0 1,-1-1 0,1-7 0,0 3-1,-1-3 1,1-1 0,-6-4 0,0 5 0,5-1 0,-5-4 0,6 21 1,-1-4-1,1 4 1,-1 0-1,1 0-2,-1-4 2,1-4 1,-6-9-1,5 5-1,-5-5 1,6 1 0,-6-9 0,0-4-1,0 0 1,0 0 2,0 8-2,0-8-1,0 0 3,5 17-2,1-5-1,-6 1 1,5-5 1,-5-8-1,0 0-1,0 0 1,0 0 1,0 0-1,0 0-1,0 0 2,0 8-1,0 0 0,0-8 0,0 0 1,0 0-1,0 0 3,0 0-3,0 17 0,0-1 0,0-7-1,0 7 1,0-7 2,0 3-2,0-4 1,0 1-1,0-9 4,0 0-2,0 0-2,0 0 3,0 0-3,0 0-3,0 0 3,0 0 3,0 0-3,0 4-6,0-4 6,0 0-13,0 0 13,0 0-42,0 0 42,6-21-59</inkml:trace>
  </inkml:traceGroup>
</inkml:ink>
</file>

<file path=ppt/ink/ink30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6:48.282"/>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2CA63DD5-5323-4EF9-BD1B-7ED6A7ACB671}" emma:medium="tactile" emma:mode="ink">
          <msink:context xmlns:msink="http://schemas.microsoft.com/ink/2010/main" type="inkDrawing" rotatedBoundingBox="17155,2316 17234,4190 17115,4195 17036,2320" semanticType="callout" shapeName="Other">
            <msink:sourceLink direction="with" ref="{9DAC69A9-91E6-4B9C-A281-1DC78C2A4C29}"/>
            <msink:sourceLink direction="with" ref="{DD9EC4A8-90A9-44DB-8E03-63AED280FA9F}"/>
          </msink:context>
        </emma:interpretation>
      </emma:emma>
    </inkml:annotationXML>
    <inkml:trace contextRef="#ctx0" brushRef="#br0">8 223 0,'0'0'53,"-6"-13"-53,1 5-1,5 4 1,0-13-27,0 13 27,0-4-4,5 8 4,-5 0 2,0 0-2,0 0 3,6-4-3,-1-9 9,1 9-9,0-13 5,-1 1-5,1-1 3,-1 9-3,1 4 6,-6-4-6,5 8 0,-5 0 0,6-9-8,5 9 8,-6-4-1,1 4 1,-6 0 0,11-16 5,-6-5-5,1 4 0,-1 5 22,-5 20-22,0-8 11,0 0-11,-5 0 3,5 0-3,-6 13 4,6-5-4,0-8 1,0 0-1,0 0 4,0 0-4,0 0 1,0 0-1,0 0 2,0 0-2,0 12-1,0-3 1,0-9 1,0 12-1,0-8-1,0-4 1,0 0 1,0 0-1,0 8 3,0-8-3,0 0 1,0 17-1,0-5-2,0 5 2,0-13 2,0-4-2,0 0-1,0 0 1,0 8 5,0-8-5,0 13 2,0 12-2,0 0 2,0 4-2,-5-9 1,-1-7-1,6 3 0,-5-3 1,5-5-1,0-8 0,0 8 0,0 1 0,5 20 0,-5 8 0,0 0 0,0 4 2,6-3-2,-6-5 1,0-4-1,0 0 4,0-8-4,0-1-1,0-3 1,0 4 1,0 3-1,0-11 0,0-1 0,0 1 0,0 3 0,0 1 0,-6-13 0,6-4 2,0 4-2,0-4-1,0 4 1,0-4-2,0 17 2,6 8 0,-6-9 0,0 17 0,0 5 1,0-14-1,5 5 3,-5 0-3,0 5-3,0-5 3,-5-5 4,-1-7-4,6 8 0,-5-4 0,5-5 3,-6 1-3,6 3 0,0-3 0,6-5-4,-6 1 8,5-1-4,1 5-2,-1 3 2,1 5 2,-1-4-2,1 4-2,-1-4 2,-5-1 0,6 1 0,-1 0 0,1-13 0,-6 9 1,5-5-1,-5 9 0,6-1 0,0 1 1,-1-4-1,-5 3 1,0-3-1,0 8 1,0-5-1,0-3 0,0 0 2,0-9-2,0 8 1,0-3-1,0-1 4,0-8-4,0-4 1,-5 17-1,-1 0 0,0-9 0,6-8 0,-5 12 0,-1-3 0,6 3 0,0-4 0,0-8 2,0 9-2,0-9-12,-5-5 12,5 5 10,0 0-10,0 13 0,0-13 0,0 0 0,0 0 0,0 4 2,0-4-2,0 0 0,0 0 0,0 0-3,0 8 3,0-8 1,0 0-1,0 0 0,0 0 0,0 0 2,0 0-2,0 0 2,0 0-2,0 0 5,0 0-5,0 0 0,0 0 0,0 0 3,0 0-3,0 0-3,0 0 3,0 0 4,0 0-4,0 0 0,0 0 0,-6 9 2,6-9-2,0 0 2,0 0-2,0 0 1,-5 12-1,5-4 0,0-4 0,0-4-11,0 0 11,0 0-33,16 5 33,7 7-97</inkml:trace>
  </inkml:traceGroup>
</inkml:ink>
</file>

<file path=ppt/ink/ink30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7:13.309"/>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568 939 0,'0'0'50,"0"0"-50,0 0 5,0 0-5,-17 4-1,0-4 1,1-4 6,-1 4-6,1 0 10,-1-8-10,1-1 1,-1 5-1,0-8 3,-5-1-3,0 5 1,0-4-1,0-1 1,0-7-1,5 7 6,1 1-6,5-1 2,0 5-2,5 0 2,1-1-2,-1 5-1,1 8 1,5-4 2,0 0-2,-6-4 2,6 4-2,-5-8 6,-1 0-6,1-1 5,-1 1-5,1 0 5,5-13-6,5-8 1,-5 13 0,6-9 0,-6 8 0,0 9 0,-6-4 0,1-1 1,-1 1-1,1 8-1,5-1 1,0-3 0,0 4 0,0 4 3,-6 0-3,6 0-3,-6-8 3,1 4 1,-1-1-1,6 5 0,-11-4 0,0 4-1,-5 0 1,5 4 0,0-4 0,5 0-4,6 0 4,0 0 3,0 0-3,0 0 2,0 0-2,0 0-2,0 0 2,0 0 1,0 0-1,0 0 0,0 0 0,0 0 1,-5-4-1,-1 0 0,6 4 0,0 0 0,-5 4 0,5-4-1,-6-4 1,6 4 1,0 0-1,0 0 2,0 0-2,0 0-2,0 0 2,6-4 0,-1-4 0,1 4 1,-1-5-1,6 5-1,6 4 1,-1-4 0,6-4 0,6-1 2,5 5-2,6-4-2,-1 4 2,1 4-1,0 0 1,-1 0 1,1 0-1,-6 4 0,-5-4 0,10 8 0,12 1 0,5-18 0,6 5 0,0 0 0,-6-4 0,0 4 0,6-1 2,0 1-2,0 0-2,5 0 2,0 0 0,-5 0 0,5 4 1,11-9-1,1 1-1,4-8 1,-4 3 0,5-8 0,-1 5-1,7-1 1,38 1 1,-55 12-1,-1 4 0,7-4 0,-1 8 0,6-17 0,-11 13-1,-1-4 1,1 0 0,0 0 0,-6 4-2,-11 0 2,-5 4 1,0-4-1,-6 8 1,-5-4-1,-6 9 1,0-5-1,-6 0 2,1 9-2,-11-9-3,-1-8 3,-10 4 1,-6-4-1,0 0 1,-33 0-1,-17 4 0,-5-8 0,-1 4-1,1 0 1,0 0-2,-6-4 2,1 4 2,-7-4-2,1 4 1,0-4-1,0 4-1,-6-4 1,0 8-1,-5-4 1,5 8 1,6-4-1,-6 5 0,0-5 0,-5 0-5,-1 0 5,12 0 4,0-4-4,5 8 0,0 1 0,1-5 0,-7-4 0,12 0 0,6 0 0,10 0-2,6 0 2,5-4 1,6 0-1,0-1 1,5 1-1,1 0 0,5 4 0,-6 0 1,6 0-1,0 0 2,11 0-5,-27 8 3,-7 1-1,-4-1 1,-6 0 1,-6-4-1,-5 5 0,10-5 0,1-4-2,6 0 2,5 0 2,5-4-2,0-5 0,1 1 0,5 0 0,-6 0 0,6-5 1,0 5-1,0 0 0,5 3 0,1-3-1,5 4 1,0 0-4,-1 4 4,12 0 4,0 0-4,0 0 0,0 0 0,0 0 0,-22 0 0,0 4 2,0 0-2,0-4-2,0 4 2,5 0-4,1 1 4,5-5 4,11 0-4,0 0-2,0 0 2,-17 4-2,12 4 2,-1-4 2,6-4-2,0 0 0,0 0 0,0 0-1,0 0 1,0 0 2,0 0-2,0 0-2,0 0 2,0 0 0,0 0 0,0 0 3,0 0-3,-11 8-2,-5 1 2,-6-5 0,-1 4 0,1-8 1,6 8-1,5-3 3,0-5-3,0 0-2,0 4 2,11-4-2,0 0 2,0 0 3,-6-4-3,6 4 1,0 0-1,0 0 0,-11-9 1,0 1-1,0 0-1,5 4 1,6 4 0,-5 0 0,5 0 2,0 0-2,0 0 1,-6-9-1,1 1-2,5 4 2,0 4 2,-6-4-2,6 4-1,-5-9 1,-1 1 1,1 8-1,5 0-3,-6-4 3,6 4 2,0 0-2,0 0-1,-5 0 1,5 0-1,0 0 1,0 0-1,0-4 1,0 4-5,5 0 5,-5 0 6,11-4-6,6 4-2,5 4 2,6-8 2,-1 8-2,-5-4 0,0 4 0,0 0 0,1 0 0,-1 5 0,0-1 0,0 0 0,5 5 0,7-9-2,-1 4 2,5-4 2,1-4-2,5-4-4,-5 4 4,-6-4 5,0 4-5,0-4-1,-5 8 1,-6 0 0,0 4 0,6-8 1,-1 0-1,6 4-1,0 1 1,6-5-1,0 0 1,-6-13 1,0 5-1,0-5 2,-5 5-2,-6-4 1,0 3-1,0-3 0,0 8 0,0-4-3,6-1 3,5-3 3,0 4-3,0-1-2,-5 1 2,-6 0 2,0 4-2,0-5-6,0 5 6,0-4 6,0 4-6,0-4 4,6 8-4,0-5-4,-1 10 4,1-5 0,-6 4 0,0-4 0,0 8 0,0-8 0,6 4 0,5-8 0,-5 0 0,5-4 0,0 3 0,5-7 1,7 0-1,-1-5-2,0 9 2,0-1 3,0 9-3,-5 0-2,-6 9 2,0-5-1,-5 8 1,-1-3-2,-4 3 2,-1 0 3,0 5-3,0-5 0,5 5 0,1-5-2,5 5 2,0-5 1,6 1-1,0-9 2,5 0-2,-6-8-1,1 0 1,5-4 0,6-1 0,5-3 0,6 4 0,-6-5 0,0 5 0,-5-5 2,-6 5-2,0-4-2,1 3 2,-1 1 2,0 4-2,0-8 0,0 3 0,-5-3-1,0 8 1,-6-9 1,0 5-1,-6 0-1,-4 4 1,-1-1 0,5 5 0,1-4 1,-1 0-1,1 0 0,0 4 0,-1-8-1,1 4 1,-1-1 0,1 10 0,-6-5 0,0 0 0,6 0 2,-6 4-2,0 0 0,0 0 0,-5 0-1,-1 0 1,1 0-1,-6 1 1,5-5-1,1 4 1,5 0 1,0 4-1,0-4 0,6 5 0,-6-1 0,0 4 0,0-3 1,0-5-1,0 0-1,0 0 1,0 0-1,1 0 1,-1 0 2,5 1-2,-5-1-1,0 0 1,1 0-1,-1 0 1,5 0 2,-5 5-2,6-5-1,0 8 1,-1-4-1,6 1 1,6-1 1,5-4-1,-5-4 1,-1 0-1,7 0 1,-1 0-1,5-4-2,1 4 2,0-4 0,0 0 0,-1 0 0,-5-1 0,1 1 1,-1 0-1,5 0 0,7 0 0,4 4 0,1-4 0,-6 4 0,1 0 0,4 4-1,1-4 1,5 0 1,1-4-1,-1 0 0,-11-5 0,0 5-3,6-8 3,5-1 3,1 1-3,4-1 1,-10 1-1,0 4-5,-6-1 5,0 9 3,-5 0-3,0 5 2,-6-5-2,0 4-1,0-8 1,0 8 0,0-8 0,-5 4 0,0 0 0,-1 0 1,7-5-1,-1 5-1,5 0 1,1 5 1,0-5-1,0 0 3,-1-5-3,6 10-3,1-10 3,-1 5 0,0-4 0,6 4 2,-6 0-2,6 0 0,11-8 0,-1 8-2,7-4 2,-7 4 2,1-4-2,0 12-2,0 0 2,0 1 2,-1-5-2,1 0-1,-6 0 1,6 0 0,0-4 0,5 0 0,1 4 0,-7-4 3,-4 4-3,-1 5-4,-5-1 4,5 4 2,0-7-2,0 3 0,-5-4 0,-6 4 0,6-8 0,0 4 0,5-4 0,6 0 1,-6 0-1,-5 5 1,0-5-1,-1 8 0,-4-8 0,-1 4-3,0-4 3,6 4 1,-6-8-1,6 4 0,5-4 0,6 4 1,11-8-1,-6 8 0,6-5 0,5 5 2,0-4-2,-5 0-2,-5-4 2,-1 4 3,6-5-3,5 5-2,0 0 2,-5 4 1,0-4-1,5 8-2,1-8 2,-1 4 0,34-12 0,-45 12 2,0-9-2,0 9-2,1-4 2,-6 4 1,5 0-1,6 8 1,0-3-1,5-1-1,-5-8 1,0 8-1,44-8 1,55 16 1,-11-8-1,-16-4 2,-28-4-2,-50 4-2,6 0 2,5 4 0,0 4 0,-5 5 1,11 8-1,50 3 1,-12 1-1,-21-8-2,-40-5 2,1 5 2,0-1-2,0 1-2,-1 4 2,-15 3 0,4-11 0,1 3 0,0-3 0,0-1-1,-6-8 1,-5 5 2,-6-5-2,-6 8-2,-4-3 2,-12 7 0,0 1 0,-6-1-2,-10 5 2,-6 4 1,-6 0-1,-10 4 0,-12 0 0,-11-5 1,-5 5-1,-5-8 0,-12 4 0,-11 0 2,-5-4-2,-6-5-2,-11 1 2,-55-9 0,11 9 0,-11-17 1,-6 4-1,17-4 1,39-4-1,-61-5 0,16-3 0,6 4 0,44-1 0,-44-7-1,-5 3 1,-1 1 3,0-9-3,17 9 1,39 3-1,-6 1 1,11 4-1,-5 0 0,-6-13 0,-49-3 3,16 7-3,60-3-2,-4 7 2,-7-7-1,-10 8 1,5 3 1,-5 5-1,-12 0 1,-65 5-1,10-14 0,-11 18 0,12-5-1,-12 8 1,-11 1 0,12 3 0,-12 13 0,6-21 0,0 13-2,-6 0 2,11-9 2,-10 5-2,10-13-1,-11 12 1,1-11-1,-1 3 1,-5 4 1,16-3-1,-5 11 2,5-16-2,12-4-3,5-4 3,11-8 1,60 4-1,1-1-1,-6 1 1,0-4 0,0-1 0,1-8 2,-7 9-2,-5 4 1,-5 8-1,-33 0-3,43-4 3,-5-1 0,-55 10 0,17-5-1,49 0 1,-5 4-1,-1-4 1,6-4 2,-5-9-2,0 26-1,-6-9 1,-50-8 0,34 12 0,38-12 2,-11 0-2,-16 4-1,-34 20 1,39-20-3,-11-4 3,-49 12 0,5-16 0,0 25 1,16-5-1,67-4-3,0 1 3,5-5 2,0 0-2,6 0-2,0-4 2,0 8 1,-6-8-1,6 5 1,-1 3-1,7-4-2,-1 0 2,0 0-1,-5 5 1,0-5 0,5 0 0,0 0 0,6 0 0,6 0-1,-7-4 1,1 9-1,0-1 1,-6-4 3,1-4-3,-1 0-3,-5-8 3,5 12 1,6-8-1,0 4 0,-6 0 0,0 4-1,1-4 1,-1 4-1,6 0 1,0 4 2,-1 1-2,7-9-3,5 0 3,5 0 1,0 4-1,1 0-3,5-8 3,0 4 3,0-8-3,5 12-2,0-8 2,1 4 2,5-5-2,-6 5-3,-5-4 3,-5 4-1,-7-4 1,-4 4-1,5 8 1,-6 1-1,-11-1 1,1 0-2,-7 5 2,1-1 0,5-4 0,1 1-3,5-1 3,10-4 1,1 0-1,6-4-3,5 0 3,0 0 5,5-8-5,0 8-1,1-4 1,-1 0 3,1 0-3,-1-1-5,1 5 5,-6-4 0,-6 4 0,0 0-1,1 0 1,-1 0 4,0 4-4,1 1-4,-1-5 4,6 4 0,0 4 0,0-4 4,0 4-4,0-3 0,0-1 0,0-4-2,5 4 2,1-4-2,4 0 2,1 0 0,0 0 0,0-4 1,0 4-1,11 0-1,0 0 1,0 0 0,0 0 0,0 0 0,0 0 0,0 0 4,0 0-4,0 0-3,0 0 3,0 0 0,0 0 0,-16 4 0,5 0 0,0-4-1,11 0 1,0 0 0,0 0 0,0 0 0,-17 4 0,1 4-2,-1 1 2,0-5 2,6 4-2,0-4 0,0 4 0,0 1-2,0-1 2,0-4 1,11-4-1,-11 8 0,0 5 1,0 3-1,0-3 1,5-5-1,1-4 0,5-4 0,-6 4 3,6-4-3,0 0 0,0 0 0,0 0 2,0 0-2,0 0 0,0 0 0,0 0 1,0 0-1,0 0-1,-11-4 1,0-4 0,6 0 0,-1-1 1,1 5-1,5 4 0,-6-8 0,1 0-2,5 8 2,0 0 2,-6 0-2,6 0-1,0-4 1,0 4-2,0 0 2,0 0 3,0-9-3,-5 1 0,-1 8 0,6 0 1,0-4-1,0-9 1,0 5-1,0 4-1,0 0 1,0 0-1,0 4 1,0 0 2,0 0-2,0 0-1,0 0 1,0 0 2,0 0-2,0 0-2,0 0 2,0 0 1,0 0-1,0 0 1,0 0-1,0 0 0,0-4 0,0 4-1,0 0 1,0 0-1,0 0 1,0 0 1,0 0-1,-11 0 0,11 0 0,0 0 1,0 0-1,-11 0-1,11 0 1,0 0 0,0 0 0,-11 4-1,11-4 1,0 0 0,0 0 0,-11 0 0,11 0 0,0 0-1,0 0 1,-11 0 0,11 0 0,-11 12 1,0 5-1,0-5-1,0 13 1,-6 4 0,6-8 1,0 4-1,0-5-2,0 5 2,5-8 0,1-5 0,-1-4 0,6-8 0,0 9-2,0-1 4,0-8-2,-5 4 0,5-4 0,0 8 2,0-8-2,0 0 3,0 0-3,0 5 1,0-5-1,0 0 3,0 0-3,5-5 0,1 5 0,-6 0 1,5-4-1,-5 4-2,0 0 2,0 0 0,12 0 0,-1-4 1,5 4-1,1-4 0,-6 4 0,5-4-1,-5 8 1,0-8 0,0 12 0,0-12-1,1 4 1,4-4 0,12 4 0,10-4 0,7 0 0,10-5 0,0 9 0,-5-8 2,-1 8-2,1-8-1,0 4 1,-1 4 1,7 0-1,4-9 0,-4 5 0,4 0-2,34 4 2,44 4 0,-33 0 0,-50 5 2,6-1-2,5-4 0,1 0 0,4-4 0,-4 0 0,-1-8 0,6 0 0,0-1 0,-1-3 0,1 4-1,-6 3 1,1-3 1,4 0-1,12 4-1,0-9 1,-6 5 0,1 0 0,10-9 1,0 5-1,50-9 0,-22 4 0,-49 13 0,4-4 0,7 0 1,-1-5-1,-5 5-2,0 0 2,5-5 2,6-3-2,11 3-1,44-24 1,-11 21 1,-50 3-1,0 5-1,-5 0 1,5-1-1,6 5 1,5-12 3,45 7-3,-61 1-2,5 0 2,17-17-4,55 0 4,-22-4 3,-44 4-3,0 9 2,5-5-2,45-16-2,-12 8 2,-44 16 2,1 1-2,-7-5-1,-4 9 1,-12 0-2,11-1 3,0-3-1,-5 4 0,-6-1 0,-10 5 1,-7 4-1,-10 0-3,-6-4 3,-6 0 0,1 4-1,-6-4 1,-5 4 1,-12 0-1,6 0 2,-22 4-2,-11 0 0,5 4 0,-10-3-2,-18 7 2,-10-4 0,-11-8 0,-6 0 2,-16 0-2,-62-4-1,-10 0 1,-11-4 2,16-13-2,-10 17-1,16-9 1,-1 9-1,1 0 1,11-8 1,0-1-1,0 1-1,17 8 1,49 4 1,-11-4-1,-66-5-1,11 9 1,-6 9 0,6 7 0,0 21 0,-17 1 0,1 7-1,-12 5 1,17-9 0,11-3 0,16-5-2,1-17 2,60-7 2,-5 3-2,5-8-1,0-4 1,11-4 1,6-4-1,5-1 0,6-3 0,11 0-2,11-5 2,11-4-3,22-4 3,17 1-2,5-14 2,11 5-1,17 8 1,5 5-1,6-1 1,-12 0-1,12 1 1,11 3 0,5 5 0,45-13-1,5 8 1,-6-8 0,-49 9 0,-11-5 0,0-4 0,-6 0 0,-11 5 0,-11-1 3,-10 4-3,-12 5 0,-11 0 0,-11-1 0,-11 5 0,0 0 1,-6-1-1,-11 5-2,-5 4 2,-11-4 1,-6 8-1,1 4-1,-6 5 1,-6-1 1,-11 9-1,-5 0 0,-1-1 0,18 1-3,4 4 3,1-9 0,6 1 0,4-9 3,7 1-3,5-5 0,5 0 0,6-4 1,0 4-1,0-4-1,0 0 1,5 0 0,0 0 0,1-4 1,-1 0-1,1 0-3,-1-1 3,1 1-1,-1 4 1,-5 0-1,5-4 1,-5 0 1,-5 4-1,-6 4 0,-6 0 0,-5 0-5,0 5 5,-1-1 1,1-8-1,0 4 4,11 4-4,0-3-1,0-1 1,0-4-1,5-4 1,0-1 1,1 5-1,-1-4 0,6 0 0,5 0 1,1-4-1,-1-1-1,6 1 1,0 0 1,0 4-2,0-5 1,0 5 0,0-4 0,0 0 0,0-1 0,0 5 0,0 4 0,11 0 1,0 0-1,-17-4 0,-5-4 0,0 0 3,0-1-3,0 5-3,-6 4 3,1 0-1,-1 0 1,1 0 1,4 0-1,1-4-3,6 0 3,-1 4 3,1-4-3,-1 0-1,1-5 1,-1 5 4,0 0-4,6 4-4,0 0 4,11 0 1,0 0-1,0 0-1,0 0 1,0 0-1,0 0 1,0 0 1,0 0-1,0 0 0,6-8 0,-1 0 0,1 3 5,-1 1-5,1 0-5,-1 0 5,1 4-1,-6 0 1,17 0 2,-1-4-2,6 4-1,6-4 1,-6 4 1,0 0-1,0 4-1,6 0 1,-1 4-1,6 1 1,6-1 2,5-4-2,6 0 0,0-8 0,-1 0-2,7-4 2,10 3 1,6-3-1,-1 8 1,-4-4-1,-7 8-1,1 0 1,0 5 0,0-9 0,-1 8 0,1-8 0,-6 4 0,-5-8 0,-6 0 1,0 0-1,1 4-1,-1-5 1,-6 5 1,-5-4-1,1 4 0,-7-4 0,1 8-1,-1-4 1,7 0 1,4-8-1,1 4 0,0-4 0,5-1 0,5 1 0,1 0 3,-6-5-3,6 1 0,-6-5 0,6 5 0,-12-5 0,7 9 0,-1-4 0,6-1 0,-1 1 0,6 3 0,1 5 0,-1 4 0,-11-4 0,0-4 2,-5-5-2,0 22-2,-6-9 2,0 0-2,5 0 2,1 8 2,0-8-2,-1 12-3,1-12 3,0 9 3,-6-9-3,-6 8 0,1-4 0,-6 4 0,0-8 0,0 9 2,0-9-2,6 4-2,0-4 2,-1 4-3,6 0 3,0-4 0,1 4 0,-1 5 3,5-9-3,1 8 0,0-4 0,5 8 0,6-7 0,-1-1-3,1-4 3,5 0 3,0-9-3,-16 5 0,0 0 0,-1 0 0,1 0 0,5 0-2,0 0 2,6 4 3,0-5-3,-6 1 3,0 0-3,-5 0-4,-6 0 4,-6 0 0,-4-9 0,-7 13 2,1-4-2,-1 4-2,6 0 2,0 4 1,1 0-1,-1-4 1,0-4-1,0 4-1,0 4 1,0-4 1,-5 0-1,-1 5 0,1-1 0,5-4 0,0 0 1,5 0-1,-4-4-1,4-1 1,-10 5 0,5 0 0,0 0-1,0 0 1,0 0-1,6 0 1,-1 0 2,6-4-2,1 4-1,-1-4 1,-6 4-1,1 4 1,5 0 1,0-4-1,-5 0 1,5-4-1,0 4-2,6 4 2,-1 5 1,6-1-1,6-4-1,0-4 1,0 0 1,-6 0-1,0 0-1,39-4 1,0-8 3,-6 3-3,0 1-6,0 4 6,1 0 1,-1 4-1,-5-9 3,-6 9-3,-11-4-5,6 4 5,0-4 5,0 0-5,-1 0 1,1 4-1,0-4-4,-6 0 4,0-5 4,0 9-4,-5 0-2,0 4 2,5-4 1,-5 5-1,-1-1-6,1 0 6,-6 0 6,-5 8-6,0-7-4,-1 3 4,1-4 4,5 4-4,0-8 0,0 9 0,6-9 2,-6 8-2,-5-8-7,-6 0 7,-5 0 2,5 8-2,0-8 3,0 8-3,6-8 2,5 9-2,0-5-2,6 0 2,-1-4 0,-4 4 0,-1-4 0,6 4 0,-1-8 1,6 0-1,1 0-1,-7 4 1,7 0 0,-12 0 0,5-4 0,7 8 0,4-4 1,-4 4-1,4-8 0,-4 0 0,-7 0 0,-5 8 0,6-13-6,5 1 6,6 4 6,0 0-6,5 0 0,-5 0 0,0-1-6,5 5 6,-5 0 5,-1 0-5,1 0 2,0 0-2,0-4-2,-12 4 2,1-4 1,0 0-1,-1 4 1,1 0-1,0-4-3,-6 4 3,0-4 2,0 8-2,-5-4 0,-6 4 0,6-4-1,-1 4 1,1-4 0,0 4 0,5 0 2,0 1-2,6-5-2,-6 4 2,6-4 0,-12 4 0,1 0 1,-1 4-1,1-4 0,0 1 0,-1-1 1,-4 4-1,4-8-2,1 4 2,0 0 2,-1-8-2,1 4-2,5 4 2,6-4 1,-6 4-1,-5-4-1,-6 5 1,0-5 1,-6 0-1,-10 0-1,0 4 1,-6-4 0,0 4 0,0-4 0,5 4 0,1-4 0,-6 0 0,5-4 1,-5 4-1,0 0 5,-5 0-5,-6 0-5,6 0 5,-6 0 0,0 0 0,0 0 0,0 0 0,0 0 5,0 0-5,0 0 5,-6-13-5,-11-7 2,-5 7-2,-11-7-2,-11 3 2,0 9 1,-6 4-1,-5-1-2,-6 1 2,0 0 3,1-4-3,10-5-2,0 5 2,1-8 0,4 11 0,-4-7 2,-1 8-2,6 0-2,0 8 2,0-8 1,-6 8-1,6-4-2,-6 4 2,-5 0-1,0 9 1,-1-9 3,7-4-3,-1 0-2,6 0 2,5 0 0,6 4 0,5-4 0,6 4 0,6 0 1,-1-4-1,6 4-3,11-4 3,-16 0 2,-7 0-2,-4 4 0,-1 1 0,1-5 2,-6 4-2,-1-4-2,7-9 2,-1-3 0,-5 16 0,0-16 1,0 8-1,0 8 0,0 0 0,-12 0-1,-4 4 1,-7-8 0,1 0 0,-6-4 0,12 12 0,-1-3 2,0-5-2,1 4-2,-7-4 2,7 0 0,-6 4 0,10-4 0,-4-4 0,10 4 0,0 4 0,-5-17 1,-5 13-1,-1-4-1,0 4 1,0 4 2,1-4-2,5 5-1,5-10 1,6 10-1,-6-5 1,0-5 1,1 5-1,-6 0-1,-12 0 1,7 0 0,-1 5 0,6-5 0,5-5 0,1 5 0,4 5 0,1-10 1,0 5-1,6-4-1,-1 4 1,0 0 0,1 4 0,5-4-3,5 0 3,1-4 1,4 8-1,1-8-2,11 4 2,0 0-3,0 0 3,0 0-1,0 0 1,0 0 1,0 0-1,0 0-1,0 0 0,34 4 1,4-8 0,12-4 0,5 12 0,6-4 0,0 4 0,-6-8 0,-5 8 0,-6-4 0,5 0-2,7 0 2,15 0 2,7 4-2,-1-4 1,6-4-1,5 4 0,50-4 0,-27 0 0,-51 4 0,-4 4 0,-1-4 0,0-4 1,0 8-1,6-4-2,0 8 2,5-8 0,6-4 0,0 13 0,5-5 0,0-8 0,-11-1 0,-5 10 1,0-5-1,-6 4-1,6-8 1,0 8 0,-1-4 0,1 8 2,0-12-2,5 8-2,6-4 2,-6 4 0,0-8 0,-5 8 0,-6-4 0,1 4 1,4-8-1,7 4-1,4-4 1,7 4 2,-1-4-2,6 12-1,5-4 1,0 0 1,-5-12-1,-11 16-3,-6-3 3,1-1-1,-1-4 1,6 4 2,-1-4-2,-10 0 1,0 4-1,-6 4-1,6-4 1,-6 5 0,0-1 0,1 0 0,-1 1 0,0-5 0,-5 4 0,5 0 0,6-4 0,5 9 0,6-9 0,-6 8 1,0-7-1,11 3 1,1-4-1,-6 4 0,-1-4 0,1 5-2,-6-5 2,12 0 2,5-4-2,5 8 0,0-4 0,6 1-1,55-10 1,-11 1 0,-22-8 0,-39 8 1,6-5-1,6 5 0,-7-4 0,-4 8 0,-1-4 0,0 8-1,-5-8 1,0 8-1,-6-4 1,-5 4 2,-11 0-2,-6 0-1,0-4 1,0 5-1,0-1 1,-5 0 0,0 0 0,-1 0 2,-5 0-2,1 0 0,-1-4 0,-6 5-1,-5-1 1,0 0 1,-5-4-1,0 0-2,5 0 2,5 0 0,6 0 0,6 0 2,0 0-2,5 0 0,0-8 0,0 3 1,6 1-1,-11 4-1,-6-4 1,5 4 0,1 0 0,0 4 0,5-4 0,6 0 1,5 0-1,-11 0-2,0 0 2,0 4 1,0-4-1,1 5-1,-1-1 1,0-4 1,-5 4-1,-1-4-2,-5 0 2,1 0 1,-7 0-1,1 4 0,-12-8 0,1 8 0,-1-4 0,7 0 0,-1 0 0,0 0 0,-6 4 0,6-4 1,0-4-1,1 4 1,-1-4-1,-6-4-10,1 8 10,-1-5 1,-5 5-1,6-4 5,-6 4-5,0 0 0,0 4 0,0-4 2,-5 5-2,-6-5-1,0 0 1,0 0-1,0 0 1,0 0 1,5 4-1,1-4 0,-1 0 0,-5 0 0,0 0 0,0 0 0,0 0 0,0 0 1,0 0-1,0 0 0,0 0 0,0 0 1,0 0-1,0 0 1,0 0-1,0 0-2,0 0 2,0 0 0,0 0 0,0 0-1,17 4 1,5-4 1,0 8-1,0-8 0,0 8 0,-5-3 0,-6-1 0,0-4 0,-6 4 0,1-4 0,-6 0-2,5 16 2,1 1 0,-1-5 0,6 13 0,-5 0 0,5-8 0,0-5 0,0 0 0,-5 1 0,-1-5 0,1 5 0,-1-1 2,1 9-2,-1-1 0,-5 9 0,6 0 0,-6-4 0,5 4 0,1 4 0,-1 0-2,1-12 2,-1 0 0,1 4 0,-1-5 0,6-3 0,-5 4 2,-1-13-2,1 4 0,0 1 0,-1-1-2,1-3 2,-1-5 2,-5-4-2,0 0-1,0 16 1,0 9-1,0-8 1,0 3 1,0 5-1,0-8 0,0-1 0,0 1 0,-5-5 0,-1 5 0,1-5 0,-1 1-1,6-1 1,0 1 2,0-5-2,-6-4-2,6-4 2,0 0 3,-5 4-3,5-4 0,0 0 0,0 0-1,0 0 1,0 0 0,0 0 0,0 0 1,0 0-1,0 0-1,0 0 1,0 0 0,0 0 0,0 0 2,-6 8-2,6-8 0,-16 9 0,-6 7 1,5-7-1,6-1 1,-11 0 1,-6-4-2,1 5 1,-6-5-1,-11 4 0,-1-4 0,-4 4 1,5-3-1,-6-1-1,0 0 1,0 0 3,1-8-3,-1 4-1,0-13 1,1 5 0,-1-8 0,6-1 0,-6-4 0,-11 9 3,-5-5-3,-6 5-11,-5 4 11,0 8 9,-6 0-9,0-5 0,0-3 0,11 8 0,1-4 0,-1 4-1,6-4 1,5 0 0,0 0 0,6 4 3,5-9-3,6 5-1,11-8 1,0 4 1,-6-1-1,0 5-2,-5 0 2,-11 0 4,-11-4-4,-6 3-3,-11 1 3,-16 4-2,-34 4 2,50 9 3,6-9-3,5 0-2,12 0 2,10 0 2,11-4-2,6 5-2,11-10 2,17-3-2,21-13 2,17 5-2,22-1 2,23 5 0,5-9 0,10 0-1,73-12 1,-28 0-2,11 0 2,0-4-1,-5 12 1,5-8 0,11-9 0,-16 18-3,5 3 3,-6 8 0,-21 26 0,-50-5-5,-1 5 5,1 3 4,-6 5-4,-10-5-1,-1-3 1,-5-1 1,-6 5-1,-11-5 1,-6-4-1,-4 5 0,-7-13 0,-5 4 0,-5-12 0,5 16 1,-6-8-1,1 0 0,-6 0 0,0 0-2,0 0 2,0 0-7,0 0 7,11 8-4,22 9 2,6-9 2,-1 5 2,-5-9-2,-5 4-1,-6 0 1,-5-4 2,-1 1-1,-5-5-1,0 8 2,-5-8-2,-6 0 10,0 0-10,-33-4 0,0-13 0,-6 9 2,-5-13-2,0 0 1,-1 1-1,1-5 1,11-4-1,0 4 0,5 0 0,6 0 3,6 13-3,5-9 2,0 9-2,0-1 0,5 5 0,1 0-1,-1-5 1,0 1 1,1 4-1,-1-1-1,1 1 1,5 4 0,0 4 0,0 0 1,0-12-1,0 7 3,0 5-3,-6-8-1,6 0 1,0 4 0,0 4-1,0 0 1,0 0 1,0 0-1,0 0 0,-11-13 0,0 5 1,0 0-1,0-1-1,6 1 1,-6 0 1,0-5-1,5 5-1,-5-4 1,0 3-2,0-3 2,5 4 1,1-1-1,-6 1 0,5 0 0,-5 8 0,6-4 0,-1 0 1,6 4-1,-5-5-3,5 5 3,-6-12 2,6 0-2,0 3 1,0 1-1,0 4 0,0 4 0,-5-4 1,5 4-1,-6-8 2,-5-5-2,-5 9-3,-7-8 3,1 7 1,0 1-1,0 0-3,6-4 3,-1 8 2,6-8-2,0 3-1,11 5 1,-11 0 0,11 0 0,-11 0 1,11 0-1,-17-4 1,1-4-1,-6 8 2,-6 0-2,6 0-4,0 0 4,0 4 2,-6-8-2,1 8-2,-1-12 2,6 8 0,0-4 0,0 4 3,5-4-3,-5 4-2,6-5 2,-1 10 0,-5-10 0,0 10 2,-6-14-2,-5 9-1,5-4 1,1 4 0,-1-4 0,12 8-1,-1-8 1,6 8 2,0-12-2,-6 8 0,1-8 0,-6 8 0,-11 0 0,0 0 0,-6-5 0,-5 14 0,0-9 0,10 4 0,1-4 0,0 8 0,-6-8 0,-5 13 0,-5-9 0,-7 4 0,-4-8 0,-1 4 0,-5-4 0,-1 4 0,-4-4 0,4 9 1,1-9-1,11 8 0,-6-8 0,6 8-1,0-12 1,-1 4-1,-4-8 1,-1 8 2,6-13-2,5 9 0,6-12 0,5 7-1,6 1 1,11 4 0,0-9 0,0-3 2,0 3-2,0-3 2,-6-1-2,0-3-1,1 11 1,-1-11-1,1 24 1,-6-4 0,5 0 0,0-9 0,1 5 0,5 0 1,0-17-1,-12 13 0,1 12 0,-11-8 0,-6 4 0,1-4-1,-7 12 1,7-16 0,5 12 0,-1-4 0,-15 0 0,4 8 2,1-12-2,0 4-1,5-8 1,1 0 1,10 4-1,6 8 1,0-17-1,5 17-2,1-4 2,4-8 1,1-4-1,0 12 1,0 0-1,0-4-3,0-1 3,-11 1 2,-6 0-2,1 12 0,-7-12 0,7 8 0,5-16 0,5 12 1,-5-4-1,0 4 2,-6-4-2,-11 4-3,-5-9 3,0 9 0,5 5 0,-5 7 0,-11-12 0,0 8 1,-6-8-1,0 4-1,11 1 1,-5-5 0,-6-5 0,0 14 0,6-5 0,0 4 0,5 0 0,0 5-2,1-5 2,-1 0 2,6-3-2,-1-1 1,12 0-1,6-4-2,10-4 2,6 4 1,5 4-1,6-4-1,0-4 1,11 4-1,0 0 1,0 0 0,0 0 0,0 0-2,-5 4 2,5-4-3,5 0 3,-5 0 0,33 4 0,12-4-3,4 4 3,12-4 1,11 4-1,0-4 1,-12 0-1,12 0-1,5-8 1,6 4 2,6 4-2,-7 4-2,12-8 2,61-9 2,-23 18-2,-43-10-1,-6 14 1,-1-13-1,-4 8 1,-6 0 0,-6-4 0,-11 4 0,0-4 0,0 4 1,6 4-1,0-3 0,5-10 0,-5-3 1,-6-4-1,6 16-2,0 4 2,-1-4 2,7-4-2,-1 0 0,0-4 0,-11 0-1,6 8 1,0-8 1,0 0-1,-1 4 0,1 0 0,0 0 0,-12 0 0,-4 8-2,-7-24 2,6 20 3,6 0-3,0-4-3,0 4 3,-1-4 1,6 4-1,-5-8 1,-6 4-1,-11 4 1,6 0-1,0-8 0,-1 4 0,7 0 2,-1 0-2,0 4-3,0-8 3,-5 4-2,-1 0 2,-4 0 2,-7 0-2,-5 4-2,0 0 2,0-12 3,-5 12-3,5-4-2,0-8 2,0 12 0,0 9 0,0-9 0,1 4 0,-1-12-1,0 4 1,0 4 0,0 0 0,0-4 0,6 4 0,-1 0 0,1 1 0,-1-1 3,1 4-3,5-4-2,6-4 2,5 4 0,6 5 0,-6-5 1,6 4-1,-6-4-2,-6 0 2,1 0 0,0 5 0,5-1 1,6 9-1,5-13 0,0 4 0,0-4-1,-5 0 1,-6-4 5,-5 4-5,-1-4-4,7 5 4,-7-5 0,1 0 0,-1 4 0,-4 4 0,4-4-2,1 4 2,0 5 2,-12-1-2,6-3-1,6 3 1,0-4 1,10 1-1,7-1 0,-1-8 0,0 0 4,-5-4-4,-12 0-2,-5 4 2,-5 0-1,-6 0 1,-5 0-1,-6 0 1,0 0 2,0 0-2,0 0-1,-6 0 1,-5 0 0,0 0 0,6 0-1,-1 0 1,-5 0 2,0 0-2,0 0-1,0 0 0,0 0 1,0 0 0,0 0 0,0 0-1,0 0 1,11 0 1,1 0-1,-7 0-1,-5 0 1,0 0 1,0 0-1,0 0-1,11 0 1,6 0 2,5 0-2,5 0-2,6-5 2,6 5 0,5-4 0,-11 0 1,17 4-9,5-8 8,-5 8 8,-6-4-8,0 8 0,-5-8 0,0 0-1,-6-1 1,-6 5 2,-4-4-2,-7 4-1,-5-4 1,0 8 0,-5-8 0,-6 4-1,5 8 1,1 9 0,-1-9 1,-5-4-1,0-4-2,6 5 2,-6-5 0,0 0 1,0 4-1,0-4-1,0 0 1,0 0-1,0 0 1,0 0 0,0 0 1,0 0-1,0 12 1,0-8-1,0-4 0,0 4 0,0-4 0,0 4 0,0-4 1,0 9-1,0-1-1,0-8 1,0 0 0,0 0 0,0 0 2,0 0-2,0 0-2,0 0 2,0 0 3,0 0-3,0 0-3,0 0 3,0 0 0,0 0 0,0 0 0,0 4 0,0-4 0,0 0 0,0 0-1,0 0 1,0 0-23,0 0 23,0 25-50,0-8 50,-6-30-40</inkml:trace>
</inkml:ink>
</file>

<file path=ppt/ink/ink30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6:42.553"/>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A5F0895C-770A-4020-A854-73B05C14E44E}" emma:medium="tactile" emma:mode="ink">
          <msink:context xmlns:msink="http://schemas.microsoft.com/ink/2010/main" type="inkDrawing" rotatedBoundingBox="3670,898 3797,2581 3623,2595 3497,911" semanticType="callout" shapeName="Other">
            <msink:sourceLink direction="from" ref="{DD9EC4A8-90A9-44DB-8E03-63AED280FA9F}"/>
            <msink:sourceLink direction="to" ref="{0B257A0D-0B0D-4F9E-830A-1E0D2A803B01}"/>
          </msink:context>
        </emma:interpretation>
      </emma:emma>
    </inkml:annotationXML>
    <inkml:trace contextRef="#ctx0" brushRef="#br0">164-1 0,'0'0'58,"0"0"-58,0 0 17,0 0-17,0 0 6,-16 0-6,-1 8 0,6 0 0,-5-8 1,-1 4-1,0 5-1,1-5 1,5 8 4,0-4-4,0 5-1,5-5 1,1 9 5,-1-13-5,6-4 0,0 0 0,0 0 0,0 4 0,0-4-1,0 12 1,0-3 0,0-9 1,0 0-1,0 4 0,0-4 1,-5 0-1,5 0 1,0 0-1,0 0 0,0 4 0,0-4-3,0 0 3,0 0-2,11-8 2,0 4 2,0-5-2,0 9 1,-6-4-1,6 4 0,0-4 0,-5 4 0,-6 0 0,0 0 1,0 0-1,5 4 0,-5-4 0,0 0 0,0 0 0,0 0 0,0 0 0,0 0 1,0 0-1,0 0 1,0 0-1,0 0 7,0 0-3,0 0-4,0 0 3,0 0-3,0 0 1,0 0-1,-11 0-2,11 0 2,0 0-1,0 0 1,-5 0 0,5 0 0,0 0-4,0 0 4,0-4 4,0 4-4,0-4 1,0 4-1,0-4 0,0 4 0,0 0-2,0 0 2,0 0 1,0 0-1,0 0 1,0 0-1,0 0 0,0 0 0,0 0 0,0 0 0,0 0 2,0 0-2,0 0 0,0 0-2,5 4 2,-5-4 2,6 8-2,-1 0-2,-5-8 2,0 0 1,0 0-1,0 0 1,0 0-1,0 0 0,6 9 0,-1-1 1,1-4-1,-6-4 0,0 8 0,0-8 0,0 5 0,0-5 2,0 8-2,0-8 2,6 21-2,-1 8 0,1 4 0,-1 4-3,1-8 3,-1 4-5,1 0 5,-6 4 7,0-20-7,0 0-1,0-5 1,0 0 1,5 5-1,1 8 0,-1 4 0,1-4 1,-1 4-3,1-4 4,-1 8-2,-5-8-2,0-1 2,6 1 2,-6 0-2,0-4 1,0-9-1,5 9-1,-5 4 1,0-9 0,0-7 0,-5 3 2,5 9-2,0-5 0,-6 9 1,1 4-1,-1-12 1,1 3-1,-1-3-2,6 4 2,0-1 1,0 5-1,0-4 0,0 8 0,0 4 0,0-8 0,0 4 0,0 4 1,0-8-1,0-9 1,-5 1-1,5-5-3,0-3 3,0-1 1,0-8-1,0 8-1,0 5 1,0-9 1,0-4-1,0 0-1,0 0 1,0 0 1,0 0-1,0 0 1,5 29-1,1-8 0,-6 12 0,0 0 0,0 0 0,0-4 0,5-17 1,-5 17-1,6-16 0,-1 7 0,-5-7-1,6 8 1,-1-13 1,-5 4-1,6-3 0,-6-1 0,0-8 1,0 0-1,0 0 0,0 0 0,0 0 0,0 0-2,5 12 2,-5-12-44,0 0 44,6-33-70</inkml:trace>
  </inkml:traceGroup>
</inkml:ink>
</file>

<file path=ppt/ink/ink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7T10:45:41.39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7114A978-CE43-4D36-8B7C-5CC2C0EE87FF}" emma:medium="tactile" emma:mode="ink">
          <msink:context xmlns:msink="http://schemas.microsoft.com/ink/2010/main" type="inkDrawing" rotatedBoundingBox="9268,11915 17156,8801 17361,9322 9474,12435" semanticType="scratchOut" shapeName="Other">
            <msink:sourceLink direction="with" ref="{CBE3AF7D-2E8E-48FA-8344-946248EB1C9D}"/>
          </msink:context>
        </emma:interpretation>
      </emma:emma>
    </inkml:annotationXML>
    <inkml:trace contextRef="#ctx0" brushRef="#br0">63 3001 0,'0'0'54,"0"0"-54,17-4 1,6-5-1,5-3 5,0-1-5,0-4 9,6-4-9,6 0 9,10 4-9,7 0-1,-1 0 1,6-4 5,6-5-5,11-3 4,0-5-4,51-30 5,-23-3-5,6 3 4,0 13-4,-40 17 0,6-4 0,51-21 2,-6 8-2,1-12 3,-24 3-3,-33 22 5,11-4-5,45-9 1,-11 9-1,-40 8 2,6 9-2,6-14 0,39-3 0,-17-21 2,-39 25-2,6-5 1,50-20-1,-17 33 3,-39 0-3,5 5 0,0-5 0,7-3 1,-1-6-1,33-20 0,-44 21 0,6-4 0,44-22 0,-11 5 0,-39 25 0,5 9 0,1 8 0,5-4 1,0-9-1,-11-8-1,5-4 1,45-18 2,-10 1-2,-41 25 0,-4-8 0,4 8 0,1 9 0,0-5-2,5 0 2,1 1 0,-7-1 0,-16 5 1,0-1-1,0-3-1,5-1 1,1 0 2,5 1-2,0-1 0,-6 0 0,-5 1 0,5 3 0,-5 5 0,6 0 0,-7 0 0,-4 4 0,-1 0-1,6-4 1,-6 12 1,0 1-1,-6-5 0,-5 9 0,0 0 1,6-9-1,-1-4 1,1 0-1,-1 9-2,1-5 2,-1 0 0,-5 5 0,6-5-1,-7 5 1,1-1 1,0-3-1,0-1-1,0 9 1,0-5 0,0-4 0,-6 9 0,0-4 0,0-1 2,1 9-2,-7-8-2,1 4 2,-1-1 0,-5 1 0,0 4 0,-6 0 0,1 0-1,-7 0 1,1 0 1,-6 0-1,0 0 0,0 0 0,0 0-1,0 0 1,6-4 2,-6 4-2,0 0-1,0 0 1,0 0 0,0 0 0,0 0 0,0 0 0,-6 13 0,0-1 0,1 9-1,-1-12 1,-5-5 1,-6 13-1,0-8 1,-6 7-1,-11 1 0,-5-8 0,-1 8 0,-5 0 0,-11-9-3,-6 9 3,-6 4 4,6 5-4,-6-1-1,0 0 1,-5 1-1,-12-1 1,6 1 1,-5 3-1,-7 1-2,-44 12 2,11-4 3,50-8-3,-5 0-1,-5-9 1,-7 13 0,-38 16 0,4-3 0,46-9 0,0-8 1,0 4-1,0 4-2,0 4 2,0-8 1,-5-4-1,-7-1-1,-33 1 1,45-9 1,0 4-1,-6 1-1,6 3 1,12 5 1,-1 0-1,0 0 1,-5 0-1,-1 0 0,1-9 0,0 9-3,-1-4 3,1-1 0,0-3 0,-1 8 3,1 4-3,5 0 0,6-4 0,0 0-2,0 8 2,0-8 3,-6-9-3,-5 5-2,5 4 2,-6-5 1,-5 1-1,-5 4-1,-1-9 1,6 9 0,0 0 0,-6 4-1,-50 17 1,16 9 2,6-14-2,40-12-2,-6-4 2,0 0-1,6-4 1,-1 4 1,1 4-1,-6 0 0,0 4 0,-40 9-1,52-17 1,-1-5 0,0 5 0,0 0 3,1 4-3,5-12-1,5-5 1,1-4 0,11 0 0,5-5-1,6 1 1,0-4 0,-5 3 0,5-7-1,-6-5 1,7 8 0,-1 9 0,0-13 0,6 9 0,5-9 1,0 5-1,7-1 1,4 5-1,1-5-2,11-8 2,0 0 0,0 0 0,17 0 1,11 0-1,0-8-1,1-1 1,4-3 0,1 3 0,6 1 0,11-5 0,11 0 0,5-4 0,1-12 3,11-5-3,11-9-1,57-20 1,-17 12 0,0-12 0,5 12 0,1-4 0,-1 4 1,6-12-1,-5-1-1,5-8 1,6 17 1,-6 8-1,0 14-1,11-35 1,-16 9 4,11-18-4,5 18-1,0-13 1,1 13-2,-1 4 2,-16-9 2,10 1-2,1 8-5,-6 0 5,6-9 5,0 14-5,-23 11 0,-39 14 0,5 0-2,57-9 2,-12-17 2,1 9-2,-12-13 1,0 4-1,-22 13-1,-35 8 1,12-4 0,6 0 0,39-12-2,0 16 2,-45 5 1,6-1-1,34-20 0,-40 12 0,11-4 2,51-13-2,-17-4-1,0 17 1,-45 12 0,6 1 0,39-13-2,-50 17 2,5 8 0,5 0 0,1 5 1,-6-13-1,6 12 0,-6-8 0,0 0 1,0 5-1,-6-5-2,-5 4 2,-12 9 2,-11-5-2,-5 1 0,-12-1 0,-5 5-1,-1 0 0,-5-4 1,-5 3-2,-1 1 2,0 0 0,-5 4 3,-6 0-3,0 0-1,0 0 1,0 0 1,0 0-1,0 0-1,0 0 1,0 0 1,-17 4-1,-6-4 2,1 0-2,-7 4 0,-4 1 0,-13-5-3,-4 12 3,-1-8 2,-6 5-2,-10 4-1,-7 4 1,1-1 0,-6 6 0,-6-10 1,-11 5-1,-56 13 1,-68 38-1,22 21-4,46-22 4,5-20 1,12-1-1,10-3 0,41-14 0,-7 1 0,-44 29 0,16-21 2,40-4-2,-5 4 0,-1-4 0,-39 21-2,0-12 2,45-18 0,-6-4 0,0 5 2,1 3-2,-1 1 0,-5-1 0,-46 22 0,12-13 0,45-12 0,-11 8 0,-46 21 0,29-5 0,39-16 0,1-8 0,-1-5-1,0 0 1,6 0-6,6 9 6,5-17-33,6 3 33,-1-3-71,7 4 71,5-21-8</inkml:trace>
  </inkml:traceGroup>
</inkml:ink>
</file>

<file path=ppt/ink/ink3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6:40.897"/>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EFCD3839-64E3-41F7-9EAC-E2778A07BFF3}" emma:medium="tactile" emma:mode="ink">
          <msink:context xmlns:msink="http://schemas.microsoft.com/ink/2010/main" type="inkDrawing" rotatedBoundingBox="3693,952 3704,937 3716,945 3705,961" shapeName="Other"/>
        </emma:interpretation>
      </emma:emma>
    </inkml:annotationXML>
    <inkml:trace contextRef="#ctx0" brushRef="#br0">186 52 0,'0'0'3,"0"0"-3,11-16-2</inkml:trace>
  </inkml:traceGroup>
</inkml:ink>
</file>

<file path=ppt/ink/ink3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6T12:36:29.310"/>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964FE9B9-7FBA-439D-8DFE-7274A4B2D08B}" emma:medium="tactile" emma:mode="ink">
          <msink:context xmlns:msink="http://schemas.microsoft.com/ink/2010/main" type="inkDrawing" rotatedBoundingBox="3611,1057 3616,1045 3629,1050 3624,1062" shapeName="Other"/>
        </emma:interpretation>
      </emma:emma>
    </inkml:annotationXML>
    <inkml:trace contextRef="#ctx0" brushRef="#br0">104 156 0,'5'-12'1</inkml:trace>
  </inkml:traceGroup>
</inkml:ink>
</file>

<file path=ppt/ink/ink3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1:58.189"/>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46C785AB-2615-4F28-93CE-ABFE17252116}" emma:medium="tactile" emma:mode="ink">
          <msink:context xmlns:msink="http://schemas.microsoft.com/ink/2010/main" type="inkDrawing" rotatedBoundingBox="1316,532 24132,10 24231,4341 1416,4863" hotPoints="23476,1551 23183,5307 3169,3747 3462,-8" semanticType="enclosure" shapeName="Rectangle"/>
        </emma:interpretation>
      </emma:emma>
    </inkml:annotationXML>
    <inkml:trace contextRef="#ctx0" brushRef="#br0">80 252 0,'-6'0'38,"6"0"-38,0 0 3,0 0-3,0 0 0,0 0 1,-6-5-1,6 5 3,0-4-3,0 4 1,0 0-1,0 0 4,0 0-4,0 0 0,6-8 0,0 16 4,-1-4-4,-5-4-1,6 9 1,0-5 2,-6-4-2,11 8 5,0-3-5,6-1 3,0-4-3,6 4 4,-1-4-4,1 4 1,-1-4-1,7 9 1,-1-9-1,0 4 2,0-8-2,1 8 2,-1-25-2,6 25 5,-6-4-5,0 9 3,6-9-3,0 8-1,0-12 1,5 0 1,1-5-1,-1 5 2,1 4-2,-12-4 0,11 8 0,7-13 0,-1 5-2,0-17 2,6 8 3,0 5-3,-1 4-3,-4-1 3,-1-12 3,5 17-3,7-4 1,-1 4-1,1-4 1,-1 4-1,1-4-3,-12 4 3,0-4 1,6-1-1,0 5 0,-1 0 0,7-4 0,16 8 0,-11-4 1,-5 5-1,-1-10 1,1 10-1,-1-1 0,1 8 0,-7-20 1,1 16-1,6-16-1,-12 16 1,0-16-1,0 16 1,0-12 1,0 13-1,1-14 0,-7 14 0,1-13 0,-1 12 0,-5 1 1,0-14-1,5 5 0,-5 5 0,-6-5 0,6 0 0,0 0 1,0 4-1,0-4 0,5 13 0,1-18-1,-1 14 1,1-5 0,-1 0 0,-5-12-1,0 8 1,6 0 0,-1 0 0,6-13 2,6 13-2,6-8 0,-1 3 0,0-3 1,1 8-1,5-17-2,0 17 2,6-8 1,0 3-1,-6-7-1,5 12 1,7-13 0,-1 9 0,6-9 1,0 13-1,-5-8 2,-1 12-2,0-8-3,1 8 3,-1-8 2,6 4-2,-17-9-2,0 18 2,6-14 3,0 10-3,-6-10-3,6 14 3,-6-9 2,-6 0-2,-5-4 1,0 16-1,-1-16 1,1 8-1,0 0-3,0 9 3,0-13 2,-1 4-2,1 1 1,-6-1-1,-5-4-1,5 0 1,0 4 0,0 5 0,6-18 0,6 13 0,-1-8-1,-5 4 1,0-4 2,5 8-2,1-12-1,-1 8 1,0 8 0,7-4 0,-7-16-1,6 20 1,6-12 0,5 8 0,1-4 2,-1 9-2,-11-18-2,6 13 2,0-8 1,-1 8-1,1-12 1,-6 8-1,0 0-2,-5 13 2,5-18 0,0 14 0,0-9 1,6 4-1,-6 0 0,0 0 0,-6 1 0,1 3 0,5-4 0,0 1 0,0-5-1,0 8 1,0-8 1,-5 4-1,-7-4-1,1 5 1,6-10 0,-1 10 0,6-10 1,0 10-1,-5-10-1,-7 14 1,1-1 0,6 1 0,-6-9 1,5 4-1,0 0 1,1-4-1,-1 4-1,-5 1 1,-6-1 0,0-4 0,6-4 1,0 8-1,5-4-1,1-9 1,-1 5-1,1 4 1,-12-12 1,6 16-1,5-4 0,6-4 0,0-1-1,0 1 1,1-4 2,-7 8-2,0-5 0,1 1 0,5 0-1,0 4 1,0 0 1,0 0-1,-11-4 0,5 4 0,1 0 0,5 0 0,6 0 0,-1 4 0,1-8 1,-11-1-1,5 1 1,0 0-1,0 4-1,6-4 1,-1-5 1,-5 9-1,-11 0-1,17 4 0,0-8 1,-1 0 2,1 0-2,0 4 0,-6-4 0,-6 8 0,7-4 0,4-4 1,1 8-1,5-4-2,-11-4 2,6-1 0,6 10 0,-7-10 1,7-3-1,-1-1 0,-5 1 0,-6-1 0,0 1 0,6 0 1,-1 3-1,7 1 0,-1-4 0,-5-1 1,0-4-1,-1 13 0,7 0 0,5-8 0,0-1 0,-6 1 0,1-5 0,-1 5 3,0-1-3,1 1 5,-7 4-5,1-5-3,0 5 3,-6 0 0,6 0 0,-1-1 2,-4 1-2,-1 8 1,-6-4-1,-11-4 1,0 4-1,-5-4-2,-1 0 2,1 4 1,-1 0-1,-5 0-3,0 0 3,0 4 2,-6-8-2,1 4 1,-1 0-1,0 0 0,0 0 0,0-5-4,-5 10 4,0-1 4,5 0-4,0 0-3,0-4 3,6 5 0,0-1 0,0 0-1,5 0 1,6-4 1,1 4-1,-7 1 3,6-5-3,6-5 0,6 5 0,-1 5-3,0-1 3,1-4 1,-6 0-1,5 13-1,1-13 1,5 12-1,5-7 1,7 7 4,-6-3-4,-1 3-3,7-7 3,5 3-1,0-21 1,-6 26 5,0-9-5,-5 5-8,0-5 8,0 0 7,-1-4-7,1 5 0,0-5 0,-12 4-4,1-4 4,5 4 1,0-4-1,6 0 0,-1 4 0,-5-4 3,-5 9-3,-6 3 0,5-12 0,-5 9-4,0-1 4,5-3 0,1-5 0,-7 4 0,1-13 0,-6 14 0,-5-14 0,-1 9 4,7-4-4,-1 0-2,0-1 2,6 5-2,-6 0 2,0-4 2,0-4-2,-11 8-1,0-5 1,0 10 0,0-5 0,-1 4 3,7-17-3,-6 17-3,0-12 3,5 8 3,1-4-3,-1 4 0,6-9 0,-5 9-3,-1-12 3,1 16 4,5-13-4,6 1-4,0-1 4,5 9 1,-5-4-1,-6 0-1,0-9 1,-5 17 3,-1-16-3,6 16 0,6-12 0,-6 12 0,6-8 0,0 8-3,-6-4 3,0 4 3,-5-8-3,-6 8-2,0-8 2,-1 8 1,-4-12-1,4 3-3,1 1 3,0 4 0,0 0 0,6 9 1,-1-14-1,1 5 3,-7-4-3,-4 8 0,-1-4 0,0 0 0,0 0 0,6 9 0,0-13 0,0 16 0,0-16 0,0 12-3,0-12 3,-1 8 3,1-16-3,-5 24 1,4-7-1,-4-1-1,-7-4 1,6 8 0,1-12 0,-1 8 1,0-16-1,0 20-1,-5-4 1,5 1 0,-5-5 0,5 4 0,0 4 0,0 1 0,6-9 0,-6 8-3,1 9 3,5-8 3,-1-9-3,1 12 0,6-7 0,-6 3 2,0-8-2,-6 9-6,6-5 6,-6 4 4,0-4-4,0-4-4,6 0 4,0 13 4,0-9-4,-6 1-3,0-10 3,6 10 3,0-5-3,0 0 0,0-5 0,0 10 1,0-5-1,-1 0-1,1 0 1,0 0-4,-6 4 4,-5 4 4,-1-8-4,-5 0-4,0 0 4,-5 5 0,5-1 0,-6-4 1,0-4-1,-5-1 1,-1 5-1,-5 0 1,0 0-1,0 0-1,6 0 1,-6 0-1,6 0 1,-6 0 2,0 0-2,0 0 0,5 5 0,-5-5-2,12 0 2,-1-5 2,6 1-2,-6 4 0,12-8-1,-6 8 1,0 0 0,5 4 0,1 0 0,-6 0 0,0 1 1,0-1-1,0-8-2,-6 12 2,0-16 1,-5 16-1,-1-8 0,1 9 0,-6-9 2,0 0-2,0 0-2,0 0 2,6-5 1,-1 14-1,1-13 0,0 8 0,-6-4-1,17-4 1,-1-5 2,1 9-2,0 0-3,0 0 3,-5-4 3,-1 4-3,-6 0 0,7-4-2,-7 4 2,-5 0 0,0 0 0,0 0 0,0 0 0,12 0 1,-1 4-1,0-8-1,1 8 1,-1-8 0,0 8 0,0-8 1,1 12-1,-7-12-1,1 8 1,-6-4 1,6 0-1,-6 0 0,5 4 0,1-4 0,5 0 0,1 0-2,-1 5 2,0-10 3,0 10-3,1-10-2,-7 10 2,-5-5 0,0 0 0,6 0 1,-6 0-1,0 0 0,0 0 0,0 0-2,11 8 2,6-12 2,0 8-2,0-4-1,-6 0 1,1 0 1,-1 0-1,-5 0-1,-6 0 1,0 0-1,0 0 1,0 0 3,0 0-3,5 4-1,-5-4 1,0 0 0,0 0 0,0 0 0,0 0 0,0 0 0,0 0 0,0 0-2,0 0 2,0 0 1,0 0-1,0 0 0,0 0 2,0 0-2,0 0 0,0 0 0,0 0-1,0 0 1,0 0 2,0 0-2,0 0-4,0 0 4,6 9 0,5-1 0,0 1 1,-5 3-1,0-7-1,-1 11 1,1-7 1,0 4-1,-1-1-1,-5 5 1,6-8 2,-6-9-2,6 12-2,-6-12 2,0 0 2,0 0-2,5 17-1,1 5 1,-6-1 2,11 0-2,-5 4-1,-1 9 1,-5-4 1,0 4-1,0-5-2,0 9 4,0 5-2,0-14-1,0 1 1,0 0 0,0 3 0,-5 1 1,5 0-1,0 4 1,0 5-1,0-5 0,0 4 0,0-8 0,5 0 0,-5-5 0,6 1 0,-6-13 0,0 0 0,0 4-1,0 5 1,-6-1 0,6 5 0,-5 8 1,5-4-1,-6 4 1,6 0-1,-5 4-5,5 5 5,0-14 6,0 1-7,0 0 1,0 0-1,-6-4 1,6 8 0,0-4-1,0-5 1,0 9 1,0-8-1,0-9 1,0-4-1,0 0-1,0 0 1,0 0 0,0 0 1,0-4-1,0-5 0,0-8 0,0 13 0,0-5 0,0-8 0,0 13 0,-6-9 2,6-4-2,0 0 0,0 0 0,0 9 1,0-9-1,0 0 0,0 0 0,0 0 0,0 0 0,0 0-1,0 0 1,0 0 1,0 0-1,0 12-1,0-3 1,0 3 0,0 1 0,0 0 1,0-5-1,0-8 0,0 0 0,0 0 1,0 0-1,0 0 0,0 0-1,0 0 1,0 9 2,0-9-2,0 0-4,0 0 4,0 0 2,-5 8-2,5-8 0,0 0 0,0 0 0,0 0 0,0 0 2,0 0-2,0 0-3,0 0 3,-6 9 1,6-9-1,0 0-1,0 0 1,0 0 0,0 0 0,-6 8 0,6-8 0,0 0-1,0 0 1,0 0 3,0 0-4,0 0 1,0 0 0,0 0 0,0 0 1,0 0-1,0 0 2,0 0-4,0 0 2,0 0 0,0 0 0,0 0 1,0 0-3,-11 4 2,0 1 2,-1-1-2,12-4-2,0 0 2,0 0 2,-16 4-2,-1 0 0,0 1 0,0-1 0,0 0 0,0 0 0,0 1 0,0-1 1,0 0-1,0 0-1,0-4 1,0 4 1,0-4-1,0-4 0,0 8 0,1-4 0,4-4 0,1 0-1,-6 4 2,-11 4-1,0-4 0,-1 4 0,-5-4-1,-5 0 1,-1-4 1,1 0-1,-6 0 0,5 4 0,-5 0 0,0 0 0,-6-4 0,0 4 0,1 0-1,-1-5 1,0 10 1,6-10-1,5 1-1,-5 4 1,6 4 2,-7-4-2,1 5-1,0-10 1,6 10-1,-1-5 1,1 0 0,-1 0 0,6 4 2,0-4-2,6 4-3,6-8 3,-1 8 1,6-8-1,6 4 0,-6-4 0,6 4 2,-1 0-2,1 4-3,0-4 3,-1-4 1,-5 4-1,1 0 1,-1-5-1,0 5 0,0 0 0,0 5-1,0-5 1,0 0 0,-6 4 0,1-4 1,-6 4-1,-1 0 0,7 0 0,-1-4-1,1 5 1,-7-1 0,-4 4 0,-1 1 2,0-5-2,0 0-1,0-4 1,0 5-2,0 3 2,0-4 1,1-4-1,-1-4 0,0 0 0,6 8 1,5-4-1,6 4 0,0 1 0,6-5-1,0 0 1,-1 0 1,1 0-1,0 0-1,-1-5 1,1 5 1,0 0-1,0 0 0,11 0 0,0 0 0,0 0 0,0 0 0,-17-4 0,0 8-1,0-4 1,0 0 0,0 5 0,-6-5 1,1 4-1,-1 0-1,1 0 1,-1-4 0,0 0 0,7 4-1,-1-4 1,0 5 1,5-10-1,12 5 0,0 0 0,0 0 3,-17 5-3,6-5-3,-6 4 3,6 4-1,-6 1 1,6-5 1,11-4-1,0 0-1,0 0 1,0 0-1,0 0 1,0 0 3,0 0-3,0 0-3,0 0 3,0 0 1,0 0-1,0 0 0,0 0 0,0 0 1,0 0-1,0 0-1,0 0 1,0 0 0,0 0 0,0 0 0,0 0 0,0 0 0,0 0 0,0 0-1,0 0 1,0 0 1,0 0-1,0 0 0,0 0 0,0 0 1,0 0-1,0 0 0,0 0 0,0 0 0,-12 13 0,7-1-1,-1 1 1,6-4 0,0 3 0,0 1 1,0 0-1,0-1 0,0 5 0,0 0-1,0 0 1,0 4 0,0-8 0,0 4 0,0-4 0,0-5 1,0 9-3,0 0 2,0 0 1,0 8-1,0 5 0,0 4 0,0-4 1,0-1-1,0-3-1,0 7 1,0-3-1,0 0 1,6-5 3,-6 5-5,5-5 2,1-12 0,-6 4 0,0-5 0,0 1 0,0 0 1,0-5-1,0-8-1,0 13 1,0 0 2,0-1-2,0 5-2,0-8 2,0-9 0,0 25 0,0-4 1,0 5-5,0-5 4,0 0 3,0 5-3,0-1 1,0 5-1,-6-1-1,6 1 1,0-5 0,-5-8 0,5 9 2,0-14-2,0 5 0,0-4 0,0 0-2,0-5 2,0-8 0,0 17 0,0-4 2,0 4-2,0-13-1,0-4 1,0 17 0,0 4 0,0-4-1,0 0 1,0 4 1,0 0-1,0-4 0,0 9 0,0-10 1,0 1-1,0 0-1,0-8 1,0-9-1,0 12 1,0 1 1,0 0-1,0 4 0,0 0 0,0 0-1,-6 0 1,0-5 0,6-3 0,0-5 1,0-4-1,0 13 0,0-1 0,-5-12 0,5 0 0,0 5-1,0-5 1,0 8 0,0-4 0,0-4 1,0 0-1,-6 5-1,6-5 1,0 0 0,0 0 0,0 0 0,0 0 0,0 0 2,0 0-2,0 4-1,0-4 1,0 0 0,0 0 1,0 0-1,0 0 0,0 0 0,0 0 0,0 0 0,0 0 0,0 0-1,0 0 1,0 0 1,0 0-1,0 0-1,0 0 1,0 0 0,0 0 0,0 0 0,0 0 0,0 0 3,0 0-4,-11 13 1,-6-1-1,0-3 1,0-1 0,0 5 0,0-9-1,0 5 1,0-5 2,0 4-2,-5 1 0,5-1 0,0-4 0,0 1 0,0-5 1,0 4-1,0 0 1,0 0-1,6 1 0,0-5 0,-1 4-1,1-4 1,-6 4-1,12 0 1,5-4 2,0 0-2,-12 5-2,12-5 2,0 0 1,0 0-1,0 0 0,-11 4 0,0 0 0,-1 0 0,12-4-1,-17 4 1,1 1 1,-7-5-1,0 0 2,1 4-2,-6 0-3,-1 0 3,1 1 2,0-1-2,0-4-1,-1 0 1,7 4 2,-6-4-2,-6 0 0,0 0 0,-6 4-1,-5-4 1,0 0 2,-6-4-2,-5 0-2,5 0 2,0-1 1,-5-3-1,-1-1 0,1 5 0,-6 0 0,5 0 0,1 0 1,-6 4-1,0-9 0,0 9 0,0 0 0,0-8 0,-6 3 0,11 1 0,-5 0-1,-5 0 1,-1 4 0,0-5 0,0 10 1,6-5-1,-5 0-1,-1 4 1,0-4 3,0 4-3,1-8-2,-1 4 2,6 0 0,0-4 0,0 4 1,-6 0-1,0 0-1,0 0 1,12 0 0,-1 0 0,-5 0 0,-5 4 0,5 0 0,-6-4 0,6 0 4,0-8-4,5 8-2,-5 0 2,0-5 0,-6 1 0,1 0 1,4-5-1,-4 5 2,-1 4-2,0 4 0,-5-4 0,-6-4-1,0 4 1,0 0 3,-6 0-3,-5-4-1,5 4 1,1-4 0,-7 4 0,-5 4-2,0-8 2,6 4 2,-6 0-2,-62-4-1,11-1 1,17 5 1,46 0-1,-7 5 2,-5-10-2,1 5 0,-7 0 0,-56 0 2,22 0-2,46 9-3,0-1 3,-6 1 2,0-9-2,6 0 1,-6 4-1,-51 0 0,17 0 0,57-4 3,-6 5-3,0 3-3,0-4 3,0 1 1,0-1-1,5-4 2,1 4-2,-6 0-2,-6-4 2,0 5-1,12-1 1,0 0 2,-1-4-2,1 0 0,0 0 0,-1 0 1,6 0-1,1 0 2,-1-4-2,0 4-1,-5 0 1,-1 0 2,7 0-2,-1 4-2,0 4 2,1-3 0,-7 3 0,1-4 0,5 1 0,6-1 0,-6-4 0,-5 4 2,-1 0-2,-5 1-2,6 3 2,0 0 2,-1 1-2,1-5 3,0 5-3,-1-1-3,1 1 3,11-5-1,-6-4 1,0 4 1,-5 0-1,0 1 1,-1-1-1,6 4-1,6 5 1,0-5 0,0 1 0,0-1 0,0 5 0,0-9 2,0 0-2,5-4-5,1 5 5,-1-5 3,1 0-3,-6 0 0,0-5 0,0 5 1,0 5-1,5 3 0,-5-4 0,-6 1-1,-5 3 1,5-4 1,1-4-1,-1 0 1,-6 5-1,-5-1-2,-5 0 2,5 5 2,0-5-2,-6 0-2,0 0 2,1 0 1,5 1-1,-6 7-2,0-12 2,-5 5 1,5-5-1,6 4 2,0 0-2,0-4 0,0 0 0,-5 0-1,5-4 1,0 4 0,-40 0 0,-45 0 1,35 4-1,55-4-3,1 0 3,-1 0 4,7 0-4,-1 4-1,6-12 1,5 4 1,1 4-1,-1 0-1,1-5 1,5 5 1,0-4-1,1 4-1,-1 4 1,6-4 0,5 0 0,1-4 0,5 4 0,6 0-1,-1-4 1,1 4 0,0-4 0,0 4 2,-6-5-2,0 10-1,0-10 1,6 5-1,0 0 1,-1 5 1,7-5-1,-6 0-1,-1 0 1,1-5 1,6 1-1,5 0-1,0 0 1,0 0 1,-6 4-1,1 0 1,-1 4-1,0-4 0,1 0 0,-1 0 0,6 0 0,-5-4 1,-1 4-1,6-5-2,-5 1 2,5 0 0,0 0 0,0-1 1,0 1-1,0 0-1,0 0 1,0-1 1,6 1-1,-6 4-2,6 0 2,-1 0 1,1 0-1,11 0 0,0 0 0,-6 0-1,6 0 1,0 0 0,0 0 0,0 0 0,0 0 0,0 0 2,0 0-2,0 0 0,0 0 0,0 0-2,0 0 2,0 0 0,0 0 0,0 0 1,0 0-1,0 0 0,0 0 0,-11-4 0,0 0 0,5 4 1,6 0-1,0 0 1,0 0-1,-5-9 0,-1 5 0,6-4 0,-6-1-1,1 1 1,-1-1 0,6 1 0,-6-1 0,1 9 0,5 0 0,-6-17 0,0 9 0,1-1 0,-1 1 1,1-1-1,-1 1 0,0-1 0,6 5-3,0 4 3,0 0 1,-5-8-1,-1 4 0,6 4 0,-6-9 2,1 5-2,5 4 0,-6-4 0,6 4 0,-6-9 0,1-4-2,-1 9 2,0-4 3,1 4-3,5 4-2,-6-13 2,0 0 1,1 5-1,-6-1 0,5-4 0,-5 1 0,-1-1-1,1 0 1,5 9 1,1 0-1,5 4 0,-12-9 4,1 1-4,0 0-1,5-1 1,1 5-2,-1-5 2,0-3 2,1-1-2,-1 0 0,-5-4-1,5 0 1,-5-4 0,0 9 0,-1-27 0,1 10 1,0-1-1,-1 1 0,7-1 0,-1 4 1,0 1-1,1-5 0,-1 5 0,0 4-1,6-17 2,-5 0-1,-1 0-1,1-1 1,-1 6 3,0-1-3,6-4 1,-5 4-1,5 4-3,-6 1 3,0-1 0,6 13 0,0-4-1,-5 8 1,5-8 1,0-9-1,0 9 0,-6-4-1,6 4 1,-6-13 0,1 8 4,-1-8-8,0-4 4,1 9 0,-1-1 0,6 0 0,-5 5 1,5 4-1,-6 4 3,0 4-3,6-4-3,0 0 3,-5 5 0,5 7 0,0 5 0,-6-8 0,6 4 3,0 4-3,-6-5-4,6 5 4,0-4 4,-5-4-4,5 4 0,0 4 0,0 0-3,0 0 3,0 0-1,0 0 1,0 0 1,0 0-1,0 0-2,0 0 2,0 0 1,0 0-1,0 0 0,0 0 0,0 0 5,0 0-5,-17-5-5,0 5 5,0-4-1,-6 4 1,1 0-1,-7 0 1,1 0 0,0 0 0,-6 0 2,6 0-2,-6 0-1,0 0 1,-5 4 0,-1 5 0,1-5 0,-1 0 0,-5 0-1,0 1 1,5-1 2,1-8-2,-6-1-1,0 1 1,-1 4 1,1-4-1,0 4 0,0 0 0,5 0 0,1 4 0,-1-4 0,7 4 0,-1-8-2,11 4 2,0 0 1,7 0-1,-1-4 2,0 0-2,0 4-1,0 4 1,0-8 0,-6 0 0,6 4 1,0-5-1,1 5 0,4-4 0,1 8-2,0-8 2,-1 0 0,12 4 0,-11 0 1,11 0-1,0 0 0,0 0 0,-11-4-1,-1-1 1,1 1-4,-6 4 4,0 0 5,0 0-5,0 0-2,1 4 2,-1 1 1,-6-5-1,6 4 0,0-4 0,0 4 0,-5-4 0,-1 4 0,0-8 0,-5 8-2,0-4 2,5 0 1,-5 0-1,0 5 2,5-5-2,-5-5 0,0 10 0,0-10-3,5 10 3,-5-5 2,5 0-2,1 0 1,5 4-1,6-4 0,-6 8 0,5 1-1,-10-9 0,-1-5 1,1 5 0,-1 0 0,6 5 1,0-5-1,0 0 0,0 0 0,0 0 1,6 0-1,-6 4 0,6-8 0,0 4-3,11 0 3,0 0 3,0 0-3,0 0-1,-12 4 1,1 0 1,0-8-1,-1 4 0,12 0 0,0 0-1,-11 0 1,0 0 0,11 0 0,0 0 0,0 0 0,0 0 1,-11 0-1,-1-4-1,1 4 1,0 0 0,-1-5 0,1 1 0,0 4 0,11 0-1,0 0 1,-11 9 1,-1-14-1,1 5 0,11 0 0,0 0-1,0 0 1,0 0 1,0 0-1,0 0 0,-11-4 0,11 4-1,0 0 1,-6-4 1,6 4-1,0 0 0,0 0 0,0 0-1,0 0 1,0 0 1,-6-4-1,6 4-2,0 0 2,0 0 1,0 0-1,-5 0 0,5 0 0,0 0 0,0 0 0,0 0 1,-12 0-1,1-4 0,0-1 0,11 5 0,0 0 0,0 0-2,0 0 2,-11-4 1,-1 4-1,1-4-1,0 0 1,5-1 0,6 5 0,0 0 0,0 0 0,0 0 2,0 0-2,0 0-1,0 0 1,0 0 1,0 0-1,-11 0-2,0 0 2,-1 0 1,-5-4-1,6 4 0,0-4 0,-1 0 6,12 4-6,0 0-4,0 0 4,-11 0-2,0-5 2,0 1 5,-1 4-5,12 0-2,0 0 2,0 0-3,-11 0 3,0 0 2,-1 0-2,12 0 0,0 0 0,0 0-1,-11 0 1,0 0 2,11 0-2,0 0-2,0 0 2,0 0 1,0 0-1,0 0 0,0 0 0,0 0 1,0 0-1,0 0-3,0 0 3,0 0 1,0 0-1,0 0 2,-11 0-2,-1-8 0,1-1-1,0 1 1,-1-1 1,7 1-1,-1-1-1,-5 1 2,5-1-1,1 1 1,-1-5-1,0 1-2,1-1 2,-1 0 1,0-8 1,1 0-2,-1 0 1,0 0-1,1-1-1,-1 1 1,0-4 1,1 8-1,-1-4 0,6 12 0,-6-8-1,1-4 1,5 8 0,0-12 0,0 0 2,-6-5-2,6 5 1,0-18-2,0 5 1,0 0 1,0 0-1,0 8 1,0 9-1,0-8 0,0 3 0,0 1 1,0-1-1,0 1 1,0-5-1,0 1-1,0-5 1,0 0 3,0-8-3,0 4-2,0-5 2,0 14 0,0 3 0,0-12 0,0-4 0,0 4 0,0-9 2,0 5-2,0-5-2,0 1 2,0-1 5,0 9-5,0 4-4,-5 4 4,5 5-1,-6 0 1,6-1 2,-6 1-2,6-1 0,0 1 0,0-5-1,0 5 1,0-5 0,0 1 0,0 3 0,0 1 0,0-5 0,0 1 3,0 3-3,0-3-3,0 3 3,6 1 1,-6 12-1,0 5-1,6-1 1,-6-4 0,0 5 0,0 8 1,0 0-1,0-4-1,0 4 1,0 0 0,0-17 3,0 0-3,0 4-2,0 5 2,0-1 1,0 5 0,0 4-1,0-4-2,0 4 2,0-9 2,0 1-2,0 4-2,0 4 2,0 0 0,0 0-13,0 0 13,0 0-28,0 0 28,0 0-22,0 0 22,0 0-13,0 0 11,0 0 2,11 8 0,0-4 0,-5 5 0,-1-1 0,1-3 0,-6-5 0,0 0 2,0 0-2,0 0-24,-17 8 24,-22-21-49</inkml:trace>
  </inkml:traceGroup>
</inkml:ink>
</file>

<file path=ppt/ink/ink3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3:10.097"/>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2428 1038 0,'0'0'33,"0"0"-33,0 0 7,0 0-7,0 0-1,17-13 1,17 9 0,28-9 0,23 13 1,39-4-1,107-9-1,74-4 1,22 4 0,18 1 0,10-1 1,12-4-1,11-4-1,1 8 1,-1-4 1,-17-12-1,-5 20-1,-35 5 1,-21 0 2,-52-5-2,-28 1 2,-73-9-2,-46 4 3,-50 13-3,-11-4 11,-23-9-11,-51 5 1,-34 4-1,-56 4-1,-130 0 1,-85 12 1,-22-16-1,-29 25 1,-22 5-1,-22-5 0,-12 4 0,-175 30-1,260-25 1,-1 4 1,-4-13-1,21-4-1,12 12 1,34-29 1,34 5-1,45 7-1,56-7 1,23-1 3,73-4-3,12 4-3,11-4 3,22 0 1,34 4-1,34-4 0,46-8 0,112 4 0,34 4 0,90-9 0,35-8 0,10-12 0,6-1 0,12-12-1,5 16 1,-6-16 2,-16 21-2,-29-22-1,-16 9 1,-46 18 1,-28 3-1,-40 4-1,-95 1 1,-63 4 1,-5-5-1,-17 9 8,-11-8-8,-52-5 2,-33 17-2,-56-16 2,-119-1-2,-79-4-2,-23 8 2,-22-3-1,-18 8 1,-16-5 0,-5 22 0,4-17 2,7-1-2,33 10-1,29-5 1,17 8 0,39-8 0,22 4-1,46-4 1,56-4 0,23 17 0,62-9 2,11 0-2,12-4-4,67-4 4,45-5 0,23 5-1,113-4 1,62 4-2,0 4 2,23-17 2,-1 29-2,-5-24 0,11 12 0,-5 0 1,-23 0-1,-6-9 0,-28 1 0,-51 12-1,-17-8 1,-22 8-2,-23-13 2,-62 9 2,-11 0-2,-11-4 0,-46 13 1,6-9-1,-90 0-3,-34 0 3,-96 12 2,-68-3-2,0-13 2,0-1-2,-11 5-1,-12-4 1,12 0 1,11 0-1,6 16-4,28 1 4,17-26 4,56 9-4,23 4-1,17-4 1,62 0 3,11-1-3,12 5-3,11-4 3,17 4 2,28-4-2,28 0-1,34-1 1,34-3-1,85-13 1,16 8 0,35 0 0,38-3 1,13-1-1,-1 12 1,-11-12-1,11 9-2,-22 4 2,-12-5 0,-5-8 0,-12 9 2,-45 8-2,-11-4 0,-22-9 0,-29 4-2,-56-3 2,-12 8 0,-11-5 0,-11 5 1,-45 4 1,-40 0-2,-34-4-1,-44-1 1,-108 5 1,-51 0-1,-23 0-1,12 9 1,-6-9-2,1 8 2,4 5 1,24-13-1,5 13 1,39 8-1,46-13-1,17-8 1,28 5-1,62-10 1,11 5 3,17-4-3,12 4-1,10 0 1,29 0 1,0 0-1,68 0-3,17-8 3,28 3 0,79-7 0,22 16 0,34-21 0,6 13 0,-11 8 0,-6-8 0,-50-5 0,4 5-1,-21-4 1,-18 12 1,-22-13-1,-68 14 0,-5-5 0,-18 4 0,-5-13 0,-28 14-3,-6-5 3,-46 0 3,-38 0-3,-18 8 0,-95-4 0,-7 1 0,-21-5 0,-29 12 0,11-16 0,45 0 0,1 0 0,22 4 2,5-9-2,7-4-2,27-4 2,57 9 0,12-5 0,10 5 1,12-5-1,5 9 0,12-9 0,23 9-1,5 4 1,96-13 1,67-16-1,7 7-1,-18 10 1,12 16 1,-6-13-1,-17 9-1,-6-16 1,-56 16 0,-5 0 0,-12 0-1,-11-5 1,-12 10-2,-11-5 2,-33-9 0,-18 18 2,-16-5-2,-12 8 1,-17-7-1,-5 3 0,-1-4 0,1 5 0,5-5 0,6 0-1,6 1 1,10-1-1,13 0 1,4-4 2,12 4-2,29-4 1,10-4-1,18 0-4,16 4 4,12-4 4,-6-5-4,6 5-2,-6 0 2,0 4 1,-11-5-1,-6 1 1,-11 0-2,-12 0 1,-39 8 0,-22-4 0,-23 0 0,-12 4 0,-10 0 0,-18 1 1,-61 7-1,10 1-2,1 0 2,5-5 1,23-4-1,39 1 1,0-5-1,1 4-1,5 0 1,5 0 3,18-4-3,5 0-4,6 0 4,5 0 1,12-4-1,0 4 3,5 0-3,7 0-1,4-4 1,1 4 0,11 0 0,0 0 0,0 0 0,0 0-1,0 0 1,0 0-1,0 0 1,0 0-1,0 0 1,0 0 0,0 0 0,0 0 1,0 0-1,0 0-4,0 0 4,0 0 4,0 0-4,-17 0 0,0 13 0,0-5 0,0 1 0,6-1-2,-6 5 3,0-1-1,-6 1 2,7 4-2,-7-8-1,0-1 1,-5 0-1,0 5 1,0 0 1,5 0-1,1-1-4,-1 5 4,0 4 4,1 1-4,-1-1-3,1-4 3,-1 0 3,1-5-3,-7 1-1,1 8 1,5 5 0,1-1 0,-1 5 0,1 8 0,5-4 1,0-5-1,6 5-1,5 0 1,0-4-1,1-5 1,-1-4 1,0-8-1,6-1-4,0 1 4,0 0 1,0-5-1,0-8 8,0 0-8,0 0 0,6-38 1,0 4-1,-6-8 0,0-9 0,-6 9 0,0 4-1,1 8 1,-7 1 0,1 3 0,0 1 0,0 4 2,5 4-2,0 4-2,1 4 2,-1 5 2,6 4-2,0 0-2,0 0 2,0 0 0,0 0 0,11 9 3,1-1-3,-1-4-1,0 9 1,0-17 0,1 4 0,-1-9 2,0 5-2,1-4 0,-1-1 0,0-8 2,-5 0-2,-1-4 2,1 0-2,-6 0 3,0 0-3,0-5 0,0 1 0,-6 0 1,1 3-1,-1 5 1,1 0-1,-1 1 3,6 3-3,0 0-1,0 0 1,0 5 1,0 4-1,0-5 2,0 1-2,0 4-2,0 4 2,0 0 0,0 0 0,0 0 0,0 0 0,6-5-1,-6-3 1,5 4 0,-5 4 0,0 0 0,11-13 3,1 0-3,-7 9-3,7 4 3,-1 0 0,0 0 0,-5 0 0,0 0 0,5 0 0,6 0 0,5-4 0,7-5 0,-1 1-1,11 8 1,12 4-3,11-4 3,0 4 4,0-8-4,6 8 0,11-8 0,6 4 0,5-4 0,-5 8-1,5 5 1,57-9 1,-17 12-1,-57-8 0,0-4 0,1 5 1,-1-10-1,1 10 0,-7 3 0,1 1-1,-6-9 1,-5 12 0,-7 1 0,1 0-1,-6-1 1,-5 10 0,-6-14 0,-6 9-1,-6-9 1,-5 14-1,-5-18 1,-1 4 1,0-3-1,-5 3 0,-6-4 0,0-4-1,-17 9 1,-6-9-1,-5 8 1,0 9 1,-6-13-1,-11 5 1,-11-5-1,-7 9-1,-4-5 1,-1 9 1,-5 0-1,-6 13 0,0-13 0,0 8-1,-1-8 1,1-4 0,-5 8 0,-1 9-1,0 3 1,18 5-1,5-8 1,5 0 2,6 12-2,6 5 0,6-13 0,5-5 0,6 1 0,5-1 0,6 5 0,6 9-2,5-14 2,1 5-1,-1-4 1,0-5 0,6 5 1,-5-18-1,5 5 1,0-8-1,0-9 0,0 8 0,0-8 0,0 0 2,-12-25-2,1-5 0,-6 1 0,0 8 0,0-9 0,0-8-2,0 4 2,0 9-1,6 8 1,0-5 0,0 18 0,11 4 0,-17 13 0,0 0 0,0 12 0,5 26 0,1 0 0,6 4 0,5 4 0,0-8-2,0-5 2,-6 22 0,6 8 0,-6 30 0,6-47 2,-5-8-2,5-4-3,0-9 3,0-13 2,0-8-2,0-4 2,0-1-2,0-3 1,-6-34-2,0-18 1,1-12 1,-1 0-1,0-4-1,1-13 1,-7-34 1,1 9-1,0 50 0,0 1 0,5 7 0,0 10 0,1 12 0,-7 8 0,-5 14-3,-5 20 3,-6 22 1,-1 8-1,1 12-2,-11 48 2,10-18 0,18-29 0,6-13 0,5-9 0,5-3-1,1-9 1,-1-9-2,7-4 5,-7-8-3,1-5 2,0 1-2,5-1-2,-5-8 2,-1-12 1,1-27-1,0-3 2,-6-9-2,0-8-3,0 8 3,0-4 0,-6 13 4,0 4-4,6 8-1,0 5 1,-11 29 0,-6 13-5,0 25 5,0 5 0,0 16 0,0-3 1,6-10-1,0-3-2,5-5 2,6 1 2,0-5-2,6-4-2,-1-5 2,1-8 3,0-8-3,-1 4 0,1-8 0,5-18 2,6-8-2,0 0 0,6-8 0,-6-22 0,5-16 0,-5-9 1,11-38-1,-5-5-1,-6 18 1,-11 34 0,-1 7 0,1 10 0,-6 8 0,0 4 0,0 9 0,0 3-2,0 14 2,0-5-1,0 5 1,0-5 0,0 5 1,0 8-1,0 0-1,5 0 1,-5 0 0,12 17 0,-1 8-2,6 13 2,6 4 0,5 5 0,0-5 0,0 9 0,0-13 2,-5-12-2,0-10 1,-1 1-1,1-17 0,-1-12 0,1-18 1,-6-12-1,-6-13 1,-5 0-1,-12 4 1,0 13-1,-5 8-3,-6-16 3,-5 7 0,-1 1 0,-11 13 0,0 4 0,0 0 0,-5 8 0,-1 0-1,-5 13 1,0 0 0,6 0 0,-1 4 2,12-12-2,5 8 1,6-4-1,6 4 1,0 0-1,50-9 0,23 1-1,29-1 1,72-12-1,41 0 1,4 8 1,46-12-1,-11 4-2,11 12 2,0-12 2,-17 4-2,6 9-1,-17 4 1,-40 4-1,-11 4 1,-6 0 1,1-12-1,-18 8 1,-33 8-1,-57 0-2,-12 1 2,-10-9 0,-6 8 0,-17 5 0,-17 0 0,-40 8 1,-33 0-1,-29 9-1,-84-1 1,-23-3 1,-39 8-1,5-17-1,40 0 1,0-9 0,22 0 0,12 1 2,16-5-2,18 0-2,62 5 2,10-5 0,13-17 0,10 9 1,6 4-1,6 4 1,11 9-1,11 0-3,12 8 3,11 4 1,17-3-1,17-1 1,5-4-1,18-9-2,16 1 2,6-5 3,62-4-3,-6 0-2,-11-13 2,-33-8 2,-52 12-2,-5 1-2,-12 0 2,-5 3 0,-11 1 0,-68 8 0,-29 1 0,-16 3 0,-29 9 0,-67 13 0,-6 3 0,17-11 0,6-1-3,0 4 3,27 5 4,41-1-4,44-12-1,12-4 1,11-4 1,6-1-1,6 0 0,10-8 0,29-12-2,34-9 2,22-5 0,29-8 0,73-16 2,0-6-2,-6 10 0,-28 16 0,-33-4 0,-58 13 0,-10 4-1,-12-12 1,-17 12 2,-27-9-2,-35 18-1,-11-1 1,-29 18-2,-22 4 2,-84-1 0,-1 9 0,35 1 1,5-1-1,11 0 0,23-4 0,50 0 1,7 0-1,10 4-1,6 0 1,12 9-2,5-1 2,17 9 1,6-4-1,22 4-1,6-4 1,11 17 2,23 4-2,0 4 0,5-8 0,1-4 1,-18-13-1,1 4 0,-12-13 0,-6-4-2,1-8 2,-12 4-1,1-13 1,-1 17 1,-5-21-1,-6 0 0,-12 5 0,12-5 1,-28 21-1,0-9 1,5 1-1,1-4 0,5-5 0,5 0 1,1-4-1,11 0-1,0 0 1,0 0-1,0 0 1,0 0 1,0 0-1,23 9 0,5-14 0,-5 10 0,10-1 0,13-4 0,10 0 0,12 0 0,5 0 0,1 0 0,-1 4 0,6-4 0,11 0 0,-11-13 0,6 13 0,5 5-1,1-1 1,-1-4 1,-11 0-1,-6-13-1,-11 17 1,0 1 1,-11-5-1,-6-5 1,-11 10-1,-6-14 0,-5 13 0,-12-8-1,-11 13 1,0-9 0,-28 8 0,-17-8-1,-17 4 1,-17 5 1,0-5-1,-11 4-1,-12 1 1,-62-1 1,-5 5-1,11 0-1,22-5 1,46-4 2,0 1-2,-6-5-3,11-5 3,6 5 1,6 0-1,5 0 0,6-4 0,11 4-1,6 0 1,11-4 3,6 4-3,5 0-2,6 0 2,6 0 2,0 0-2,11 0-2,0 0 2,0 0-1,0 0 1,0 0 1,22 13-1,7-5 0,-1 5 0,6-5 1,11 9-1,6-4 0,11-9 0,0 0-1,0-4 1,6-4 0,11 0 0,0 0 2,-6 8-2,-5-4-2,-6 4 2,-11 0-2,-12 1 2,-5-5 2,-6 4-2,-5-4 0,-6 4 0,-6-4 0,0 0 0,-5 0-1,0 0 1,-6 0 0,5 0 0,-5 0 3,0 0-3,0 0-1,0 0 1,23-4 1,-1-5-1,12-8-2,11 5 2,6-5 0,0 0 0,11 8 2,17-12-2,11 4-2,63 13 2,11 0 1,-6-9-1,17 5 1,5 3-1,18 5-2,-1-4 2,18 0 0,39 4 0,-6-8 0,-22 8 0,-17 0-1,45-5 1,0 10 2,-11-5-2,-1 0-1,-16 8 1,-34-8 0,-6 4 0,6-4 2,-28 0-2,-6-4-2,-11 4 2,-12 0 0,-62 4 0,-5-4 0,-6 0 0,-11-4 1,-11 0-1,-12 8 0,-6-4 0,-22-8-2,-17-1 2,-28 5 1,-28 0-1,-23-9 2,-28 9-2,-79-13-2,-18 12 2,-66 5 0,16 5 0,-12-14 2,1 9-2,23 9-2,-1 3 2,28-7 1,29-1-1,6-17 1,-6 22-1,11-9 0,17 17 0,0-22 0,22 18 0,12-17 0,51 8 0,-6 5 0,6-5 0,5-4 0,0 4 0,6-8-2,11 4 2,6 0 1,12-4-1,4-1 0,7 10 0,5-1-1,6 4 1,5-8 2,6 0-2,0 4-1,6 1 1,5-1 0,6-4 1,-5 4-1,5-4-1,0 0 1,0 0-1,-6 9 1,6-9 0,0 12 0,-5-7 0,5-5 0,0 0 1,0 0-1,-6 8-1,6-8 1,0 0 0,0 0 0,0 0 0,0 0 0,0 0 0,45 4 1,6 5-1,11-1-1,11-4 1,12 1 1,5-5-1,12 4 1,67-8-1,-16 4 0,84-5 0,17-3-5,-29 4 5,-61-1 5,0 5-5,-6-4-1,-11 4 1,11-4 1,5 8-1,1 0 0,5-4 0,-5 5 2,17-5-2,-1 0-3,12 0 3,0-5 1,23 1-1,27 4-1,1-8 1,-23 4-1,-28-9 1,0 13 2,22 4-2,18-8-1,-40 4 1,-6 0 1,-17-4-1,-11-1 0,-5 5 0,-35-12 0,-56 7 0,-5-7 0,-12 8 0,-11-9 0,-17 9 0,-17-9-1,-34-4 1,-34-4 1,-33-5-1,-97-16 0,-45 21 0,-73-30 0,0 21 0,-17 1 0,-17 3 0,-5-7-2,-24 7 2,-10 9 2,-23 9-2,0-5 0,0 5 0,5 8 1,12 0-1,34 4 0,22-4 0,18-4 1,55 8-1,41 4 0,67 18 0,33-18 1,63-12-1,12 4-1,10 0 1,12 4 1,33-8-1,46-5-1,40 1 1,33 4 0,118 4 0,69-9-2,16 5 2,6-9 2,23 13-2,5-8 0,17 4 0,17-1 1,-5-3-1,-6-1-1,-17-3 1,-12-9 0,-16-9 0,5 5-1,-33 8 1,-23-13 0,-40-4 0,-34 17 1,-78 0-1,-74 17 0,-11-4 0,-17 0-1,-57 4 1,-39 8 1,-51-3-1,-147 3 0,-95 0 0,-35 9-1,-33-4 1,-34 8 0,-232 0 0,85 18 1,209-10-1,-34-12 1,6 4-1,16 0-2,18-8 2,45 4 1,44 8-1,58-16 2,67 4-2,34-18-2,73 5 2,17-4-1,17-4 1,46-1 1,27 1-1,40-5-1,40-4 1,112-8-1,74 8 1,-6-17 2,6 4-2,5 5-1,6-13 1,-22 17 1,-6-1-1,-6-3-1,-22 4 1,-18 17 0,-27-22 0,-52 5 3,-10 4-3,-35-8 0,-56 21 0,-16-5-1,-13 1 1,-72-1 0,-40 13-3,-51-4 3,-124-4 3,-73 13-3,-23 8-2,0 4 2,-6-4 0,6 12 0,12-12 0,-7-4 0,46 8 2,23 0-2,44-25-1,63 8 1,28 9-1,73-13 1,17 0 2,17-4-2,46-13 0,33 0 0,56 0-2,114-21 2,84 17 0,28-17 0,35 4 1,10 12-1,23 22 0,6-12 0,28 12 0,-6-9 0,1 1 0,-1 8 0,0 8 1,-11 1-1,-5-13 1,-18 12-1,-11-8-2,-39 25 2,-23-29 0,-5 4 0,-29-8 0,-17-1 0,-28 5 0,-28 8 0,22-4 1,-39 9-1,-11-5 0,0-4 0,-12 0-1,-34 0 1,-56 4 0,-5 5 0,-12-9 0,-11 4 0,-12-4 1,-11 8-1,-11 1-6,-22-9 6,5 0 2,-62-4-2,-17-1 0,-17-3 0,-79-5 0,11 9 0,-17-13-1,-5 4 1,-28 1 3,-40 7-3,-17-12 1,11-4-1,0-17-2,-16 9 2,16 7-1,1-3 1,-12-26 3,17 43-3,0 3-1,22-16 1,35 9-1,10-10 1,-5 18 0,12-4 0,5-9 1,-11 4-1,16 17-1,-10-8 1,10-13 1,1 4-1,-12 5 1,18-5-1,-1 13-3,6-12 3,22-1 1,46 4-1,-11 14 0,-52-18 0,23 9 0,46 0 0,-1-5 1,0 13-1,1-8 0,10-4 0,1-1 0,5 5 0,6 0-1,6-1 1,10 1 0,7-4 0,5 3 1,6 1-1,5-4 0,6-1-1,12 1 1,16-5 2,23 0-2,5 5-2,18 4 2,16-9 0,6 0 0,12-8-1,61-8 1,-5-1 1,-23 9-1,-45 8-1,6-4 1,-6-4 1,-6 4-1,-5-4 0,-12 8 0,-11 0 2,-11 5-2,-6 0-2,-5-1 2,-6-4 1,-11 9-1,-23 4-1,-17-4 1,-17-5 0,-6 9 0,-22-4 0,-11 4 0,-6-8 1,-67 8-1,10 4-1,18-8 1,50 4 1,0 0-1,1 4-1,5 0 1,5 0 0,12 1 0,11 3-1,12-4 1,5 1-1,6-10 1,5 10 0,6-1 0,6 0 2,5 0-2,6-4-1,0 0 1,0 0 1,0 0-1,0 0-2,0 0 2,0 0 0,0 0 0,0 0-2,0 0 4,-17 9-2,0-1-1,1-4 1,4 1 0,1-1 0,0 0 1,11-4-1,0 0 0,0 0 0,0 0-3,22 9 3,12-1 4,17-4-4,11 5-1,11-1 1,12 5 0,17-9 0,56 0 0,11-4 0,-5 5-1,5-1 1,0 0 2,-11-4-2,6 0 0,0 9 0,-23 3-1,6-7 1,-12 7 0,-56-8 0,6 1 0,5-1 0,6-4 0,51 4 0,-29 9 0,-44-5 0,5 5-1,0-5 1,0-3 1,-6-1-1,6 4 1,6-3-1,5 3 1,-5 5-1,0 8-2,10-13 2,58 18-1,-18-13 1,-61-9 2,5-4-2,0 4 1,5 4-1,1-3-2,-17-1 2,0-4 0,-6 0 0,-6 13 1,-11-18-1,-11 5-1,-6 5 1,-5-5 2,-6-5-2,-6 18-1,-22-13 1,11 0 0,-45-8 0,-29 3-2,-10-3 2,-18-1 1,-79-16-1,1 8-1,-6-8 1,5 12 3,-5-4-3,16-4-3,-5-4 3,0 12 1,23-4-1,0 13 0,-1-13 0,18 13 2,44-5-2,1 9-2,0-4 2,-1 4 0,12 0 0,0 8 0,6-12 0,5 4 1,12-4-1,5 4-1,12-4 1,5 4 0,5-5 0,7 10 0,28-10 0,-6 5 0,45-4 0,17 4 1,22-4-1,7 8-2,16-4 2,68-4 3,-17-9-3,6 5-2,-6-1 2,-23 5 0,-44 4 0,67 0 0,-23-4 0,-45 4-1,6 0 1,51 0 1,-28 8-1,-57-8-1,-12 0 1,-4 0 1,-13 0-1,-4 0 2,-7-4-2,-39 0 0,-28 0-2,-23 4 2,-11 0 1,-17 0-1,-11-9-1,-73-8 1,-7 9-1,18 3 1,0-3 1,5-9-1,23 4 0,51 9 0,-1 4 2,1 0-2,5 0-2,12-8 2,11 3 4,11-3-4,6 4-3,11-1 3,6-3-1,5 8 1,6-8 2,6 12-2,11-4-1,0 0 1,0 0 1,28 0-1,12 0-1,11 4 1,11-12-1,5 12 1,7 0 1,10 0-1,7-4 1,50-12-1,-11-1-2,-51 17 2,5 0 1,-5 5-1,-17-5 0,-11-12 0,-11 12-1,-6 0 1,-6-4 0,-6 4 0,-5-4-2,-5 4 2,-7-8 0,-10 0 0,5 4 2,-29 0-2,7-4-1,-1 4 1,1 4 1,5 0-1,0-4-1,6 0 1,11 0-3,0 0 3,0 0 4,28 0-4,0 0-4,17 0 4,0 0 3,17-4-3,12 4-3,-7 4 3,12 0 1,6 1-1,11-1-1,51 0 1,-6 9-2,0-5 2,-11-3 5,-40-5-5,74 4 0,-12 4 0,6 5-1,0-13 1,-11 8-1,11 9 1,0-12 3,-22 20-3,-1-17-3,-45 5 3,52-4 1,-18 3-1,-45-7 0,11 7 0,0 1-2,46 12 2,-51-12 3,5 4-3,57 0-1,-29 0 1,-39-9 1,6 1-1,5-1-1,40 5 1,-45 0 0,11-1 0,56 1 1,-33-9-1,-46-4 0,6 5 0,6-5 0,-6 4 0,-6 0 0,-17 0 0,-10 0 0,-7 1 0,-11-5-1,1 0 1,-13 4 0,1-4 0,-11-4-2,-6 4 2,-28 0 0,-12 0 0,-10-5 0,-1 14 0,-11-13 1,-6 8-1,-11-4 0,-6-4 0,-11 4 0,-11-5 0,-62 1-1,-1 4 1,-10-4 2,10-4-2,-10-1 0,10 9 0,1-4-2,0 0 2,11-5 1,-12 5-1,1-5 0,11 18 0,0-9 3,0 4-3,6-4-4,-12 4 4,11 9 1,-5-9-1,0 1 0,17-5 0,51 0 0,-6 4 0,6-4 0,5 8 0,17-8 0,12 0 0,11-4 2,11 0-2,28-5 0,34-3 0,18-1 0,16 0 0,17-4 0,17-4-1,73-4 1,12-1-1,-18 14 1,12-1 1,-11 0-1,5-8 0,6 8 0,-17 1 2,0 12-2,6-5-2,-23 5 2,-5-12 0,-40 16 0,50-8 1,-5 12-1,-5-4-2,-46-8 2,0 0 2,6 4-2,57-4 0,-18 8 0,-61-4-1,-1 4 1,0-4 1,1 4-1,-1 1 1,1-1-1,-7-4-1,7 0 1,5 0-1,5 0 1,1 0-1,-6 4 1,0 0 0,6 1 0,-6-1 4,0-4-4,-6-4-2,-5-1 2,-12 5-1,6 0 1,1-4 0,-1 4 1,0 4-1,-6-4-2,1 0 2,-7 0 1,-4 5-1,-13-1-1,1-4 1,-11 0 1,-6 0-1,-6 0-1,0 0 1,1 0 0,-1 0 0,-5 4 0,-1 0-2,-5-4 2,0 0 1,0 0-1,-28 5 1,-11-5-1,-7 4 0,-10 4 0,-1-8-1,-10 0 1,-12 4 1,-12-4-1,1-8 0,-12 0 0,-61 3 0,22-7 0,39 16 0,-62-8 0,18-5-1,5-4 1,45 9 1,0-4-1,-57 8 2,12 0-2,45-5-2,0 1 2,-5 0 0,-69 0 0,18 0 0,11 4 0,45 4 0,-68-8 0,17 8 0,-5-8 0,5 12 0,17-8 0,46 8 0,-18 1 0,-45-9 0,1-9 0,-1 5 0,6 8 0,62-4 0,-17 5 0,-51-1 2,12-8-2,50 4 0,-11-5 0,0 5-1,-45-4 1,62 4 1,-6-4-1,0 8-1,12-4 1,0 0 0,16-8 0,12 12-1,6-8 1,10 4 2,7-4-2,-1 4-3,18 0 3,5 0 4,33 4-4,18 0-1,11-4 1,17 4-2,17-4 2,68 9 0,17-1 0,-18 1 0,24-9 0,-7 21-1,18-4 1,-1-5 4,12-7-4,28 12-2,-39-13 2,-12 0 1,6-8-1,6 12-2,-12-8 2,-6 13 0,-16-21 0,-17 8 2,-12-9-2,-50 9-3,5-4 3,-5 4 1,0 0-1,5 8 0,-5-8 0,-1 0 0,-10 0 0,-7 5 1,-5-5-1,-5 4-2,-12-4 2,-5 4-5,-12-4 5,-6 0-4,-5 0 4,-11 4-3,-6-4 3,0 0 0,-34 0 0,-11 0 0,-11-8 0,-12-1-2,0 1 2,-11-5 2,-17-4-2,-51 0 0,-5 9 0,5-9 0,6-9 0,0 10 0,-11 3 0,10 4 5,46 5-5,-11 0-2,-51-9 2,6 1 1,5 3-1,6 1-1,56 3 1,1 1 2,-12 0-2,0-5 0,5-3 0,7 7-1,-7 1 1,7 0 1,5 4-1,0 0-5,5 0 5,12-4 5,0 8-5,6-4 0,-1 0 0,6 4-1,6-4 1,0 0 1,6 4-1,10-8-1,1 8 1,6-4 0,5 0 0,0 5 0,5-5 0,12 0-4,0 0 4,0 0 0,0 0 0,74 21 0,10-8-1,7 4 1,44 4 1,-50-4-1,11-5 3,56 9-3,-16-8-1,-46 0 1,68 4-3,-6 12 3,1-3 4,16 8-4,-16-22-1,16 5 1,-11 0 0,11 0 0,6-4 2,-5-5-2,5-3-3,-12 7 3,7-12-1,-7 13 1,-16-17 0,5 0 0,7-1 4,-18 10-4,0-10-1,-6 10 1,-44-14 0,-1 5 0,17-9 0,62 5 0,-22-1 2,6 9-2,-1-12-5,-17 3 5,-44 1 4,67-1-4,-23 5-1,-44 8 1,10-4 0,57 4 0,-28-12-3,-45 12 3,-1-4 0,1 4 0,0-4 3,-18 5-3,-10-5-3,-6 4 3,-6-4 4,-11 4-4,-6-4 0,-11 4 0,-6-8 0,-11 0 0,0 4-2,-51-4 2,-11-9 1,-17 4-1,-11-3-3,-17-5 3,-63-13 1,-10 13-1,5-4 2,-6 13-2,6-9 0,-11 4 0,0 0 0,16 5 0,1 4 0,5 4 0,23-13-3,-6 9 3,1-1 3,10 5-3,46 0 0,-12 0 0,-44-8 1,16 8-1,51-4 1,-6 4-1,6-5-1,6 5 1,16-4-5,6 4 5,12-4 2,11 8-2,5-4 5,6 0-5,11-4-1,6 4 1,40-4-1,11 0 1,11-1 1,17 5-1,17-4 1,56 0-1,1-5-2,5 5 2,0 4 1,5-8-1,-10 8 2,5 0-2,11 4-3,-5 9 3,5-9 1,1 0-1,-1 5-1,6 3 1,-11 1 1,5 4-1,0-17 1,-11 8-1,0 1-1,-11-1 1,-6 1-2,0-1 2,-5-8 1,-57 0-1,17-4 1,62 4-1,-23-4-1,-50 4 1,11 0 1,56-5-1,-16 1-1,-57-4 1,11-1 2,6 5-2,45-4-1,-5 8 1,-40 0 0,56-5 0,-11 5 0,11-4 0,-10 8-1,4 9 1,7-9 0,-1-4 0,-11 0 1,12 0-1,-18 5-2,-56-1 2,11-4 4,1 0-4,5 0-3,34 4 3,-57-4 1,0 0-1,1 4 0,-7-4 0,-5 4-1,-11-4 1,-6 9 0,-11-5 0,-5 0 0,-7 1 0,-5-1-3,-23-4 5,6 0-2,-39 0 0,-6 0 0,-12 4-2,-16-8 2,-17 4 0,-12-9 0,-67-3 0,11-1 0,0 5 3,-6-5-3,6 9-4,-6-13 4,-11 12 3,11-3-3,1 8 1,-1-8-1,6-1-3,-11 1 3,5 3 2,0 5-2,-11-4 0,6 0 0,-6 4 1,11-9-1,-5 14 0,0-10 0,11 5-1,-6 0 1,6 5 0,6-1 0,5 4 0,6-16 0,56 8-2,-11 0 2,0 4 2,-56-4-2,33 4-2,46-4 2,-1 5 3,1-1-3,0-4 0,5 0 0,6-4 0,11-1 0,12 5-2,5 0 2,11-4 4,0 4-4,12 0-2,17 4 2,-6-4 0,45-8 0,17 8 0,6 0 0,16 0 0,18 0 0,56 4 0,0-12 0,0 3-1,-11-3 1,0 4 1,5 8-1,-16-4 1,-40 0-1,67-13 0,-16 17 0,0 1-2,0-18 2,-23 9 1,-40 8-1,7-8 1,5-13-1,39 25-1,-56-8 1,6 9 0,-1-9 0,7 4 0,-12-4 0,0 4 2,-6 0-2,-5-4-1,0-4 1,-6 4-1,-6 4 1,-11-8 1,0 0-1,-5 0-1,-12 4 1,0-4 0,-11 8-2,0-13 2,0 14 2,-5-14-2,-1 18 0,-6-9 0,-5 0-1,0 0 1,0 0 1,0 0-1,0 0-2,0 0 2,0 0-3,0 0 6,0 0-3,0 0-2,0 0 2,0 0 3,12 8-3,-7-8 1,1 0-1,-6 0-3,0 0 3,0 0 0,0 0 0,0 0-6,0 0 6,0 0 1,0 0-1,-28 13-1,-6-1 1,0 1 1,-11-4-1,0-5-1,0 4 1,-6-3 1,-6-1-1,-10 0 0,-12-4 0,5 0 0,-10 0 0,-7 0 1,-5-4-1,6 4-1,-6-9 1,-6 5 0,-50-9 0,28 5 1,45 4-1,-6 4-1,-11-5 1,6 5 1,-12-4-1,-50 0-2,11 4 2,62 0 2,0 4-2,0 0-1,0 1 1,5-5 0,7 4 0,5-4-1,5 4 1,6-4 0,6-4 0,11 4 1,6-4-1,5 4 2,7-5-2,-1 5 0,5-4 0,1 0 1,5-9 0,1 13-1,5 0-1,0 0 1,22 0 1,7 0-1,16-4 0,11 0 0,1 4-2,5 0 2,11 0 6,12 0-6,-1-4-5,12-5 5,57 1 5,-7-1-5,-16-4-4,-39 1 4,10 8-1,52 4 1,-12 8 1,0-8-1,0-4 0,-23 0 0,-33 4 0,5 0 0,1-5 0,-7 5 0,1-4 0,5-4 0,1 3 0,-1 5 0,-5 0 0,-6 5 0,5-10 5,-5 5-5,0 5-1,-5-1 1,-6 4-5,5 5 5,0-9 1,1 5-1,5-14 5,0 14-5,-12-1-6,1 5 6,0-17 0,5 8 0,1-4 1,-7 4-1,-5 5 5,6-1-5,-6 1-5,-5 3 5,-1 1-1,1 4 1,5-4 4,-6 4-4,1-5 1,-12 5-1,-6-8-6,1 3 6,-6-3 0,0-1 0,-6 1 0,-6-1 0,-5-3 1,0 3-1,-6-4 0,1 5 0,-1-5-2,-5 4 2,-1-3 0,1 3 0,-6-8-2,0 0 2,0 0 2,0 0-2,0 0-1,-17 0 1,-6-4 0,-5 0 0,-11-5 2,-6 5-2,-6-4-1,0-5 1,-5-4 1,-1 0-1,-11 0 0,-11 0 0,-5-4 1,-1 4-1,-5 4-1,-6-4 1,-62 5-1,22 3 1,40 1 1,-5 8-1,-40-13 0,56 17 0,0-21-1,6 17 1,-5-4 0,5 0 0,5 0 2,1 4-2,-6 4-2,-6-8 2,-5 4 0,5 4 0,-5-8-1,-6 4 1,6-5 1,-1 10-1,12-1 1,17 0-1,0 0-1,6 1 1,-1-5 0,6 0 0,1 4 2,-1 4-2,0-4-2,0 5 2,-5-1 2,-6 9-2,-6 0-2,0-8 2,-5-1 0,5 5 0,0-5 1,1 1-1,-1-1-2,0 1 2,0-1 1,6 1-1,6-5 0,5 4 0,0 1 0,0-1 0,1 1-1,-1-1 1,6-3 1,5-1-1,1 0-2,-1-4 2,6 0-3,6 0 3,0-4 5,5 4-5,12 0-2,0-4 2,-1-1 3,12 5-3,0 0-2,0 0 2,0 0 4,0 0-4,6-12-1,11-1 1,6 0 0,10-4 0,1 0 0,11-4 0,-5 0 0,5 13 0,0-5 1,6 4-1,5 1 3,1-18-3,-1 14-3,6-9 3,1 4 2,10-4-2,6 8-3,6-8 3,-6 4 1,5 0-1,7 4-1,-1 0 1,34 13 1,-51-4-1,7 8 0,4-4 0,1 0 0,0 5 0,-12-1-1,6-4 1,6 8 1,-1 1-1,-5-5 0,0 9 0,6-1 1,0-3-1,-1 4-1,1-9 1,-12 0-1,1-4 1,-1 0 2,0 4-2,1-4 2,-1 5-2,-5-1-2,0 0 2,-6 0 1,11-4-1,1 9-1,5-5 1,-6-4 0,0 4 0,1 5 0,5-9 0,5 0 0,-5 4 0,-5 4 0,5-3 0,5-1 0,1-4 0,0 8 0,-12 5 0,6-5 0,0 5 0,0 0 0,0-5 0,-5 9-2,-1-4 2,6 4 2,-6-4-2,6-1 0,0-3 0,-5-1-1,-6-8 1,5 4 3,0 1-3,6-1-2,0 0 2,-5 9 0,5-9 0,0 13-2,5-9 2,-5 5 0,1-9 0,-13 5 1,1-1-1,-6 1-1,-5-5 1,-12 4 1,-6-3-1,-5-1 3,-6 0-3,-11 0-4,0-4 4,-6 5 0,1-1 0,-24-4 0,12 0-1,-22-4 1,-6 8 1,-12-4-1,-11 4-1,-5-4 1,-18 0 0,1-8 0,-12 3 1,-11-7-1,-45 3-2,40 1 2,-63-1 1,12-20-1,11 8 1,45 4-1,-62 4-2,11-13 2,6 18 0,45-9 0,-57 0 7,-5-8-7,0 16-5,6-12 5,-1 21 0,1-13 0,17 13-1,44-4 1,-5 4 0,0 0 0,6 4-1,0 1 1,-1-1 0,1-4 0,0 4 3,5-4-3,0 0-2,-5-4 2,0 8-1,5-12 1,6 12 2,-5-8-2,-1 8 0,0-8 0,1 4 0,4-9 0,13 5 0,5 4 0,5-9 0,6 5 0,1 4 0,10-4 0,6 4-2,6-4 2,5 0 1,7-1-1,-1 1 1,5 4-1,12 0 0,0 0 2,17-8-2,11-5-2,1 9 2,16-5 0,6 5 0,16 4 0,7-4 0,-1 0 1,12-1-1,5 1-3,0-4 3,6 8 3,57-9-3,-6 9-1,-12-8 1,-45 8-3,68-5 3,-22 14 2,-46-9-2,12 8 1,50-3-1,-22 3 0,-45 1 0,11 3 1,50 1-1,-16-13-2,-45 8 2,5-3 0,6-1 0,40 0 0,-57-4 0,5 4 0,1-8 0,0 8 1,-12-8-1,-5 17-1,-6-13 1,0 4 2,0 0-2,0 5-1,0-9 1,0-5-1,0 1 1,-5 8 2,-1 1-2,1-5-2,5 0 2,0 4 5,0-4-5,-6 4-5,1-4 5,5 4 0,6 5 0,5-1 0,6-3 0,0 3 0,6-4 0,5 5 0,51 3 0,-22-3 2,-46-5-2,6 5-1,6-1 1,11 1 0,39-5 0,-50 0 1,-1 4-1,1-3-2,-11 3 2,-7-4 0,-10 1 0,-12-1 1,-6 0-1,-10 0 0,-7 1 0,-5-5-1,-6 0 1,1 0-2,-1 4 2,-5-8-1,-12 8 1,6-4 1,0 0-1,0 0 1,-34-4-1,-5-1-2,-7 1 2,-4 0 0,4 4 0,1-4 0,-5 4 0,-7-5 2,1 5-2,-1-4-2,-5 4 2,-6-8 2,12-1-2,-6-3-3,-6 7 3,-5-3 2,-6 4-2,5-5 0,-5 5 0,0-5 1,0 5-1,0-4-1,0 4 1,11-5 2,-5 5-2,-6-5-2,0 5 2,0 0 0,6-5 0,-6 5 1,0 8-1,-6-8 0,0 0 0,6 0 1,-5 4-1,-1-9-2,-5 9 2,-1-4 2,7 0-2,-1 8 0,-5-4 0,-1-8 0,7 3 0,-1-3-1,-5 4 1,-6 8 0,-57 4 0,24-16 1,44 8-1,-11-4 0,-6 4 0,-33 4 0,50-4 0,-5 0 1,-6 0-1,11 0-1,1 0 1,-1-9-1,0 18 1,1-13 1,5 4-1,5 0 1,12 0-1,-6-9 0,6 1 0,0 8 0,6-5-1,5 5 1,0-4 0,6 13 0,0-14 0,5 10 0,6-14 0,-11 13 0,11 1 1,1-5-1,10 0-1,-5 0 2,5 4-1,1 4-1,-1-3 1,6-1 1,-11 0-1,5-4 0,-5 4-2,0 1 2,0-5 2,-1 0-2,7-5 0,-1 5 0,1-4-1,5 4 1,0-4-1,0 8 1,0 0 2,0-4-2,0 0-1,0 5 1,0-14 2,6 18-2,0-14-3,-1 10 3,12-5 0,0 0 2,0 0-2,17 0 0,23-17 0,16 21 0,18-4 0,5 0-1,11 0 1,68-9-2,-17 9 2,-5 0 3,-52-8-3,7 4 0,-7-1 0,-5-3 0,6 4 0,0 0 0,-1-1 0,-5 5 0,0 5 0,0-5 1,6 12-1,5-8 0,51 9 0,-11-4-1,-45-9 1,5 4 2,-5 0-2,5 5-2,0-9 2,1-5 1,50 10-1,-23 3 0,-44-4 0,10 0 0,7 5 0,-12-1 0,5 1 0,1 4 0,5-5 0,1 1 0,44-9 0,-56 8 0,6-4 0,5 5-1,1 3 1,-1 5 0,0 0 0,57 4 0,-6-12 0,-28 4 0,-34-5 0,6 5-1,5-1 1,-5 1 1,-1 4-1,7 0 0,55 4 0,-10-8 0,-63-13 0,12 0 0,-1 4 0,1 0 1,-11 1-1,-1-1 0,0-4 0,6 0-1,-5-4 1,-1 4 0,-5-5 0,0 1 0,-12 0 0,-5 0 0,0-5 0,-6 5 1,-6-5-1,1 5-1,-6-4 1,-6 8 0,-6-4 0,-5-1 1,-5 1-1,-1 4-1,0 0 1,-5 0-1,-6 0 1,0 0-2,0 0 2,0 0 0,0 0 0,-34 0 2,-17 0-2,-11 4-2,-6-8 2,-11 0 0,-5-9 0,-18 0 0,-56-8 0,23 9 1,50-1-1,-5 0 1,-1 0-1,1 1-3,11-1 3,0 0 1,0 1-1,0 3 0,5-3 0,7 3 1,5-4-1,0 5-1,5 4 1,6 4 0,6 0 0,6 0 0,5-5 0,6 1 0,5 0 0,6 4 1,0 0-1,6 4 2,0-4-2,11 0 0,0 0 0,-12 0-4,12 0 4,0 0 1,0 0-1,0 0 0,0 0 0,-5 4-1,5-4 1,-6 5 2,6-5-2,0 0 1,0 0-1,28-9 0,6-4 0,11 18 2,12-5-2,5 0-2,5 0 2,1 0-1,11 0 1,12 0-1,10-9 1,46 9 3,0-4-3,-1 4 0,-10 0 0,-46 4-2,6-8 2,57 4 1,-24-4-1,-55 8 0,5 0 0,0 0-1,-6 1 1,-11-1 1,12 9-1,-12-5 0,-6 5-1,-5-13 1,-6 8 1,-11-3-1,-6-1 0,-5-4 0,-6 4-1,0-4 1,-6 4 0,0-12 0,-5 12-3,-6-4 3,0 0 1,0 0-1,-28 8-2,-6-3 2,6 3 2,-12 1-2,-11-5-3,-11 0 3,0-4 2,6 4-2,-6-4 0,-1 5 0,-4 3 1,-1-8-1,-5 0-2,-1-4 2,1 0 0,-12-5 0,-5 5 2,5-5-2,6-3-2,0 3 2,6 1 1,5-5-1,6 9 1,11 0-1,6-5 1,11 5-1,6 0 2,5-9-2,6 13 3,0-9-3,6 9-1,0 5 1,11-5 4,0 0-4,0 0-4,0 0 4,0 0 0,0 0 0,0 0 3,6-9-3,-1 9 2,-5 0-2,6 0-1,-6 0 1,0 0-1,0 0 1,0 0-4,0-8 4,0 4 4,0 4-4,0 0-3,17-5 3,11 5-1,0-4 1,6 0 0,6 0 0,5 4 0,6-5 0,-1 5 1,1 5-1,0-5 0,-6 0 0,-5 4 0,-7-8 0,1 8-2,0-4 2,0 0 0,0-4 0,0 8 2,-6-4-2,0 0-2,-5 4 2,-1-4 2,-5 0-2,-5-4-1,-1 4 1,-5 4-3,-1-4 3,-5 0 0,0 0 0,0 0-1,0 0 1,0 0 1,-22 4-1,-7-8 0,1 4 0,-6 4 0,-5-4 0,-1 0 1,1-8-1,-1 8 1,-5 0-1,6-9-1,-7 9 1,7-8 0,-1 4 0,-10-5-1,-7 9 1,-11-8 2,-11 8-2,6-13-1,-6 13 1,0 0 0,0 4 0,0-4-1,6 9 1,5-9 1,-6 4-1,1-4-1,0 8 1,-6-3 2,5-5-2,7 8-2,-12-4 2,0-4 0,0 5 0,5-5 2,6 4-2,6-4-2,6 8 2,-1-12 0,7 8 0,4 1 1,7-1-1,5 0-1,0-4 1,12 4 1,5-4-1,0 0 1,6-4-1,5 8 0,6-4 0,0 0 7,0 0-7,0 0-5,0 0 5,17-12 0,5-1 0,12 4 5,-6 5-5,6-9 0,6-3 0,11 7 0,5 1 0,6-5-5,-5 26 5,10-22 5,7 1-5,10-5-6,7 4 6,-1 1 6,6 4-6,45-13 0,-17 8 0,-62 5 0,0 4 0,6-8 0,0 12 0,0-8 0,-1 4 0,1 0-1,0 4 1,-6-4 1,6 0-1,-1 0 0,1 8 0,0-8 0,-12 5 0,-5-5 0,6 4 0,-7 4 1,-4 5-1,-1-5-2,0 5 2,-6-9 0,1 5 0,-1-5 1,1 13-1,-1-13-5,7 9 5,-7-9 5,-5 0-5,5-4-1,1 5 1,-1-5-4,7 4 4,4 0 4,1 5-4,-6-5 0,1-4 0,4 0 0,1 8 0,6 1 1,33 3-1,-17 5-4,1 0 4,-7-4 0,1 4 0,0 0 3,-6-4-3,-6-1 0,-5 1 0,-6 0-1,-5-1 1,-6 1-1,0-4 0,-12 3 1,-5-7 0,0 3 0,0-4 3,-6 0-3,-5-4 0,0 5 0,-1-1-1,-5-4 1,6 4 1,-6-4-1,0 0-2,11 4 2,0 1 1,1-1-1,-7-4 0,1 4 0,-6-4-2,6 4 2,5-4 2,0 0-2,0 5 1,1-5-1,-1 4-1,6 0 1,0-4 0,0 4 0,5 0 1,-5-4-1,0 5-2,0-1 2,0 0 2,-6-4-2,1 0 0,-1 0 0,0 0-3,1 0 3,-7 0 2,-5 0-2,6 0 1,-6 0-1,0 0 2,0 0-2,6 4-5,-6-4 5,0 0 2,0 0-2,5 0 1,-5 0-1,0 0 0,0 0 0,0 0 0,0 0 0,0 0-1,0 0 1,0 0 0,0 0 0,0 0 2,0 0-2,0 0 0,0 0 0,0 0-1,0 0 1,0 0 0,0 0 0,0 0 1,0 0-1,0 0 0,6-4 0,-6 4 0,0 0 0,0 0-2,0 0 2,0 0 3,5-4-3,7 0-2,-7-5 2,1 5 0,0 0 0,-1 0 2,1-1-2,0 5-1,-6 0 1,0 0-1,0 0 1,0 0 0,0 0 0,0 0-3,11 5 3,0-5 3,-5-5-3,-1 10 0,-5-5 0,0 0-3,0 0 3,0 0 2,0 0-2,0 0 1,0 0-1,0 0 1,0 0-1,0 0-2,0 0 2,0 0 1,0 0-1,0 0 1,0 0-1,0 0-1,0 0 1,-5-5 0,5 5 0,-11-4-1,-12-9 1,-5 13-2,-6-8 2,-11 4 0,-6-9 0,0 9 0,6-9 0,0 9 0,-6-9 0,0 9 2,0-5-2,1 5-3,-1 0 3,0 0-2,0-5 2,0 13 3,1-4-3,-1 5 1,0-10-1,6 10-1,5-10 1,6 10-2,12-5 2,-1 0 1,6 0-1,6 4 4,0-4-4,5 0-1,6 0 1,17-4-2,11-9 2,12 9-1,5-5 1,6 5 0,11 0 0,6 4 2,-1 0-2,1 4-1,0-4 1,5 4 0,-5-4 0,0 5 3,-6-5-3,-11 4-3,-6 0 3,-11 0 2,-6-4-2,-6 4-2,-5-4 2,0 5 2,0-5-2,0 4-2,0 0 2,-6 0 0,1-4 0,-7 0 0,1 0 2,-6 0-2,0 0 0,0 0 0,0 0 0,0 0 0,0 0-2,0 0 2,6 0 3,-6 0-3,0 0 0,0 0 0,0 0-3,0 0 3,0 0 3,0 0-3,0 0 1,0 0-1,0 0-1,0 0 1,0 0-1,0 0 1,5 5 1,-5-5-1,0 0 0,0 0 0,0 0-4,6-9 4,-1 13 6,-5-4-6,6-4-3,0 4 3,-6 0 1,0 0-1,0 0 0,0 0 0,5 0 1,-5 0-1,0 0-1,0 0 1,0 0 1,0 0-1,0 0-1,0 0 1,0 0 0,0 0 0,6-4 0,-6 4 0,0 0 3,0 0-3,0 0-3,0 0 3,6-4 1,-1-1-1,-5 5-1,0 0 1,0 0 0,0 0 0,0 0 0,0 0 0,0 0 0,0 0 1,0 0-1,0 0 2,0 0-2,0 0-3,0 0 3,6-4 0,-6 4 0,0 0 0,0 0 0,0 0 1,0 0-1,0 0 0,0 0 0,0 0-6,0 0 6,0 0-1,0 0 1,0 0 5,0 0-5,6 9-3,-1-1 3,1 1-1,0 3 1,-1 1 7,1 4-7,0 0-6,-1 4 6,1-4-2,-1 4 2,1 0 2,-6 5-2,0-5 0,0 0 0,0-4 3,0-4-3,-6 8-4,6 4 4,-5 1 1,-1 8-1,1-9 0,-1 5 0,0-1 0,1 1 0,5-1 0,0 5 0,-6-4 0,0-5 0,6-8 0,0 0 0,-5 4 0,-1-4 0,0-4 3,1-9-3,5-4-3,0 0 3,0 0 0,0 9 0,0-9 0,0 12 0,-6 5 3,6-4-3,0 4 0,0 0-3,0-4 3,0-1 4,0 1-4,0 0-4,-6-9 4,6-4 0,0 13 0,0-1 4,0-3-4,0 4 0,0 3-4,0-3 4,0 4 0,0-4 0,0 0 0,0 3 5,6-3-5,0 8-2,-6-8 2,5 0-3,-5-5 3,0 5 0,0-5 0,0-8 4,6 13-4,-6 0 0,0-5 0,0-8 1,6 9-1,-6 3-5,5-7 5,-5-5 0,0 0 0,0 8 0,0-8 0,0 9 0,0-5 0,0-4 4,0 8-4,0 5 0,0-9 0,0-4-4,-5 13 4,-1-5-1,6-3 1,0-5-1,0 8 1,0-8 0,0 0 6,-6 9-6,1 7 1,-7-11-1,-5 7-1,1-7 1,-1 7-4,-6-7 4,-5 7 5,-6-16-5,6 12 0,0 1 0,-6-1 0,-6-12 0,1 8 3,5-8-3,-6 4 0,-11-4 0,-5 4 0,-6-4 0,0 4 0,-6-13 0,-5 13-2,-6-8 2,-6 3 2,6 1-2,-6 4 0,-5-8 0,-12 8 1,-44-9-1,-1 22 1,-5-22-1,16 14-1,51-5 1,-11 0-1,-5-9 1,-46 9 1,6-13-1,45 13 1,-56-4-1,33 0-2,-39 4 3,-113 0-1,45-8 1,74 8-1,11 0 0,50 0 0,-4 4 1,10 8-1,-5-7-1,-1-5 1,1 8-1,0-4 1,5 1 0,0-5 0,-5 4 0,-6 0 0,11 0 2,6 13-2,6-8 0,0 3 0,5-7-3,6 7 3,11-3 3,6-5-3,11 5-2,6-5 2,5 0 2,6-4-2,6 0 0,0 0 0,11 0 3,0 0-3,45-4 0,0-5 0,17 1 1,17-5-1,6 13-1,16 9 1,69-14 0,-18-3 0,12-1-1,5 9 1,-5 0 0,-1 9 0,7-9 1,-12 8-1,11-8-1,-22 0 1,-12 9 0,-50 4 0,11-9 5,45-4-5,-5-9-5,-52 14 5,7-10 1,33 18-1,-45-17-1,0 8 1,0-8 1,5 4-1,-5 0-1,-5 0 1,-1 0 0,6 4 0,0-4 0,-5 8 0,-1-3 0,-11 3 0,0-8 0,0 9 0,0-9 0,-5 4 0,-6-8 0,-6 4 0,-6-5 0,-5 14 0,6-13-1,-1 4 1,1 0-1,-6 4 1,-1-4 0,7 4 0,5 0-1,0 5 1,-5-9-1,5 4 1,-6-4 2,1 0-2,-6 0 0,-6 8 0,6-8-2,0 9 2,-6-13 1,0 12-1,-5-12 0,-1 12 0,-5-12 1,-5 8-1,-7-4 0,1 5 0,-6-5-3,0 0 3,0 0-1,0 0 1,0 0-2,0 0 2,0 0-3,-17-17 3,0 8 5,6 1-5,-29 4 0,1-9 0,-12 4 0,0-3 0,0-1 0,1-4 0,-7 4 0,-5 1 0,0 12 0,-6-9 1,0 1-1,6-5-2,-5 9 2,-7-9 0,-10 5 0,5-5 1,-6 9-1,-5-5 0,-1 5 0,-5 0 1,6 4-1,22-9-1,6 5 1,11 0 0,12 0 0,5-1 2,11 1-2,6 0 0,6 8 0,11-4 1,0 0-1,40-13-2,16 9 2,12 0-1,0-9 1,11 1 2,17-1-2,39-4-2,-45 8 2,6-3 2,62-9-2,-33-5 0,-46 13 0,5 1 0,7 3 0,-12-3 0,0 3 0,-6 1-1,-5 3 1,-1-3 1,-10 8-1,-6 0 1,-1 0-1,-10 0-3,-6 4 3,-6-4 1,-5 4-1,-1 1-1,-5-1 1,0-4 0,-6 4 0,1-4 0,-7 4 0,-5-4-2,0 0 2,12 9 0,-7-1 0,1 1 2,0-5-2,-1 9 0,1-5 0,5 1-1,0 3 1,1 1 0,-1 0 0,0-5 2,1 5-2,-1-5-1,-6-3 1,-5-5 1,12 4-1,-1 0-1,0 0 1,1 1 1,-1-1-1,0 4 0,6-4 0,0 1-1,0-1 1,0 4-1,0-3 1,-6-1 3,0-4-3,-5 4-1,0 0 1,-6-4-2,0 0 2,0 0 1,0 0-1,0 0 1,0 0-1,0 0-1,0 0 1,0 0 0,0 0 0,0 0 1,0 0-1,0 0 0,0 0 0,0 0-1,0 0 1,0 0 2,0 0-2,0 0-2,0 0 2,0 0 2,0 0-2,0 0-1,0 0 1,0 0 3,0 0-3,0 0 4,0 0-4,0 0 4,5-8-4,1 4 3,0-5-3,-6-4-3,0-3 3,0-1 1,0-5-1,0 6 1,0-6-1,0-7-1,0 3 1,0 1 2,5-5-2,1 1-2,0-1 2,5 0 1,0 9-1,0 4 0,1-4 0,-1 4-1,6-8 1,-6-5 0,1 9 2,-1-4-2,0 3-1,-5 1 1,-1-4 0,1 4 0,0 12-1,-1-8 1,-5 0 2,0 13-2,0 4 0,0-21 0,0 4 0,0 4 0,0 5 0,0-9 0,0 4 2,0 1-2,0-1-1,0-4 1,-5 4-1,5 0 1,-6 1 0,6-5 0,-6 8 1,6-3-1,0-1 0,-5 5 0,5-1 0,-6 5 0,6 4-1,-5-4 1,5-5 2,-6-4-2,6 5-4,-6-1 4,1 1 2,-1 0-2,0-1 0,1 5 0,-1 0-2,6 4 4,-6-9-2,1 1-2,-1-5 3,0 0-1,1 1 1,-1-1-1,0 0-3,1 5 3,-1 3 3,6 5-3,-5-8-1,-1-5 1,0 5 0,1-1 0,-1 1-1,0-1 1,1-7 0,-1 3 0,0 0 0,1 5 2,-1-1-2,0 1-1,1-1 1,-1 5 1,6 4-1,0-4-2,0 4 2,-5-13-1,5 9 1,0 4 1,0 0-1,-6 0 0,6 0 0,0 0 0,0 0 0,-6 0 1,6 0-1,0 0 0,0 0 0,0 0 0,0 0 0,-5-4 0,5 4 0,-6-9 0,0 1 0,1 8 0,5 0 0,-12 0-1,12 0 1,-11-17-1,0 8 1,0 9 1,-1-8-1,1 4 0,0-5 0,-6 1-1,0 3 1,-11-3-1,-1 12 1,1-12 1,-6 8-1,-11-13 0,0 13 0,5-8 1,-5 3-1,11 5-1,-5 0 1,-6 0 1,-12 9-1,-5-5-1,0-8 1,-6-5 0,1 9 0,-7-4 0,-5 0 0,0 12 0,11 1 0,1-1 0,-7-8 0,1 0 0,-6 4 0,6-4 0,11 9 0,-1 8 1,1-4-1,-5-5-1,5 5 1,5-9 1,6 9-1,6 4 0,6-9 0,5-4-1,6 1 1,5-10 0,6 10 0,0-5-2,6 4 2,11-4 2,0 0-2,17 8 0,17 5 0,22 4 1,6 0-1,28 4-1,52 21 1,10-4-1,6 5 1,-6-18 0,-5-4 0,-6 0-1,-17 1 1,-50-14-1,10 9 1,1-4 2,0 8-2,-1-4-1,-10 4 1,-6-4 3,-6 0-3,0 0-4,-11-4 4,-6 3 2,-6-3-2,-5 4-2,0 0 2,-6 0-1,-5-4 1,-6-1 1,0 5-1,-6-4-2,0 4 2,-5-9 1,-1 1-1,1-1 0,0 5 0,-1 0 1,1-1-1,5 5-1,1-4 1,-1 0 0,0-9 0,-5 0-2,0 5 2,-1 3 0,1-3 2,-1 8-2,-5-5 0,6 1 0,-6-4-2,0-9 2,0 12-1,0 1 1,0 0 3,0-1-3,-6-3-2,6-9 2,-5 17 0,-1 4 0,1-4 1,-7 4-1,7 5 0,-1-10-2,0 1 5,-5 5-3,5-6-1,1 1 1,-1-4 0,0 0 0,-5 0-2,0-1 2,0-3-2,11-9 2,-12 8 3,1 5-3,0-9 3,-1 0-3,12-4-3,-11 5 3,11-5 1,0 0-1,-11 4-1,11-4 1,-11 4 0,11-4 0,0 0 1,-12 13-1,1-9-2,11-4 2,0 0 1,-11 8 1,5 9-2,-5-8-1,5 4 1,0-1 0,1 5 0,-1-13-1,6-4 1,-5 5 0,5-5 0,0 8 1,0-8-1,0 0-1,0 0 1,-6 4 0,6-4 0,-6 5 2,6-5-2,-5 12 0,-1 1 0,0-9-2,6-4 2,0 0 0,0 13 0,-5-5 0,5 1 0,0-9 0,0 0 0,0 0 0,0 4 0,0-4 0,0 0 2,0 0-2,0 0 0,0 0 0,0 0 0,0 0 0,0 0 0,0 0 0,0 0 2,0 0 1,0 0-3,0 0-1,0 0 1,0 0 1,-6 0-1,6 0 2,0 0-2,0 0-3,0-8 3,-6 16 2,6-8-2,-22-8-1,-1-14 1,-5 1 0,-12 4 0,-5 0 0,0 9 0,-6-1 2,6 1-2,0 4 0,-6-5 0,-5 5 1,-1 4-1,1 0-1,-1-8 1,12 8 0,0-5 0,0 1-1,-6 0 1,-5 4 1,-6 0-1,0 0 0,-6-9 0,6-3 0,-17-5 0,-6 4-1,-5-8 1,5 8 2,-11-8-2,-56-9-2,5-8 2,17-12-1,-17 11 1,1-3 0,-12 12 0,-12-20 0,1 28 0,-34 10 0,0-1 0,-18 0 1,-38 1-1,22 12 0,28-13 0,-23-17 1,24 5-1,-29 8-1,28 9 1,0-18 1,-45 5-1,34 13-1,39-9 1,-5-9 0,28 18 0,-6-5 0,17 0 0,34 1 1,63 12-1,4 0 2,13 0-2,4-9-2,12 13 2,40-4-3,28 0 3,17 5-1,39-1 1,85 0-2,28 13 2,56 0 0,1-9 0,5 9 0,17-4 0,6-13 0,0 21 0,17-8 0,-6 4 0,-11-13 1,-6-4-1,0 9-1,-28-5 1,-6 0 1,-28-12-1,-34 20 0,18-16 0,-41 4-1,-11 8 1,-27-16 0,-7-5 0,-50 13 1,-1-8-1,-10 8-1,10-4 1,-5-5 2,0 5-2,-5 0-3,-6-1 3,-12 1 1,-5 8-1,-12-4 0,-5 5 0,-11 3-6,-1 1 6,-10 3-1,-12-7 1,0-5-3,-34 12 3,-17-12 0,-11-4 0,-28 4 2,-12-4-2,-84-22 0,-12 5 0,12-8-2,-12 12 2,-5-5-1,-11 1 1,-63-17 3,6 26-3,-17-31 0,-17 22 0,-5-9 0,0 13 0,-12 5 0,-22 3 0,11-3 0,5 16 0,18-13 0,-1 22 0,40-17 0,-5 17 0,27-18 1,18 5-1,73 5-1,17-5 1,62 8 1,11 5-1,12-1-1,5-3 1,11-1 0,12 1 0,22-5 0,6-4 0,68 13-1,28-1 1,113 5 1,45 5-1,23-10 1,5 9-1,-11-8-1,11 8 1,0 0 0,-17 13 0,12-13 1,-29 5-1,12-9-1,-29 0 1,-27 0 2,-24 0-2,-5 0-2,-17-5 2,-22-3 1,-69-5-1,-4 4-1,-13-3 1,-4-1-1,-13 0 1,-4 0 1,-12-8-1,-12 8-2,-5 5 2,0-9-1,-68 25 1,-16 1 2,-46-5-2,-96 25-1,-67-8 1,-6-8 0,-1-13 0,1 0 0,-11-4 0,-35-1 0,1-16 0,5 13 1,12-18-1,0 5-1,28 4 1,5 0 1,-16-9-1,-1 22 1,6-21-1,6 16-1,6 1 1,16-1 0,12-4 0,39 9 0,57-9 0,11 5-1,22-5 1,68-4 1,6-4-1,12 4 0,10 0 0,12 0 2,17 4-2,11-4-2,79 8 2,33-3 1,109-1-1,78 4 0,28-8 0,6 21-1,17-25 1,6 17 0,5-17 0,0 16 0,12-7 0,5 16 0,11-21 0,-16 8 0,-34 1 0,-23 3 0,0-7 0,-34 29 0,-17-1 0,-45-16 0,-56-8 0,-23-1 1,-34-12-1,-56 4-2,-11 8 2,-6-8 1,-12 0-1,-10 5-1,-35-5 1,-34-9-1,-33 1 1,-28-9 2,-114 0-2,-73-4-1,-16 8 1,-29 5-3,-28-5 3,-23-4 1,-17 0-1,-17 17 4,-16-8-4,-204-14-3,91 18 3,180-4 1,-68 16-1,-242-16 0,96 16 0,220 5 2,-40 0-2,-17-13 0,-327 16 0,-1106 10-1,1411-9 1,366-17-2,-61 4 2,-192-12 2,-1 16-2,7 1 0,-7-1 0,18-8 0,34 25 0,16-8 2,51 4-2,68-8-2,40 0 2,61-9 1,46-4-2,50 13 1,40-22 0,51 14 0,136-35-2,84 5 2,22-9-2,23 21 2,28 0 3,29-8-3,192-21-2,-63 25 2,-203-13 0,62 18 0,260-44 0,-96 18 0,-180 17 0,61 4 0,237-21-1,-72 25 1,-52-16 1,-209 20-1,18 1 0,10 4 0,1-5 1,0 5-1,-23 0-2,-34 0 2,-33-9 2,-24-4-2,-50-4 0,-34 12 0,-56-3-1,-23-14 1,-45 35 2,-51-14-2,-11 10 2,-6-1-2,-16-8 1,-46-1-1,-34 5 0,-50-8 0,-119-5 0,-63-16 0,-16 7-1,-34 1 1,-17 0 1,-16-9-1,-18 5 1,-11 12-1,-6-16-1,-28 12 1,-203-21 0,85-9 0,202 30 1,-16 17-1,-11-8-1,11 3 1,5 14 2,29 8-2,33-9-1,7 9 1,38 17 0,18-21 0,56 8 0,57-4 0,55-9-1,13 1 1,10-5 0,12 5 0,11-5 0,12 0 0,27 5 2,24-5-2,33 13 0,28-9 0,40-4-1,113 9 1,61-13 1,29 4-1,29 5-2,4-9 2,7-9 1,11 9-1,11-4-2,0 0 2,0 0 1,-11 12-1,0 1 0,-12-9 0,7 8 1,-30 0-1,-27-3-3,-17 7 3,-51-16 2,-34 13-2,-62-5-1,-22-8 1,-74 8 1,-11 0-1,-12-8-1,-11 0 1,-5 4-1,-18 0 1,-5 0 1,-84-5-1,-52-7 1,-152-9-1,-84 8-3,-12-4 3,-22-8 2,-18 8-2,-10 4-1,-18 21 1,-208-12 0,112 8 0,210 13 0,-7-4 0,-10 12 0,22 18 0,28-14 2,11-16-2,52 8 0,61 0 0,29-21-2,39 13 2,62-17-1,11 8 1,18 0-2,44-12 2,41 12 3,44-4-3,130-4-1,79-5 1,23 1 0,11 4 0,22-5-2,18 1 2,16-9 3,6-4-3,6 4-3,-18 4 3,-10-4 0,-12-21 0,-22 21 2,-40 0-2,-11-8-3,-51 4 3,-23-13 4,-67 13-4,-51-1-1,-57 18 1,-5-4 2,-12-1-2,-10-4 3,-7 5-3,-11 0 3,-39-5-3,-40 0-3,-22 9 3,-28 0-1,-97-5 1,-56 5 1,-28 0-1,-11 4-2,-6 0 2,11-4 2,-6-1-2,18 5 0,16 0 0,6-4 2,45 0-2,57 4-2,17 0 2,28-4 1,61-1-1,18 5-1,6 0 1,11-4 1,28 8-1,0-4-1,84-8 1,29 4 0,119-5 0,55-20-3,1 20 3,23 1 4,-12-5-4,-6 4-3,1 5 3,-17-13 1,-18 9-1,-5-9 2,-28 4-2,-68-8-2,-11 8 2,-23-4 1,-56 13-1,-18-4 2,-10 3-2,-6 1-2,-6 0 2,-34-4 0,-22-5-3,-6 4 3,-16-3 2,-7 3-2,-5-4 0,0 5 0,0-5 0,5 1 0,7-1-3,4 4 3,7-3 3,5 3-3,0 1-1,6-1 1,5 1 1,6 4-1,0-5-1,1 5 1,4-5 2,1 1-2,5 4 1,6 4-1,0 0-2,0 0 2,-11 0 0,0-4 0,-1 4 0,-4-5 0,4-3 0,1 4 0,0-5 3,-6 9-3,0-8-3,-6-5 3,-5 0 1,0 9-1,5-9-1,-5 9 1,0-13 0,0 9 0,-1-1 0,7 13 0,5-4 0,6 0 0,-1-8 0,7 0 3,-7 8-3,12 0-2,0 0 2,0 0 0,0 0 0,0 0-1,12 4 1,5-8 1,-6 8-1,11-17 0,12 13 0,6-8 1,5 8-1,6-13-2,0 17 2,-1-17 2,12 18-2,6-14-1,0 13 1,5-8 0,1 17 0,-12-17 0,11 12 0,6-12 0,11 17 0,1-9 1,5 4-1,62 1-1,-12 8 1,-27-13-1,-46 0 1,12-4 2,0 4-2,-12 5-1,0-5 1,-5 0-1,0 9 1,5-9 0,1 5 0,-1-5 2,0 0-2,6 0-1,12 1 1,5 3 1,39 1-1,-50-1-1,5-8 1,1 4 0,50-8 0,-17 0-1,-45 8 1,11 0-1,-5 5 1,-1-5 1,1 9-1,0-9 1,-6 4-1,-6-3-1,-5 3 1,-6-8 0,-17 4 0,-5 1-1,-6-1 1,-12 0 0,-5 5 0,0-1-2,-11-4 2,-6-4 0,0 0 0,-23 17 0,-16 0 0,-7 0-2,-4-4 2,-1-5 2,-11 1-2,-12 3-2,-5 5 2,0 4 2,-11 1-2,-12-1 0,-61 4 0,27 1 0,40-14 0,-11 1 0,-51 21 0,0-5-1,0-12 1,17-12 1,45-1-1,-68 9 0,23-13 0,39 17 5,-67-1-5,17 1-5,-6 9 5,0 8 1,16 4-1,-4 0-1,-7-9 1,24 14 0,38-14 0,-56 14-2,18-5 2,67-21 1,5-13-1,12 13 1,11-9-1,6-3-2,5-1 2,6 0 2,6-17-2,5 18 2,6-5-2,57 4-1,16 0 1,29 5 1,73 3-1,22 1-1,1-5 1,22 1 0,40-1 0,11 1-1,-23 8 1,0-26-2,-22 9 2,-34 0 2,-17 0-2,11-8 3,-11-5-3,-5 0-2,5 5 2,-12-9-1,-10 9 1,5-14 1,62 22-1,-6 5 1,-61 3-1,-1-4-1,-11-4 1,-11 0-1,-51 5 1,6-5 2,-1-5-2,7 5-1,-12-4 1,0 4-5,0 4 5,-6 1 5,1-1-5,-7 4-1,-5-3 1,0-1-1,-11 4 1,0-4 1,0 1-1,0-5 0,-1 4 0,7 0 2,-1 5-2,-5-5-1,-11 0 1,5-4-3,0 9 3,0-5 2,0 0-2,6 0 1,0 1-1,0-5 0,-1 4 0,1-8-1,0 8 1,6-4 0,-1 0 0,6 0 0,6 4 0,-12-4 0,1 0 0,-7 4-2,7 0 2,-6-4-1,-6 5 1,-6-5 3,-5 4-3,0-8-2,-11 4 2,-1 0 2,1 4-2,-6-4-2,0 0 2,0 0-1,-6 4 1,0 0 2,-5-4-2,-6 0-2,6 0 2,-6 0 1,0 0-1,5 0 0,6 5 0,-5-1 1,-6-4-1,11 8-1,-5 1 1,5-5 0,1 0 0,-1 0 0,-5 5 0,-1-1 0,6-3 0,1-1-1,-1 0 1,0 0 0,1 1 0,-1-1 0,0-4 0,0 4 1,-5-4-1,-6 4-1,0-4 1,0 0 1,0 0-1,0 0 3,0 0-3,0 0-1,0 0 1,0 0-2,0 0 2,0 0 1,0 0-1,0 0-2,0 0 2,0 0 2,0 0-2,0 0-1,0 0 1,0 0 0,0 0 0,0 0-1,11 5 1,1 3 1,-1-4-1,0 0 0,1 5 0,-1-1 0,0-3 0,0 3 0,-5 1 0,0-5-2,-1-4 2,-5 0 1,6 8-1,0 1 1,-1-9-1,-5 0 1,0 0-1,0 0 0,6 8-2,0-4 2,-1 5-1,1-5 1,-6-4 1,6 4-1,-6-4 0,0 0 0,0 0 0,0 0 0,0 0 0,5 5 0,-5-5 2,0 0-2,0 0-1,0 0 1,0 0-1,0 0 1,0 0 3,0 0-3,0 0 0,0 0 0,0 0-2,0 0 2,0 0 0,0 0 0,0 0-2,0 0 2,0 0 2,0 0-2,0 0-1,6 4 1,-6-4-4,5 4 4,-5-4 5,0 0-5,0 0-1,0 0 1,0 0 0,0 0 0,0 0-4,0 0 4,0 0 4,6 4-4,-6-4 1,0 0-1,0 0 1,0 0-1,0 0 0,11 13 0,-5 0-6,0-9 6,-1 4 4,1-3-4,-6-5 0,6 4 0,-6-4-1,5 4 1,-5-4-3,0 0 3,0 0 0,6 4 0,-6-4 5,0 0-5,0 0-1,0 0 1,0 0 0,0 0 0,0 0-4,0 0 4,0 0 0,0 0 0,0 0 4,0 0-4,0 0-5,0 0 5,0 0 6,0 0-6,0 0 0,0 0 0,0 0-2,6 9 2,-6-9 0,0 4 0,0-4 2,0 0-2,5 8-2,1 1 2,-6-9 2,0 0-2,0 0 0,5 8 0,-5-8 1,0 5-1,0-5-2,0 12 2,0 10 0,0-10 0,0 5-1,0-4 1,0 0 0,6 3 2,0-11-2,-6-5-2,0 4 2,0-4 0,5 8 0,-5-8 2,0 5-2,0-5-5,6 8 5,-6 5 4,0-9-4,0-4-1,0 0 1,0 0 1,0 0-1,0 0 0,0 0 0,0 0 2,0 4-2,0-4-2,0 0 2,0 0 2,0 9-2,0-9-2,0 0 2,0 0 0,0 12 0,0-7 1,0-5-1,0 0-2,0 0 2,0 0 2,0 4-2,0-4 1,0 0-1,0 0-1,0 4 1,0-4 2,0 0-2,0 0-2,0 0 2,0 0-1,-6 9 1,6-9 0,-5 4 0,5-4 1,-12 13-1,7-1 0,-6-8 0,11-4-2,0 0 2,0 0 1,-6 5-1,6-5 3,0 0-3,-11 4-3,11-4 3,0 0 1,-17 0-1,-6 0 0,1 0 0,-1-4-1,0 4 1,6 0 1,-11 0 0,-6-5-1,-5 1-2,-1-4 2,-5 8 1,-6-9-1,-5 9-1,5 0 1,0-4 1,-5 0-1,-6-5 1,0 1-1,-6 4-2,6-5 2,-6 5 1,-5-9-1,-1 5-1,1-5 1,-6-4 1,11 9-1,-5-5 1,-6 0-1,0 1-2,0 3 2,5 1 1,1-1-1,-6-3-1,-6 3 1,1 1 2,-1 3-2,12-3-2,-12-1 2,-5 1 1,-1-5-1,7 5 0,-7-1 0,-5 1 6,-50-1-6,27-16-5,34 12 5,-10-4 0,-58 0 0,1 0-2,-1 5 2,1-1 0,16 0 0,41 5 1,-13 4-1,-44-1 2,-1 5-2,-5 0-1,12 0 1,-12 0 1,-6 5-1,6 3 0,-17 5 0,11-17-1,-5 4 1,0 0 0,11 8 0,-6 1-1,0-1 1,6-8 2,-11 4-2,5 9-1,-11 4 1,6-17 0,-6 4 0,-6 5 1,1 3-1,-12-3-1,11-1 1,-11-8 0,6 0 0,-12 9 1,1-9-1,-23-5-2,-40 18 2,6-13 1,23 0-1,16 0 1,-28 21-1,29-16-1,-40-5 1,17 4 1,34 8-1,-1-12 0,-4 13 0,10-13 0,29 0 0,16 9-1,18 8 1,50-13-6,6 4 6,17-3 4,11 3-7,12 0 3,16 1 0,29 12 0,33-8 2,23-5-2,29 1-4,22 3 4,90 1 1,0 4-1,40-13 0,-18 17 0,-33-21-1,12 9 1,-24-13 1,40 21-1,-33-5 0,-80 1 0,-56-5 0,-18-3 0,-16-1-1,-28 0 1,-51 0 1,-28 1-1,-34-10-1,-125 1 1,-61-9 1,-6 22-1,-17-9 1,-17-4-1,-17 4-1,-6 12 1,-16 5 4,-12 13-4,0-17-1,23 29 1,17-21-2,17 5 2,16-5 2,35-17-2,16 9-1,51-5 1,63 18 2,33-10-2,56-3-3,18-4 3,11 3-1,11 1 1,28 0 2,35-5-2,33-4 1,28-4-1,28 5-1,86-10 1,38-3 1,-10 4-1,-63 4-3,-11 0 3,-17 4 3,-33 0-3,-58 0-3,-10 5 3,-29 4-1,-28 4 1,-34-5 1,-33 5-1,-29 4 3,-113 5-3,-39 3-2,-17 1 2,-12-5 1,1-3-1,10 3-2,1-4 2,28-4 2,17 4-2,62-12-2,23 12 2,22 0 1,62-8-1,12-1-1,10-3 1,13-5-5,10 5 5,23-5-4,0-4 4,34 4-1,17-12 1,11-1 0,0-4 0,0 9-1,-11-4 1,-6-1 0,-11 5 0,-6 0 1,-5 4-1,-12-4 0,-28 4 0,-17 8 4,-17-4-4,-5 13-3,-12 0 3,-5-4 1,-1 12-1,1-4 0,5 9 0,0-5-1,1 1 1,5-1 0,5 1 0,6-1-2,6-4 2,11-4 0,6 0 0,6-4 3,-1-13-2,0 0-1,1-9-2,5-3 2,0-5 3,0-9-3,0-12 3,0-8-3,6-5 3,0 8-3,-6-7-5,0-1 5,5-4 2,1 0-2,-6 4 0,6 9 0,0 8 0,-1 13 0,1-1-1,-6 14 1,6 12 0,0 9 0,-1 4 0,7 13 0,-1 8 1,12-5-1,-1 10-1,12 8 1,-5 16 0,4-3 0,1-1 3,6-8-3,0-12-2,-1-1 2,1-4-1,-1 0 1,-5-4 1,-6 0-1,-5-4-1,-6-1 1,-6-3 0,1-5 0,-1-4 2,1 0-2,-7-9 2,1 1-2,0-14 0,-1-7 0,1-5 3,0-13-3,0 9 0,5-17 0,-5-13-3,-1-12 3,-5-5 3,-5-21-3,11 38 0,-1 5 0,1 7 1,0 10-1,5 8-3,-5 12 6,5 9-3,6 0-5,0 0 5,-11 51 5,5 4-5,-5 4-2,0-8 2,-1 8-1,1 9 1,0 4 1,5-8-1,0 3 1,6-3-1,-5-13-2,5-9 2,0-4 0,0-4 2,0-9-2,0-8 2,0-13-2,0-4-1,0 0 1,-6-38 0,0-17 0,-10-8 0,-7 12 0,0-12 1,-5-5-1,-6-30-1,17 39 1,6 17 1,0 12-1,-1 1-4,7 3 4,-1 1 0,1 12 0,5 17 0,0-4 0,5 21 0,1 9 0,-1 0-2,7 4 2,-1-5 3,-5 1-3,-1 4-1,7 0 1,-7 8 2,7 0-2,-1 5-3,0-5 3,-5-4 1,-1-8-1,1-13 3,11-9-3,6-16 0,5-18 0,6-12 0,-6 4 0,0 1-3,-5-18 3,-1-13 3,-5-12-3,0-34 1,0 17-1,-11 38-1,-6-4 1,0 8-1,0 0 1,0 17 0,0 9 0,0 8 1,0 8-1,5 14-3,-5-5 3,12 29 2,-1 1-2,0 50 0,6 51-2,-6-29 2,-5-51 1,0 4-1,-6-9-1,0-7 1,0-10-1,0-8 1,0-8 3,5-13-3,-5 0 0,0-13 0,-5-37 0,-7-14 0,1-4 0,-6 1 1,0 3-1,-5 1 0,-6 3 0,-12 10 0,0-1 0,7 8-2,4 10 2,7 7-1,-1 5 1,1 13 0,5 8 0,0 12 2,6 14-2,5 3-2,0 5 2,1 8 3,-1 5-3,6 4-1,6-5 1,-1-3-3,7-9 3,-7-13 1,1-9-1,-1 1 2,7-9-2,-1-12 1,0-13-1,1-9-1,-1 0 1,0-3 1,-5-5-1,-1-1 0,1 10 0,-6-1 0,0 5 0,0 4 0,0 8-4,6 9 4,-1 12 1,7 13-1,5 9 2,5 16-2,1 14 0,-1 16 0,12 13 0,-6-17 2,29 25-2,-18-42-1,12-4 1,0-4 0,5-9 0,-10-13 0,4-12 0,1-9 0,-6-12 0,1-14-1,-13-7 1,-10-1 1,-12 5-1,-16-18-1,-12-7 1,-6-1 1,-11 0-1,-11 9 0,-11 8 0,-6 13 0,5 4 0,6 4-1,6 9 1,11 4 0,6-9 0,5 9-2,7-17 2,16 13 3,28 0-3,28-5 0,12-8 0,22 5 0,74-5 0,-17-13-3,5 13 3,0-8 3,-22 12-3,-51 0-1,-11 9 1,-6-4-2,-17-1 2,-5 1 3,-6-1-3,-17 5-3,-17 0 3,-23-5 0,-28 1 0,-28 4 3,-11 8-3,-17 0 0,-63 0 0,12 1 0,12-1 0,16 9-1,62-13 1,12 0 0,10 0 0,13 8 1,4-4-1,63-4 0,17 5 0,28-5 0,17 0 0,51-17 0,5 8-3,-11 5 3,-17 4 1,-62 8-1,-11 1-2,-6-1 2,-16 5 1,-7 25-1,-22-8 0,-28 16 0,-23 14-2,-5-10 2,-18 1 5,-50 8-5,0-20 0,45-10 0,-11-3 0,-6-1 0,-40 5-4,69-9 4,10-9 0,12-3 0,11-1 3,6-3-5,11-5 2,28-5-1,23 1 1,17 0 4,28 4-4,-6 4-1,-11 5 1,-11-1-2,-11 1 2,-12-1 0,-6 1 0,-10 3 0,-18-8 0,6-4 2,-22 9-2,-7-1 0,1-3 0,-11-1 0,-7-8 0,-10-1-2,0 1 2,-1 4 2,6 0-2,-11 4 0,11 13-1,6-4 1,11 12 0,6-3 0,6 7-1,10-3 1,7 3 0,5 5 0,5 0 0,7 4 0,-1 0 3,0-4-3,0 0-3,6 0 3,0 0 1,0-5-1,6 1 1,-1 0-1,-5-1 0,0-3 0,0-5 1,-6 0-1,1-8-2,-7-1 2,1-3-1,0-1 1,-1-4 3,-5-4-3,0 0-4,0 0 4,0 0 4,0 0-4,0 0-3,0 0 3,0 0 1,0 0-1,0 0 2,0 0-2,0 0-1,6 9 1,0 4-2,-1-9 2,-5-4 2,12 4-2,-1-4-2,0 9 2,0-5-1,1 0 1,-1 0 0,6 1 0,0-1 3,0 0-3,0 0 1,0-4-1,0 4-4,0 1 4,-1-5 5,1 4-5,0-4 0,12 4 0,4 0-4,7 1 4,-1-1 2,7-4-2,-1 0 1,0-4-1,-6-1-1,-5-3 1,0 4 1,-6-1-1,-5 1 1,0 0-1,-7-9 0,-4 1 1,-12 3-1,-12-4-3,-4 5 3,-13 4 2,-5-1-2,-11 5-1,-5-4 1,-7 4-1,12-4 1,-6 0-1,0-9 1,1 0-2,-1 5 2,0-5 2,0-4-2,6 0 1,5 0-1,7-4-2,4 13 2,1-9 2,6 4-2,5 0 1,5 1-1,1 8 0,5-1-3,1 5 3,5 0 2,0 0-2,0 0 0,0 0 0,0 13 0,-6 4-2,0 0 2,1-9 2,5-8-2,0 0 0,-6 9-2,1 8 3,-1-13-1,6-4 0,0 0 0,0 0-2,0 0 2,0 0 4,0 0-4,-6 0 0,6 0 0,-5 0 0,5 0 0,0 0-2,0 0 2,0 0-1,0 0 1,0 0 0,11 17 0,0-4 0,0 4 0,1-5 3,-1 5-3,0-13-1,1 5 1,-1-1 1,0 5-1,0-5-1,6-3 1,0-1 2,0 0-2,6 5-1,-1-1 1,7-4 0,5-4 0,-1 5 0,7-1 0,11-8 0,5 8 0,1-8 1,5 8-1,-6-4-1,1 4 1,5-4 2,5-4-2,7 4-3,5 0 3,-6 0 1,6-4-1,-5 4 1,-1-5-1,0 5-1,1 0 1,-7-4 1,1-4-1,0-1 1,5-4-1,6 5-2,-5 4 2,5 0 0,0-5 0,5 9 1,7-4-1,-12-5-1,5-3 1,7 7 1,-1-3-1,-5 0-1,-6 8 1,-6-5 0,-11 1 0,0 4 1,-5 0-1,-6 0-1,-12 4 1,-5-4 1,-6 5-1,-11-1-1,0-4 1,-6-4-1,-5 8 1,-6-4-2,-28 4 2,-6 4 2,-17-3-2,-11 3 1,-11 5-1,-1-5-1,-10 1 1,-18-1-3,-56 1 3,-6 3 3,-5-7-3,16-5 1,-5 12-1,-11-16-1,0 0 1,5 4 1,17 13-1,6-9 0,51 0 0,-6-4 2,-40 0-2,57 0 1,0 0-1,12 4-1,10-4 1,12 0-2,6 0 2,10 0 2,7 5-2,5-5-1,6 0 1,11 0 2,0 0-2,33 4-2,13 4 2,16 1 2,11 3-2,6-3 1,11-5-1,80-4-1,-12 4 1,0 1-1,0-5 1,-6-5 1,6 5-1,-5-4 0,-18 0 0,-45 8 0,6 5 0,46-9 0,-24 4 0,-39 0-1,0 0 1,6 0 3,-1 1-3,-5-1-2,0-4 2,-5 13-2,-6-9 2,-12 4 2,-11-3-2,-5-1 0,-12 0 0,-6-4 0,-5 0 0,-5 0 0,-24 0 0,12 0 1,-39-4-1,-18 0-1,-16-5 1,-12 9 0,-5 0 0,-11 9 1,-69-5-1,6 0 0,-5-4 0,11 13 0,6-1 0,-1-12 0,7 5 0,10-10 0,46 5 0,-6-4-1,6 4 1,5-4 0,0 4 0,12-4 1,-1 8-1,12-8 0,12-5 0,4 5 1,7 4-1,11 0 0,5 0 0,0 0 0,7 0 0,4 0-2,7 0 2,5 0 2,0 0-2,0 0-2,28 4 2,17 1 2,0-5-2,12 0 0,10 0 0,7 0 0,5 4 0,0 4 0,11 5 0,6-9 0,51 0 0,0-8 0,5 0 0,-17-5 0,-39 9 0,57-4 0,-6-13 0,-12 5 0,-45 3 0,6 1 0,40-1 0,-57 9 2,0 0-2,-12 0-2,-10 4 2,-6-4 0,-6 0 0,-11-4-1,-6 8 1,-5-4 1,-18-4-1,-16-4 1,-17-1-1,-12 1-1,-22-1 1,-11 1-2,-1-5 2,-16 5 2,-17-5-2,-51 13-1,0-8 1,0-5 1,17 9-1,50 4 0,-5 0 0,-67-5 0,16-7 0,0 12 0,6 4 0,56-4 0,1-4 0,-1 4-1,0 0 1,1 4 1,5-4-1,11 0 0,0 0 0,6 0 0,0-4 0,6 4 0,-1 0 0,6 0 0,6 4 0,6-8 2,5 4-2,6 0-1,5 4 1,6-4 1,6 0-1,-1-4-2,1 4 2,11 0 0,0 0 0,0 0 0,0 0 0,0 0 0,0 0 0,0 0 0,0 0 0,0 0 2,0 0-2,0 0-2,0 0 2,11 8 1,1-8-1,-1 9-2,-5-5 2,-6-4 0,0 0 0,0 0 1,0 0-2,0 0 1,5-4 3,-5 4-3,0 0-1,0 0 1,0 0 1,0 0-1,-5-22 1,5-7-1,0-1 0,0-4 0,5-8-2,1-5 2,5 9 1,6-8-1,0 8 0,6 0 0,-6-1 2,0 6-2,-1-1 0,1 0 0,0 8 0,-5 1 0,-1 0 0,0 3 0,-5 6-1,-1 7 1,1-4-1,-6 1 1,6 3 0,-6 5 0,0 0 2,0 4-2,0 0 1,5-9-1,12 1-4,23-1 4,22 1 1,11-9-1,35-4 0,83-9 0,18 9 1,40 0-1,16 0-1,-5 21 1,5-5 1,23 1-1,0-9-1,-6-3 1,17 7 2,-5 1-2,-12 12-2,17-4 2,-17 4 0,-5 0 0,-1-8 1,-27 0-1,-12 0 1,-68 4-1,-5-5 0,-12 5 0,-28 5-1,-62 3 1,-5-8 1,-12 0-1,-11 0 0,-12 0 0,-61 4 0,-18 1-3,-27-1 3,-29 0 1,-107-4-1,-51 4-1,-11-16 1,-23 7 0,-6 10 0,-22-1 1,6 4-1,-6-4 0,0 9 0,17 8 2,5-8-2,-5 4-1,12 8 1,27-3 0,17-1 0,29 8 2,62 5-2,11-8 1,28-1-1,56-12-5,18 4 5,11-9 5,11 5-5,17-5 0,39 5 0,29-9 1,28 0-1,34 1-2,102-5 2,44-5 1,24-3-1,10 8 0,6-13 0,12 5 1,5 8-1,-6-13-1,-11 17 1,1-8 0,-24 0 0,-22 8 1,-17 5-1,-68-1-1,-33 5 1,-68-9-2,-18-4 2,-4 4 0,-52 5 0,6-9 0,-85 8 2,-33 1-2,-91 3-3,-11-12 3,-79 0 0,5 9 0,-11-9 1,-11 8-1,-17 5 3,17 0-3,17 4-3,5-5 3,29 18 2,22-17-2,74 16-2,28-16 2,62 4 1,11-4-1,17 3-1,12 1 1,16-8 0,29-5 0,-6-4 2,90-4-2,23 4 1,107-17-1,80 0-1,4 9 1,7-22 0,11 26 0,11-22 0,22-3 0,-11 12 0,6-4 0,-5 4 0,-12-5 0,-12-7-1,-27 12 1,-17-9 1,-46-3-1,-50-1 1,-18 5-1,-39 4 1,-61 12-1,-13 1 0,-16-1 0,-22-3 0,-52-1 0,-33 4 0,-46 1 0,-129-5 2,-68 13-2,-29-4-2,-16 21 2,-11-13 1,-7 22-1,1-14 2,-6 14-2,17 3-1,23-3 1,22 3-2,12 1 2,28-22 0,16-3 0,58 3 2,61 1-2,34-9-1,62 4 1,6-4 1,17-4-1,22-13 1,23-5-1,40-3 0,27 0 0,91-18 0,17-3 0,28-1-1,68 13 1,0-4 1,28 26-1,-5-5-1,-12-5 1,5 14 0,13-22 0,-13 1-1,-10 8 1,-18-5 2,-38-8-2,-24 0-1,-62 22 1,-33-5 1,-63 8-1,-10-3 0,-13 3 0,-83-12 0,-58 8-1,-129-16 1,-90 16-1,-34-4 1,-34 0 2,-29 17-2,-10 17 0,-12 8 0,-170 35 1,266-39-1,17 8-3,23 10 3,11 3 0,39-17 0,29 5 0,61-30 0,35 0 1,73 0-1,17 13 0,101-5 0,57-4 1,130 1-1,95-22 0,18 4 0,17-29-2,16 4 2,12 12 0,5-12 0,-22-13 1,-11 5-1,-7 8-2,-38 4 2,-29 21 1,-34-8-1,-33 12 0,-91-12 0,-28 13 0,-62-1 0,-6 9 2,-17-4-2,-17 17-1,-39-13 1,-34 4-2,-40-4 2,-95 4 1,-46 5-1,-73 12 0,0 4 0,-6-8 0,-11 4 0,17 17 1,39-21-1,35-8-1,72 4 1,46-5 1,68-8-1,11 4 1,78-21-5,52 0 4,45-8 2,141-17-2,73 4-1,29-1 1,33-7 0,29 12 0,11-4 1,214-13-1,-79-4 0,-219 34 0,38-5 2,24 10-2,-1-1-2,-22 0 2,-34-9 1,-40 22-1,-45 13-1,-50-22 1,-74 0 1,-45 9-1,-63 4-2,-10 4 2,-6-8-1,-34 8 1,0-4 1,-68 9-1,-50 8 1,-103 8-1,-66 0-1,-24 5 1,-28 12 0,-10-12 0,-18 8 1,-23-8-1,-22 4 0,-22-5 0,-1-8-3,6-4 3,34 17 2,34-13-2,28 22 1,62-18-1,50-12 0,75 4 0,38 8-2,58-12 2,10-5-2,68-4 1,29-16 1,44 3 0,103 1 0,61-13 0,28-13 0,24 0 0,16 9 0,16 8 1,24-9-1,11 13 1,17-8-1,11 21-1,5-8 1,-5 21-1,-17-22 1,-16 22 2,-24-5-2,-56 13-2,-16 5 2,-75-13 0,-66-5 0,-35 17-1,-56-8 1,-12 0 0,-16 4 0,-23 1 1,-40-10-1,-33 9 0,-40 1 0,-107 3 0,-85 5 0,-34-5-2,-33-16 2,-29 7 2,-28 10-2,0 3 1,-6-16-1,12-13-1,0 13 1,16 8 1,7 0-1,38 17 0,35-12 0,28 8-1,51 8 1,27 0 0,58-8 0,27-4 1,63-9-1,5 0-1,17-4 1,6 0 0,11 0 0,12-4 0,16-5 0,6-8 0,51 17 0,22-17 1,23 4-1,102-4-1,11-4 1,50-9 0,29-4 0,-6 13 1,198-17-1,96-26-1,-266 26 1,-27 9 1,-18-10-1,-28 1 0,-23 4 0,-67 5 2,-17 3-2,-57 5-4,-11-5 4,-11 5 2,-11 0-2,-12 4-1,-11 0 1,-62 0 0,-40 0 0,-33 4 0,-103-4 0,-83 9 0,-7 8 0,-22-17 0,-17 21 1,-34-9-1,1 1-1,-7-4 1,6 3 1,17-3-1,0-1-1,40 5 1,28 0 1,11-1-1,34 5-1,23 0 1,44-13 1,24 5-1,10-1 0,18 1 0,61-5 1,12 0-1,12-4-1,10 5 1,6-1-1,6-4 1,11-9 1,17 1-1,23-9-2,22-4 2,0 4 1,6 0-1,5-4 0,1 4 0,-7 4-1,-10-4 1,-6 9 2,-6 3-2,-11 10-2,-17 7 2,-17 10 0,-6 7 0,-5-3-1,-6-1 1,-5 5 1,-6-5-1,-6 0 0,-6 13 0,-5-12 1,0 4-1,0-5 0,0 5 0,0-1 1,6-3-1,5-5-2,6-9 2,5 5 1,1-17-1,5-4-1,5 0 1,1-26 0,0-4 3,5 5-3,1-5 0,-1 4 0,6 1-1,0 7 1,6 6 1,0 3-1,0 21 0,-1 9-1,7 4 1,-1 13-2,0 4 2,6-4 2,0 4-2,6-4 0,0-8 0,5-1 0,0 0 0,0-8 0,6-12 0,-5-1 3,-1 0-3,0 0 0,1 1 0,5-14-2,5 9 2,6-4-1,1 0 1,-1-9 0,0 0 0,0 0 1,0-3-1,1-6-1,-7-7 1,1 8 1,-6 4-1,0 0 1,-6 8-1,0-3-1,-5 3 1,0 5 0,-1 4 0,-5 0-1,11 25 1,1-4-1,-1 13 1,-5-8 0,-1 8 0,-27-1 0,-18-3 0,-11-9 0,-5 0 0,-6-4 0,-11-8 1,-6-1-1,5 1 0,-5-5 0,11 0 0,1-4 0,10 4 0,12 1 0,6-10 0,5 10 0,11-1 1,1-4-1,5 0 0,5 0 0,7 4 0,5-4 0,0 0 0,28 0 0,11 4 0,7-4 0,10-4-1,0 4 1,1 0-1,-6 4 1,-12-8 1,-5 4-1,0-4 0,-6 4 0,-5-4 3,-6 8-3,0 0-4,0-4 4,-1-4 0,1 8 0,-5-4 1,-1 13-1,0-9-1,1-4 1,-7 4 1,-5-4-1,0 0 0,6 5 0,-6-5 0,0 0 0,0 0 1,0 0-1,0 0-1,11 4 1,6 0 1,6 9-1,5-5-1,6-4 1,0 1 0,-1-1 0,-10 0-1,0 0 1,-1 1 1,1-1-1,-1 0 1,1-4-1,-1 0 1,-5 0-1,0 0-2,-5 0 2,-1 0-1,-5 0 1,5-4 2,6 4-2,5-4 0,1 4 0,5-9 0,0 5 0,-5 0 0,-6 4 0,0 0-2,-6 0 2,0 0 2,-5 0-2,-6 0 0,0-9 0,-6 1-1,-11-1 1,-16 9-1,-7-8 1,1-1 0,-12-3 0,-6 3 1,-5-8-1,0 9 0,-6 12 0,6-13 0,0 1 0,-5 4 2,-7 8-2,1-4-3,5 4 3,12 5 0,10-5 0,7 0 0,11 0 0,-1 1 0,13-5 0,4 0 0,7 0 0,5 0 1,33 4-1,24 0-1,11-4 1,16 0-1,18 0 1,73-13 1,22-8-1,7-4 0,10-5 0,46-4-2,-12 5 2,12-1-1,-6-4 1,22-8 1,-10-5-1,-7 18 0,12-1 0,-11 17-2,-6 1 2,-17-5 4,-34 0-4,-5 13-3,5 4 3,-22-9 1,-6 5-1,-6 0 0,-17 4 0,-11 0 0,-5 17 0,-57-13 0,-11-4 0,-1 4 0,-10-4 0,-12 8-2,-11-3 2,-17-1 0,-17 9-2,-34-1 2,-28 5 2,-17-4-2,-34-5-1,-62 5 1,-11 13 0,-1-10 0,-16-3 0,0 4 0,-6 4 0,6-12 0,-6 16-1,-34-4 1,68 5 3,0 3-3,12-3-2,-1 3 2,6-12 1,17-4-1,56-5-1,-5 5 1,0-4 1,11-1-1,5 1 0,12-9 0,17 4 0,5 0 0,12 0 0,6-8 0,5 0 1,11 4-1,6 0 0,34 0 0,17 0 1,5 4-1,18-4-1,16 0 1,6-4 1,73 4-1,0 0 0,-11-9 0,12 14-1,-6-5 1,5 4 0,6-17 0,-11 9 2,10-9-2,-4 9-1,-6-5 1,5-7 1,-17-6-1,1 10-1,5-1 1,-12-4 0,1 9 0,0-9 2,-12 0-2,-44 12 0,10-3 0,57 4-2,-5 4 2,-1-9 2,-11 1-2,-17 4-4,-50 4 4,5 0 2,0-5-2,-6 1 0,-11 4 0,-11 0 2,-11-4-2,-6 0-4,-12-1 4,-11 5 0,-22 9 0,-23-9 1,-11 0-1,-17 4 1,-23 9-1,-11-9-2,-17 0 2,-84-4 2,-6 21-2,-17-8-1,-40 0 1,12 0 3,-6 12-3,17 0-3,16-3 3,-33-6 1,0-16-1,23 9-1,28 4 1,11-1 1,-11-12-1,11 0-2,0 5 2,11-1 1,12 9-1,0-1 1,16-3-1,18-5-2,44 4 2,1-3 2,5-1-2,12 4 0,11 1 0,11-9-1,12 4 1,10 0 2,1 0-2,11-4-1,23 0 1,-6 0 0,73-8 0,12 8 1,22-8-1,68-1-1,23-4 1,5 1 0,153-5 0,-1 4 1,-39 0-1,-45 1-1,-6 3 1,-22 9-1,-6-29 1,-11 7 0,-28 5 0,-1 9 2,12-17-2,22-5 0,-33 17 0,-12-8 1,12 8-1,-12-4-3,0 5 3,-5-9 0,0-1 0,-7 14 2,-10 8-2,0-13-2,5 17 2,-16 1 0,-1-14 0,-5 9 1,-17-8-1,-57 4-1,6-5 1,0 1 1,-6-9-1,-5 8 0,-11 9 0,-12-4 2,-6-4-2,-11 8-1,-5-5 1,-6 1-3,0 0 3,-11 4 2,-6 0-2,0 0-3,-46 13 3,-4-18 1,-13 22-1,-10-13-1,-12 5 1,-5-5 3,-17-8-3,-85 4-1,11 13 1,-11-9 0,1-4 0,-24 8 0,-39 30 0,0-38 0,6 0 0,11 22-1,33-14 1,1 9 0,-11-4 0,-29 12-1,40-4 1,0-4 1,-12-4-1,-16 4 1,33 0-1,6-5 2,0-16-2,-5 21-2,22-4 2,5 0-1,7 3 1,22-3 1,50-9-1,-5 1-1,0 3 1,12-4 1,5-8-1,5 4 0,12 4 0,6 1 0,11-5 0,11 0 1,6 4-1,5-4-2,12 4 2,11-8 2,0 4-2,34 4-2,16 0 2,18 1 2,6-14-2,16 13 0,11-8 0,57 0 0,6 8 0,5-12 0,-16 8 0,11-9-1,5 9 1,-17-8 0,12-1 0,0 5 1,-6 4-1,11-4 0,0-13 0,18 8 0,-12 5 0,5-9 0,7-4 0,-1-4-1,6 4 1,-12 13 2,12-9-2,-11-4 0,11 5 0,-17 3-1,11-8 1,0 9 0,-16-5 0,-1-4 0,-5 0 0,-12 5 1,0-5-1,1-4-1,-23 4 1,-40 4 0,62-8 0,-22 8 0,-45 5 0,5-1 0,63 1 0,-29-1 0,-45 1 0,11 8 0,6-5 0,40 1-2,-52 4 2,6 0 2,1-4-2,-1 0-1,-5-5 1,-1 5 1,-5 0-1,-5 4-1,-12 0 1,-11 0 2,-6-4-2,-11-1-1,-6 5 1,-11 0-1,-6 5 1,-11-1 0,0-4 0,-28 4 1,-6-4-1,-17 4-2,-16 1 2,-12-1 1,-6-8-1,-22 4 1,-74 0-1,0 4 2,-5 0-2,0-4-1,-23 0 1,6 0 0,-12 21 0,-33-8 0,-6 0 0,17 4 1,34-5-1,-12-3 0,-44 8 0,5 12 0,22-16 0,29 12 1,5-12-1,-10 17 0,-24-13 0,29 8-2,11-4 2,-11 9 2,11-9-2,0-8 1,-6-1-1,23-3 0,-5 8 0,11-5 0,10-7 0,1 3 1,6-8-1,17 4-3,50 1 3,-11-1 4,6-8-4,-1 4-1,1 4 1,0 0-1,5-4 1,6 4 1,6 1-1,11 3 0,11-12 0,11 4-1,6 4 1,12-12-1,-1 16 1,6-4 1,6-8-1,0 0 0,11 4 0,0 0-2,0 0 2,0 0 2,0 0-4,-6-4 2,0 4 0,6 0 0,23 4 0,16-4 3,12 0-3,11 0-1,0-4 1,17 8 1,6-8-1,0 8-3,16-4 3,69 0 3,-12-4-3,0 8-2,6 0 2,-12-4 1,17 0-1,1 0-2,-1-8 2,6 8 0,-11 8 0,16-8 2,1-8-2,-1 12 1,7-8-1,-18-1-2,0-3 2,-5 4 1,-6 8-1,0-4 0,-5-9 0,-12 9-1,5 5 1,-4-10 2,-13-3-2,-44 12-2,5-8 2,1 8 0,-12-8 0,-6 4 2,-11-4-2,-5-1-1,-12 5 1,-11-4 0,-6-4 0,-6 8-2,-5 4 2,-11-8-1,-12 0 1,6 4 0,-45-5 0,-17 5 0,-11-4 0,-12 4 2,-22-4-2,-51-13 0,0 21 0,0-12-1,5 12 1,-5-4-2,-11 0 2,11 8 3,5 5-3,-10-9-1,-1 5 1,-11-1 0,11-4 0,-5 5 3,0-5-3,-12 0-2,-11 5 2,12 4 2,-7-13-2,7 0-1,-12 4 1,17 4-2,0 5 2,-11-5 2,5-8-2,-5 9-2,11-1 2,0 5 3,-6 0-3,12-5 0,-6 5 0,17 4-1,11-4 1,6-1 1,51-3-1,-1-5-1,1 0 1,0 0 1,-1 5-1,1-5-1,5 0 1,18 5 2,16-5-2,6-4 1,11 4-1,6 1-1,5-5 1,0 0 0,12-5 0,0 1 1,11 4-3,68-13 2,-1 1 1,24 3-1,10-3-1,69-14 1,16 1-1,0 4 1,6 12 1,6-12-1,22 4 0,39-8 0,7-1 0,-12-3 0,5 7 0,7 5 0,-18-12 0,17 8 0,-16 4 0,-1-13 0,-22 9 0,-23 8 0,34-8 0,-34 4 0,40-8-1,-12 8 1,-44 17 2,10-4-2,-16-9 1,11 0-1,-23 9-1,-5-5 1,-1-3-1,-16-1 1,-11 0 0,-46 1 0,6-1 0,39 4 0,-50 1-1,0 0 1,11-1 2,39-8-2,-62 4-1,6 1 1,12-1-1,5 5 1,56-1 2,1 1-2,-1-5-1,0 0 1,12 1-1,-12 7 1,12 5-1,0-4 1,-12-9 2,12 1-2,0 12-2,-12-5 2,6 1 2,6 4-2,-12-4 0,12-4 0,-12 3 0,12 5 0,0 0-1,-12-8 1,0 4 1,-5 4-1,-17 4-1,-45 4 1,5-3 1,0-1-1,-5 0-2,-12-4 2,-11 0 0,-11 0 0,-11 4 2,-6-4-2,-6 4-4,-6-4 4,-5 5-1,-5 3 1,-18 1 3,6-9-3,-34 17-3,-11-5 3,-12 1 2,1 0-2,-17-1-2,-12-3 2,-11 4-1,-6-5 1,-67 5 3,0-1-3,28-12-3,39 0 3,-67 5 1,16 7-1,-5-16 0,6 4 0,-23 0 0,-6 4 0,-5 1-1,-12 3 1,7-16 3,-18 8-3,11 4-3,-11-8 3,17 4 3,-11 0-3,11 0 0,-5 4 0,10-4-2,-4 0 2,-1-9 1,11 9-1,-5-4 0,11-9 0,-12 1 0,13 3 0,10-3-2,6 3 2,11-4 2,28-4-2,52 9 2,5-1-2,11 1-2,6 4 2,11 0 1,6-1-1,11 1 1,11-4-1,17-1 0,40-4 0,28-3 0,28-14 0,91-12-1,62-18 1,5 9-1,11 30 1,29 0 4,6-13-4,5 5-3,11 3 3,12-8-1,39-4 1,0 0 3,6 13-3,-6-1 1,-5 5-1,-12 9-1,-17-10 1,-5 1-2,-23 8 2,-34 9 0,-16-8 0,-18-5 3,-51 8-3,-44 5 0,-12 4 0,-28-13-2,-62 9 2,-12 0 0,-5 0-1,-11-1 1,-1 1 0,-73-4-1,-16-1 1,-35 1 2,-79-5-2,-33-8 1,-46 8-1,1-12-1,-40 4 1,-18 4 1,1-17-1,-11 13-2,-6-5 2,-11 9 0,-1 0 0,-5-4 0,-5 8 0,-6-12 0,-1 12 0,1 1 0,34-5 0,44 12 2,24 14-2,27-9 0,74 0 0,23 0-2,61 0 2,18 0 0,11 0 0,11 0 0,51 0 1,45 0-1,34-4-1,118-1 1,91 5 1,23-4-1,16 8 2,23-12-2,5 4-1,1-9 1,16 9 0,6-5 0,1-8-2,4 13 2,-5-13 1,-11 0-1,-28 9 1,-29-1-1,-22 1-2,-45 4 2,-29-5 0,-62 9 0,-39 4 2,-62-8-2,-12 4 0,-10 0 0,-13 0-2,-10-8 2,-12 4-1,-39-1 1,-34 5 2,-45 0-2,-108-8 1,-61-13-1,-29 8-2,-6-8 2,-10 0 0,-18 4 0,-17 4 2,-22 0-2,0-16-3,-11 16 3,39 0 2,28 5-2,23 8-1,50-9 1,35 5 0,73 13 0,67-5-2,18-8 2,11 4 2,28 0-2,45 0 0,34 8 0,34-4 1,113 0-1,79-4-1,22-4 1,12 17 1,28-17-1,6 4-2,-18 8 2,-22-25 1,-11 0-1,-17 13 0,-23-4 0,-44-9 1,-58-4-1,-27 12 0,-63 1 0,-17-5 5,-10 13-5,-12-4-3,-6-5 3,-85 1 0,-44-1-1,-119-16 1,-91 12 0,-33 0 0,-34 5 1,-23 25-1,-39-38 0,-23 12 0,-203 5 0,73 51 0,226-35-1,-17 18 1,-16-9 0,10 0 0,23 9 0,29 12 0,10-8 0,46 25 0,22-42-2,51 9 2,57-9 2,34 0-2,61-9-2,12 5 2,11-9-1,28-4 1,6 0 1,79 8-1,40-3-1,129-5 1,91-5 1,28 5-1,17 13-1,16-13 1,13 9 0,4 3 0,-10 1 1,-1 0-1,-22 4 0,-23-9 0,-28 5-2,0 4 2,-39-9 2,-18 5-2,-50 4 0,-45-4 0,-18-1 0,-27-8 0,-74 1-1,-11 3 1,-6-4-4,-17 9 4,-17 4 2,-45 0-2,-28 0 1,-34-9-1,-28 5-1,-124 4 1,-63-13 2,-10 13-2,-7-17-2,-5 17 2,6 4 2,22-8-2,6 4-2,39 4 2,12 17 1,28 9-1,45 4 0,28 8 0,17-8-1,63-18 1,4-7 0,13-5 0,16 0-1,22-4 1,35-4-2,56 0 2,34-9-2,113 8 2,79-16 0,22 0 0,-5-4 2,11 16-2,-17-21 0,11 5 0,-16-1 1,-29-3-1,6-1 0,-34 13 0,-17-8 0,-62 3 0,-29-3 0,-16 4 0,-62 4 1,-12 0-1,-10 4-1,-7-4 1,-11 8-2,-22 1 2,-29 3-1,-22 10 1,-39-1-1,-24-9 1,-106 5 1,-57 0-1,0-4 2,-22-4-2,-1-5-2,6-21 2,0 8 1,6 22-1,22-13 0,6 0 0,29 9 0,38-5 0,1-4 1,17 4-1,-1 4 0,12 5 0,29 0 0,50 0 0,0-5 1,-1 0-1,13 1-1,10-5 1,12 0-1,6 5 1,10-9 2,7 4-2,5 0-1,34 5 2,22-5-1,18 0-1,22 1 1,22 3 2,69 9-2,-1-9 0,-5 1 0,11-1 0,0 5 0,-12 0-1,7-5 1,-12-4 1,5 1-1,7 3 1,-12 1-1,11 3 0,1 1 0,-12-5-1,5 1 1,-10-1 0,-1 9 0,-5-4 1,-6-9-1,-23 5-1,-39-1 1,6 1 0,5-5 0,-5 9 0,5-5 0,6 1 0,51 3 0,-17-3 1,-57-5-1,12 0-1,5-4 1,-5 9 1,0-1-1,-1 5 2,1-9-2,0 0-2,-1 0 2,-5 1 1,-11-1-1,0 0-1,5 0 1,6 9 0,0-4 0,-5 3 1,-1-3-1,0 3-2,6-3 2,0-1 1,0 5-1,-5-9-1,-6 9 1,5-13 1,6 13-1,0-9-1,-6 9 1,1-5 0,-1 1 0,6-5 1,0-13-1,-5 14 0,-1-1 0,-11-4 0,0 4 0,0 0-1,0 5 1,6-1 1,-6-4-1,0-4 0,6 5 0,0-1-2,-1-8 2,1 4-1,-11 0 1,-1 0 2,0 4-2,-5-4-1,0-4 1,-11 8 0,-7 4 0,-10-12 2,0 0-2,-1 4-2,1 0 3,-1 0-1,-5 0 0,0 0-1,0 0 1,-6 4 1,1-8-1,-7 4 0,1 0 0,-6 0 0,0 0 0,0 0 1,0 0-1,0 0-2,0 0 2,0 0 5,6 4-5,-6-4 2,5-4-2,-5 4 1,0 0-1,0 0 0,6-13 0,-6 9-1,0 4 1,0 0 0,0 0 5,0 0-5,11-8-1,0-5 1,1 4-1,-1 1 1,-5 8 0,-1-4 0,1 4 1,-6 0-1,6-9 1,-1 5-1,1 0 1,0 4-1,-6 0 1,5-9-1,1 5-2,0 0 2,-1 0 1,1-1-1,-6 5 0,5-4 0,1 0 0,0 0 0,-6 4 0,5 4 0,-5-4 0,6-4-1,-6 4 1,0 0 1,0 0-1,6-9 0,-1 5 0,1-5 1,0 5-1,-1-4 1,7-5-1,-1-4 2,0 4-2,0-12 0,1-5 8,-7-3-8,1-1 1,0 4-1,-1-4 1,-5 5-1,0-5 2,0 4-2,6 0-1,-6 1 1,6 8-1,-1-1 1,1 5 0,-1-4 0,-5 0 1,0 0-1,0 0 0,0-5-1,0 1 1,0 4 1,0-5-1,0 5 0,-5-21 0,-1 4-1,6 0 1,-5 0 0,-1 4 0,0 0-1,1 4 1,5-4 1,-6 1-1,6-1 1,0 4-1,0-4-2,0 0 2,0 0 3,0 1-3,0-1-2,0 0 2,6 13 1,-1-9-1,1 13-1,0-4 1,-1-4 0,1 3 0,-1-16 0,-5 0-3,6 9 3,0-10 3,-1 14-3,7-13 0,-1 8 0,0 1-2,1 3 2,-1 5 1,0 4-1,0 0 0,-5 5 0,0 3 0,-1 1-2,1-1 2,5 1 1,1-1-1,-7 5-1,7 0 1,-1 0-1,0 4 1,6-5 0,-6 1 0,6 4 0,0 9 0,0-9-3,0 8 3,0-4-2,0 5 2,0-14 0,5 14 0,1-1-2,0 1 2,-1-5-2,12 9 3,6-5-1,-1 1-3,-5 3 3,-6-7-2,-5 7 2,-1-7 1,-5-5-1,-5 8 1,-1-4-1,-6-4-1,1 0 1,-6 0-1,6-4 1,-1 0 0,-5 4-1,0 0 1,0 0-2,-28 29 2,0-16 1,0 8-1,5 0 0,1 9 0,-1-4-1,-5-1 1,-6 0 0,0-4 0,-5 1 0,-1 7 0,-11-3 1,-5 3-1,5 5 1,-11 4-1,-11 5-2,-7-1 2,7 5 1,-40 12-1,40-30 0,-6 18 0,-45 21-1,11-9 1,51-17 1,0-4-1,-6 5-2,0-1 2,6 0 2,0-12-2,11-9 2,6 0-2,11-4-3,6-4 3,5-5 0,1 1 0,5-5 1,6 5-1,-1-9 3,12 0-3,0 0 0,0 0 0,0 0 2,0 0-2,34-30-1,11 0 1,6-12 1,0 0-1,5-1-1,6-7 1,46-31-1,-7 1 1,1-1 0,-18 5 0,-27 30-1,5 3 1,6 1 2,-1 8-2,1 0-1,11 4 1,6-8-1,50 0 1,-16-17 0,-51 38 0,5-8 0,0-5 0,-5 1 0,0 12 0,-6-4 0,-17 4 0,0 0-2,0 4 2,-5 5 1,-6 8-1,-6-9-2,-5 5 2,-6 4-2,-1 8 2,-4-3-2,-1 3 2,-5-8-2,-1 13 2,1-9 0,-6-4 0,0 0-2,-6 17 2,1-13 1,5-4-1,-17 13-1,0 4 1,-6-5-1,-5 5 1,0-8 1,5-9-1,6 4 1,0 0-1,6-4 0,0 5 0,11-5 0,-6-9 0,6-4 1,6-4-1,-1-4 0,7 0 0,-1-4 0,0-5 0,6 5 0,-5 12 0,-1-8 0,-6 0 0,1 8 1,0 0-1,-6 1-1,5 12 1,-5 0-1,0 0 1,-5-9 0,-12 1 0,-11 8-3,-18 4 3,-4-4 2,-12 13-2,-12 3 0,-11 1 0,-10 5-2,-47 7 2,-4 5 3,5 0-3,16 0 0,46-9 0,-5-4-1,-7 5 1,-44 16 0,56-25 0,-6 4 1,-11-12-1,6 3 0,-12 10 0,-56 16 0,6-5 0,33-3-1,40-17 1,-11 0 1,-12 3-1,-44 1 0,10 5 0,52-18 1,5 0-1,5-4-1,12 0 1,6-4 0,10 4 0,13-4 0,4-1 0,1 10 2,11-5-2,0 4 2,34-8-1,23-5-1,27-4-2,12 1 2,29-1-1,61-8 1,6-5 0,-6 1 0,-16 21 0,-6-22 0,-12 26 0,-62-8 0,-11 8 0,-5-4 0,-6 4 0,-12-5 0,-5 5 1,-11 0-1,-12 5 0,-17-1-6,6-4 6,-62 17 3,-17 4-3,-22 4-2,-63 9 2,6-8-1,0-1 1,17-8 2,56-4-2,-5-5-2,5 1 2,12-5 3,16 0-3,12 0-2,6 1 2,10-1 0,18 9 0,28-5 1,23 5-1,39-1-1,16 10 1,86 11 2,5-7-2,12-5-2,-12 4 2,-16-16-1,-18-5 1,-34 0 4,-61 5-4,-18-5-2,-5-4 2,-11 4-2,-23 0 2,0-4 1,-169 5-1,-142-1-6,1-4 6,33 8 3,17 9-3,35-4 0,33 4 0,28 4 3,6 0-3,34 0-2,62-16 2,11 7 0,6 1 0,11-9 2,11-4-2,52 9 0,44-1-1,23 1 1,96 8 0,11-13 0,17 17 0,23 9 0,-6-9 3,-68-4-3,-11 4-1,-17-8 1,-22-9 0,-63-4 0,-10 13 0,-13-9 0,-10 0-3,-57 9 3,-28-1 0,-45 1 0,-85-9 0,-11 5 1,-6-5-1,-34 5 0,57-5 0,0-4 0,33 4 0,18 0 0,61 1 0,12-1 1,11-4-1,12 0-1,11 4 1,11-4-1,34 4 1,39-4 1,34-8-1,35 8 2,83 0-2,52 8 0,-34 1 0,-40 3 0,0-7 0,-33-1 0,-18-4 0,-67 0-1,-12 0 1,-10 4 1,-7-4-1,-11 4-2,-11 1 2,-22-1-2,5-4 2,-79 8 2,-29-4-2,-106-4-1,-57 9 1,0-22 0,-17 9 0,23 0-1,0-9 1,39 5 0,45 3 0,29 1 1,39 0-1,56 0 0,7-1 0,10 5 1,12-4-1,11 4 0,23 4 0,44 1 0,29 3 0,34 1-8,96 3 8,56 5 1,1 4-1,-12-4-1,0 0 1,-34 9 2,-51-1-2,-11-8 0,-28-4 0,-62-5 0,-12 1 0,-11-1 0,-5 5 0,-6 0 0,-6 3 0,-11 6-2,-17-1 2,-17 0-1,-22-4 1,-18 0 1,1-9-1,-18 1-2,-5 3 2,6-7 2,11-5-2,11 0-1,11 4 2,12 0-1,23-4 0,5 0 0,39 4 0,6 5 0,17-5 0,17 0 2,12 1-2,-1-5 0,68 0 0,-11 4-1,-40 0 1,-39-4 0,-6 0 0,-6 0-1,-11-4 1,-5 4 4,-12 0-4,0-4 0,-11 4 0,0-5 0,0-7 0,-5-5-2,-1-4 2,-6-9 0,7-4 0,-1 0 1,0-12-1,6-1-1,0 13 1,0 5 1,0 3-1,-6-8 0,6 5 5,0 7-5,-6 1 4,-5-4-4,5 4 0,-5 0 0,5-1 0,-5 10 0,5-9 0,-5-1 0,11-12-1,-11 22 1,5-22-1,0-4 1,0 12 2,-5 1-2,0 8 0,-1 0 0,-5 9-2,0-5 2,0 21-2,0-8 2,0 30-1,6 8 1,0 5 1,-1-5-1,-5 4-1,6-4 1,5-4 0,0 0 0,6 4 6,0 0-6,0 0-6,6 0 6,-6 0 1,0-4-1,0-8 1,-6-5-1,0 0-1,1-4 1,-7-4 2,1-1-2,-1-8 4,-5-4-4,0 0 12,12-16-12,-1-10 4,0-4-4,-5-8-2,0 9 2,-1 3 0,-5-24-2,-5-5 2,-1 4 1,0 0-1,1 0 0,5 17 0,-6 0-2,6 13 2,-6 0-2,1 13 2,-1 16-4,-5 9 4,0 17-2,-1 8 2,7-8-1,-1-9 1,6 1 0,0-1 0,0 1 0,0 3 0,-6 5 0,1 8 0,-7 1 0,1-1 0,-6 0-1,0-3 1,0-6 1,6 1-1,0-13-1,-1 1 1,7-5 1,-1-9-1,0 1 2,6-9-2,0 0 1,0 0-1,-11-22 0,-6 1 0,-11-8-1,-11-5 1,-12 4-2,-11-4 2,0 9 0,-6-1 0,-6-3-1,1 3 1,0 9 1,5 5-1,17-9 0,0 4 0,6 4 0,6-4 0,-1 0 0,6 0 0,0 0 0,1 9 0,-7 3 0,6-3 0,0 8 1,0-4-1,12 0-3,-1 4 3,6-5-1,0 1 1,6 8-1,11-4 1,0 0 0,0 0 0,28 9 0,18-1 0,-1-4-2,11 1 2,12 3 2,11 1-2,-6-9 1,6 4-1,-5 4-1,5-3 1,-12-5 0,-5 0 0,-5 4 2,-12-8-2,0-1-1,-11 10 1,0-5 0,0 0 0,0-9-1,-6-4 1,6 1 2,5-5-2,1 8 1,-6-12-1,-6 8-2,0 1 2,-5-5 1,-1 4-1,-5-4 1,0 4-1,0-3-2,0 7 2,-6-12 1,1-13-1,-7 9 1,7-1-1,-7 1-2,1 4 2,-1 0 2,1-1-2,0 1 0,5 4 0,-5 0-1,-1 0 1,1 0 2,0 5-2,-1-1-2,1 0 2,0 5 2,-1-1-2,-5 5-1,0 4 1,6-4 0,-6-5 0,5 5 2,-5-4-2,0 4-1,0 4 1,0 0-1,0-5 1,0 5 0,0 0 0,0 0 1,0 0-1,0 0 0,0 0 0,0 0-1,0 0 1,0 0-1,0 0 0,0 21 1,6 1 2,-6 3-2,6-8 0,-1 8-1,-5 1 1,0 3-1,0 1 1,0 0 1,0 4-1,6-5-1,-6-3 1,0 3 1,0-3-1,0 3 0,-6 5 0,6-13 0,0 0 0,0 1 1,0-5-1,0-9-3,0 5 3,0-5 1,0 5-1,0 0 1,0-9-1,0-4 0,0 0 0,0 0 0,0 0 0,0 17 0,0 0 0,0 0-1,0 4 1,0 0 1,0-4-1,6 4-1,-6 0 1,0-4 0,0 4 0,0 0 1,0-4-1,6 0 0,-6 0 0,-6 4-2,6 1 2,6-5 2,-12-1-2,6 1-2,0 0 2,0-8 1,0-1-1,0-8 0,0 13 1,0-5-1,0 1 0,0-1 0,0 9-2,0-8 2,0-9 2,0 0-2,0 0 0,0 0 0,0 8-1,0-8 1,6 13 0,-6-5 0,0-8 1,0 9-1,0-9-2,0 0 2,0 13 2,0-13-2,0 0-1,0 0 2,0 0-1,0 0-2,0 0 2,0 0 1,0 0-1,0 12 0,0-3 0,0-9-1,0 21 1,0-17 2,0-4-2,0 0-2,0 0 2,0 0 1,0 4-1,0-4 1,0 0-1,0 0-1,0 0 1,0 0 1,0 0-1,0 0 0,0 9 0,-6-1 0,0 5 0,1 0 0,-1-5 0,0-4 0,6-4 0,-5 5 1,5-5-1,0 0 1,0 0-1,0 0-2,-17 8 2,-6-8 1,1 0-1,-1 4 0,1 1 0,-1-1 1,0-4-1,1 0-1,-1-4 1,1 4 0,-1 0 0,1 0 1,5 4-1,5 0 0,-10-4 0,-1 0 0,1 0 0,-1 4 0,0 1-1,-5-10 1,0 1 2,-6 4-2,0-4-1,-5 4 1,-1 0 1,1-9-1,5-3 1,0 3-1,0 5 0,0-5 0,-5 1-2,-1 0 2,-5 3-1,0 5 1,0 0 1,0 5-1,11-1 1,-11-4-2,-6 8 1,0 1 0,0-1 0,0-8-1,-5-4 1,0 4 1,5 0-1,0 0-1,0-4 1,-5 8 1,-6 9-1,-1-13 1,1 0-1,12 4-1,-7 0 1,1-8 1,-1 4-1,1-4 0,-6 4 0,0 4-3,0-4 3,5-4 5,-5-13-5,-6 12-3,-5 5 3,0 0 2,5-4-2,-6 8-1,-5-4 1,6-8 1,-6 4-1,0-5 1,11 5-1,1-4-1,-7 3 1,-5 1 1,-6 8-1,12-8 1,0 8-1,-6-4-1,-6-4 1,-5 4-1,11-8 1,-6 3 3,-5 1-3,-12 4-2,-33-4 2,44 17 1,-10-9-1,-63-4 1,29 0-1,44 8 1,-10-3-1,-52-1 1,23 9-1,46-1-1,-12-12 1,-51 13-1,12-9 1,44-4 0,-10 0 0,-46 9 0,0-22 0,6 21 1,56-3-1,-11-1-1,-11-4 1,-57 0 0,18 8 0,10-3 2,52-5-2,-1 4 0,6-4 0,6 0-2,5 4 2,0 0 1,0 1-1,1-5 1,-1 0-1,6 4-1,11 8 1,0-7 1,0 3-1,6 1 0,-6-5 0,6 0 1,0-4-1,0-4-1,0 0 1,-6-1 0,6 5 0,-6 0-1,-11-4 1,0 4 0,-6-4 0,0 8-1,12 0 1,5 1 1,-5-5-1,5 0 0,0-5 0,0 1 3,1 0-3,4 0-4,1-5 4,11 18 2,0-9-2,12-5-1,5 1 1,0 13 0,0-14 0,6 1 0,11 4 0,0 0 1,22-4-1,7 4 0,10-8 0,6-5 2,6 4-2,6 5-2,10 0 2,12 0 0,-5 4 0,10 4 0,12-4 0,57 0 0,-18 0 0,-45 0 0,12-13 0,39 17 0,-11 1 0,-45 3 0,5-12 0,6 0 1,39 4-1,-50-5-1,5 5 1,6-8 0,40 8 0,-46-4 0,6 8 0,56-8 1,-27-1-1,-46 5 0,11 0 0,0-8 0,-5 8 0,0 8-1,5-3 1,0-5 5,1-9-5,-12 9-5,0-4 5,0 8 1,0-4-1,0 4 0,-6-4 0,-5 9 0,-12-9 0,1 0 0,-1 8 0,-5-8 0,5 9 0,-5-9 0,6 8 0,-7-8 1,12-4-1,-16 0-1,16 8 2,0-4-1,0 0 0,0 4 0,-6-4 0,1 13 0,-12-17-1,0 8 1,0-8 2,0 4-2,6 8-1,6-3 1,-6-10 1,-1 10-1,7-5-1,-6 4 1,-6-8-1,0 4 1,0 0 1,0 0-1,0 8 2,1-4-2,-1-12 0,0 4 0,-6 8 0,-5 8 0,-6-16-1,6 0 1,6 8 1,-1-8-1,1 4 0,-1 8 0,6 5 0,1 0 0,-1-13-2,6-9 2,-12 14-3,1 3 3,-1-12 5,1 8-5,-1 0 1,1-4-1,-1 5-2,1-10 2,5 5 2,0 0-2,-5 5-2,-7-1 2,1 0 0,6 4 0,-6-12 0,-1 8 0,1-4 0,0 5 0,0-5 0,0-9 0,0 13 2,0-4-2,0 0-1,-1 5 1,1-10 1,-5 10-1,-7-5-2,1 0 2,-1 4 0,1 0 0,-1-4 0,7-4 0,-1 4 2,0 0-2,0 0-2,6 4 2,0 5 1,0-9-1,0 0-1,-6 0 1,-5 4 2,5 0-2,0-4-1,6 0 1,0-4 0,0 4 0,-1 8-1,7-3 1,5 3 0,0 1 0,0-5 1,-5-8-1,-6 4-1,5 4 1,1-4 0,-1 0 0,7 8 3,-7-4-3,1 1-1,-1-5 1,-5 4-2,0 0 2,0-8 0,-6 4 0,-6 0 0,1 0 0,0 8 0,5-8 0,0 0 0,0 5 0,0-1 0,1 0 0,-1-4 3,0-4-3,0 8-2,6 9 2,-6-17-1,1-1 1,-7 1 1,1 0-1,-1 4 1,-5 4-1,0-4-2,0 0 2,-5-4 0,-1 4 0,0 0 0,0 0 0,6-4 3,6-1-3,-1 5-3,7 5 3,-1-5 0,-6 0 0,1-5 0,5 5 0,-5-4 0,-1 0 0,1 4 1,0 0-1,-1 0 1,-5 0-1,0-4 0,-6-5 0,1 5 3,-1 4-3,-5 0 0,-6 0 0,11-4 1,-6-9-1,1 5 0,0-9 0,-6 4 1,5 0 1,1 5-2,0 4 2,-1-9-2,1 4 3,0 5-3,-1-9-1,1 5 1,0-5 1,-1 1-1,1-5-1,5 8 1,-5-4 3,-1 1-3,1-5-2,0 4 2,-1 5 0,1 3 0,-6 5 3,0-12-3,6 12 1,-6 0-1,0-9 1,0-3-1,5 3 0,1 1 0,0-1-2,-1 1 2,-5-5 2,0 5-2,6 3 0,0-7 0,-1-1 0,1 0 0,-1-8 0,1 4 0,0-8 0,-1-1 0,1 1 0,-6 4 0,0 4 0,0-4 0,0-1 0,0 6 0,0-6 1,0 1-1,0 0 1,0 0-1,0 4-1,0 0 1,0 0 1,0 9-1,0 3 1,0 5-1,0 0 0,-6-4 0,6 4 0,0 0 0,0 0 0,-11-13-1,5 9 1,6 4 0,0 0 0,-11-17 0,0 9 0,0-9-1,5-4 1,0 8 1,1 0-1,-1-4-2,0 9 2,1-9 2,-1 0-2,0 9 0,1-1 0,-1-8 0,1-4-1,-1 8 1,0-4 1,6-8-1,-5 4 0,-1-5 0,6 5 2,0-4-2,0 4-3,0 4 3,0-4 2,-6-1-2,6-3-2,-5 0 2,5-5 0,0-4 0,0 4 1,-6 5-1,6 4 0,0 0 0,0 8-2,0 5 2,0-1 0,0 5-2,0-5 2,0 5-1,0 4 1,0 0-2,0 21 2,0 9 3,-6 4-3,1 4-5,5 4 5,-6 13 1,6 9-1,0 4 4,0-9-4,0-13-3,0-3 3,0 3-1,0 5 1,0 0-1,0-5 1,0 1 2,0-5-2,6-4 0,-6 1 0,0-6-2,0 1 2,0-4 5,0-5-5,0 1 1,0-5-1,0 0-1,0 0 1,0-4-4,0 0 4,0-4 0,-6-1 0,12 5 1,-12 0-1,6 0 1,0-8-1,0 8-1,0-5 1,0 1-1,0 8 2,0 5-1,0-5 0,6 4 0,-1 1-1,1-5 1,5 4 4,1-4-4,5 5-4,-1-9 4,1 0 4,0-5-4,-5-3-3,-1 3 3,0-3 0,0-5 0,-5 5 2,0-1-2,-1-4 0,-5-4 0,0 0-1,0 0 1,0 0 1,0 0-1,0 0-1,0 0 1,0 0 0,0 0 0,12-4 1,-1 8-1,0-8-1,1-4 1,-1-1-1,6-4 4,5-16-4,1-5 1,-6 0-1,5 4 1,1 1 1,0-5-1,-1 9 0,-5-9 2,-6 8-2,1 1-3,-1 8 3,-5-4-1,-1 8 1,1-4 3,0 0-3,-1-4-2,1 0 2,-6 4 2,0-4-2,0 4 1,0-4-1,0 4-4,0 0 4,0 0 1,0 4-1,0 1-2,0-1 2,0 0 1,0 5-1,0-1 0,0 1 4,0-1-4,0 5 0,0 4 0,0-4-1,0 4 1,0 0 1,0 0-1,0-4-2,0 4 2,0-5-1,0-3 2,-11-1-1,-1 1-1,1-1 1,-6 1 1,6 0-1,-6 3 1,0 1-1,0 0-1,6 4 1,-1-4-1,1-1 1,0 1 0,0 0 0,-1 0 1,7 4-1,5 0 0,0 0 0,-12-5-1,-5 1 1,0-4-1,6-1 1,0 1 1,0-1-1,-1 1-1,1-1 1,0 9 3,-1-4-3,1-4-2,0-5 2,0 5 3,-1-5-3,-5-13-3,0 18 3,0-26 3,6-12-3,0-10-3,5 10 3,-5 4 2,5-9-2,1-8-2,-1-1 2,6 1 2,0 0-2,0 4-2,0 4 2,0 4 1,0 18-1,6-9 1,-1 21-1,1 0 1,0 8-1,-1-3-1,1 3 1,-6 1-3,6 3 3,-6 5-4,5-4 4,1 4-7,5 17 7,-5 17 0,5 21 0,-5 13 0,-6 12 0,0 73-2,-12-14 2,7-24 2,-12-1-2,6-4 0,5 4 0,0-21-1,1-42 1,5 8 0,5 9 0,1-4 0,0-1 0,-1-4-6,1 1 6,-6 7-15,-6 14 15,-11 59-33,-17-9 33,-5-4-33</inkml:trace>
</inkml:ink>
</file>

<file path=ppt/ink/ink3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3:12.05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3443 0 0,'0'0'46,"0"0"-46,0 0 0,0 0 0,0 0-3,0 0 3,0 0-2,-11 17 2,-6-4 1,0 3-1,-22 10 1,-24-5-1,-16 0 1,0-4-1,-17-4 1,-11-5-1,-45 9 0,-1-17 0,7 17 4,10 4-4,63-12 0,5 3 0,0 1 1,12-9-1,5 5-1,6 8 1,11-13 1,6 5-1,5 3 0,12 1 0,11 4 2,11 0-2,12-5 2,22 1-2,17 4 2,17 0-2,-6 0-2,1 8 2,-6 1 1,-12 3-1,-5 5-2,-17 9 2,-12-5-1,-22 4 1,-11-4 1,-29-4-1,-22-4 0,-11-5 0,-12-16 3,-11-1-3,-5 0 5,-29-8-5,51 5 0,6-5 0,5 4-1,11-8 1,12 4 2,11 0-2,12 4-2,10 0 2,12-4 0,51 0 0,28 0 0,6 9 0,11-1 0,45 1 0,-28-9 3,-57 4-3,-10-8-1,-7 8 1,-11-4 2,-5 0-2,-6 0 3,0-4-3,-6 8-3,-17-4 3,6 0 1,-62-4-1,-28-1 1,-23 1-1,-101-4-1,-52-14 1,-10-3-1,-1 0 1,6-13-2,12 4 2,44 13-32,68 12 32,40-38-29</inkml:trace>
</inkml:ink>
</file>

<file path=ppt/ink/ink3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3:33.824"/>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222081DD-ABFA-4E3B-91CE-6CA2C3BA0586}" emma:medium="tactile" emma:mode="ink">
          <msink:context xmlns:msink="http://schemas.microsoft.com/ink/2010/main" type="inkDrawing" rotatedBoundingBox="1979,481 23397,317 23427,4265 2009,4428" hotPoints="25991,1326 14006,4092 1790,2659 13775,-107" semanticType="enclosure" shapeName="Ellipse"/>
        </emma:interpretation>
      </emma:emma>
    </inkml:annotationXML>
    <inkml:trace contextRef="#ctx0" brushRef="#br0">40 321 0,'0'0'8,"0"0"-8,0 0 11,0 0-11,0 0 16,0 0-6,-5 0-10,5 0 8,-12-12-8,7-5 5,-1 8-5,0-3 1,1 7-1,-1-3 9,6-1-9,0 1 5,0 4-5,0 4 1,0 0 3,0 0-4,0 0-1,0 0 1,0 0 1,0 0-1,6-9 3,5 9-3,0 4 2,1 1-2,-1 3 2,0-8-2,0 0 0,1 0 0,-1 0 0,6 4 0,0 1 1,0-1-1,0-8 3,0 12-3,0-12 1,5 4-1,6-4 2,6-1-2,6-3 0,5-1 0,6 5 1,-6 0-1,0-9 1,-5 22-1,-1-9 0,6 4 0,0 9 0,6-13 0,6 8 0,-1 5 0,-5-9 1,5 0-1,6-8 0,12 8 0,5-4-1,-6 5 1,6-10 0,6 14 0,5-5 0,1-8 0,-1 0 0,6 4 0,67 0 0,-21-13 0,-7 9 2,-50 8-2,5-8-1,-5-1 1,5-3 1,57-1-1,-6 9-2,-17 5 2,-51-5 4,6 4-4,6 0-3,5-8 3,-11 8 0,0-4 0,6 4 0,5 9 0,1-13 1,27 4-1,57 5 3,-28-9-3,-34 4 0,-40-8 0,6 4 1,6-4-1,0-1-1,-6-3 1,0 8 0,5-9 0,1 9 1,5-8-1,-11 4-1,0-17 1,6 16 0,0-3 0,5-1 2,-11-8-2,0 9-1,0-13 1,0 12 3,6-3-3,-1 7 0,-10-12 0,5 5 0,6-5 0,5 8 2,0-3-2,34 7-1,-50-7 1,5 8 0,5-1 0,1 5 1,-12-4-1,1 8-2,-1-16 2,6 16 0,0-8 0,0 12 1,-11-4-1,0 9 0,5-9 0,6 9-1,0-13 1,-5 8-3,-7-8 3,7 9 4,10-13-4,1 4 0,0 0 0,-6 4 0,5-13 0,1 14-1,5-14 1,1 9 1,-12 4-1,0-8 0,5-9 0,7 13 1,-7-16-1,-5 20-3,6-8 3,0 12 3,-1-16-3,1 12 0,-12-13 0,1 1-1,5 4 1,5 4-1,1-9 1,0 5-1,-6 0 1,0 8 2,5-4-2,1 0-1,-6-4 1,-11 4 0,5-9 0,6 13-1,0-8 1,6 8 1,-12 1-1,6 7 1,0-16-1,6 8-1,5 1 1,-5-5 0,-6 4 0,6 0 0,-1-4 0,7 4 0,-7-8 0,1 4-1,5 0 1,1 9 0,5-14 0,33 5 3,-44 0-3,0 0-2,11-17 2,34 22-1,-51-1 1,5-4 2,7 17-2,-1-17-3,34-13 3,-51 5 2,12 8-2,0 0-1,-1 0 1,-5 0-1,0-5 1,6 5 3,0 0-3,-1 5-2,-4-5 2,-18 4 2,0-8-2,0-1-2,6 1 2,-1 0-1,1 4 1,0 0 3,-12 4-3,-5-4-2,5 0 2,1 0 1,-1-4-1,6 0 1,0 4-1,6-5-1,-11 5 1,5 0-1,5 9 1,7-13 1,5 8-1,-6 0 0,6-4 0,6 9-1,5-1 1,1-8 1,33 13-1,-45-9-2,5 0 2,7 0-1,-12 1 1,5 3 3,1 13-3,0-16-3,5 11 3,34-11 2,-50 3-2,5-8 0,11 0 0,0 0 0,-11 9 0,0-9 0,6 0 0,0 0 0,-6 4 0,5-8-1,-16 8 1,0-4 2,5 0-2,6-4-1,0 12 1,-11-4 1,0-4-1,-1 0-2,1 5 2,6-5 0,5 8 0,0-12 0,-12 8 0,7-12-2,5 8 2,0-9 2,0 13-2,-6-12 1,1 8-1,5-4-1,5 4 1,1-13 2,0 9-2,-12-1 0,0 5 0,1-16 2,5 7-2,0-4-5,-6 9 5,-11 0 3,0 12-3,0-16 1,0 12-1,1-4-3,-1 0 3,0-4 1,-6 8-1,-5-8 1,-6 8-1,0-8 0,0 8 0,6-12-1,0 3 1,0 5 0,0 13 0,-1-9-2,-10 9 2,5-13 1,-5 9-1,5-9 1,0 4-1,0-8-1,0 8 1,6-4 0,-6 4 0,0-8 0,-5 12 0,-1-8 1,-10 4-1,-1-8 0,0 13 0,0-18-1,0 9 1,1-4 1,-1 8-1,-6-16 0,1 16 0,-6-4 1,0 4-1,0-8-5,-6 8 5,0-8 4,1 8-4,-1-8 2,0 8-2,-5-8-4,0 0 4,-1-1 1,1 10-1,-6-5-2,0 0 2,11 0 1,0 4-1,1 0 3,-1 4-3,-5-8-2,-1 13 2,1-13 1,0 9-1,-1-9 0,-5 0 0,0 0-2,0 0 2,0 0 1,0 0-1,0 0 2,0 0-5,0 0 3,6 8 3,0 5-3,-1-5-3,6 9 3,-5-17 0,-6 0 0,11 9 2,-5 8-2,0-9-1,-1 13 1,1-4 1,0 0-1,-1 0 0,1-4 0,0-1 0,5-7-1,0 7 1,0 1 0,6 4 0,-5 0 1,-1 0-1,0 4 0,1 4 0,-7-8-1,1 5 1,-1-6 1,1 6-1,0-1 1,-6 0-1,0 0 0,0 5 0,0-5-1,0 0 1,-6 0 1,0 9-1,1-18 0,-1 5 0,1-4 1,-1 8-1,6-8 0,0 8 0,-6 0 0,1 5 0,-1-5 1,6 0-2,0 4 1,0 1 0,0-5 0,0-4 0,-6 4 0,1-4 0,-1 0 0,0 0 0,1 0 0,-1 4 3,0 9-3,1-5-2,-1-17 2,1 5 2,5 0-2,-6-9 0,6-4 0,0 0-2,0 0 2,-6 21 1,6-4-1,0 4-1,0 5 1,6-1 1,-6 1-1,6-1-1,-1 0 1,1 9 2,-6-8-2,0 7 0,-6-3-2,6-5 2,0 5 2,0 0-2,0-13-1,0 0 1,0 4 2,6-4-2,-1 0 0,1 0-1,0 8 1,-1-8 0,1 4 0,0 0 0,-6 9 0,0-9 0,0 0 0,0 5 0,0-9 0,0-1 0,5-11 0,-5-5 0,0 25 0,0-12 0,6 4 0,-6-9 1,0-8-1,0 0 0,6 13 0,-6 0 1,0-9-1,0-4 0,0 13 0,0-5-2,0-8 2,0 0 1,0 17-1,0-4 1,0-5-1,-6-4-1,6-4 1,0 0 0,0 0 0,0 0 0,0 9 0,0-9-1,0 0 1,0 0 1,0 0-1,0 0 1,0 0-1,0 0 1,0 0-1,0 0 0,0 0 0,0 0 0,0 0 0,0 0 2,0 0-2,0 0-1,0 0 1,0 0 2,0 0-2,0 0 1,0 0-1,0 0 3,-17 0-3,6 0 1,-12 4-2,1-4 1,-7 4 1,1 1-1,0-10-1,-6 5 1,6-4 3,-6 4-3,-6-8-1,7 8 1,-1 0 2,0 8-2,-11-12-1,0 12 1,-1-16 0,1 12 0,0-4 0,-6 9 0,0-14 1,12 5-1,5 0 1,0 0-1,0-4 0,-5 8 0,-1-4 0,1 0 0,-1 0 0,-5 0 0,6 5 0,-1-5 0,6-5 0,6 1 0,-11 4 0,-1-4 0,1 4 0,-1 8 1,0-3-1,1-14 0,-1 13 0,1-12-1,-1 12 1,1-12 1,-1 8-1,12-5-1,-6 10 1,0 3 2,1-4-2,-1-12 0,0 12 0,-6 0-1,1-4 1,-1-4-1,1 8 1,-1-8 1,12 8-1,0-12-1,0 12 1,-6 5 2,6-5-2,-1-13 0,-5 9 0,1-4 0,4 4 0,-4-8 0,-1 12 0,0 0 0,0-4 0,0-13 0,0 18 0,6-14-1,5 13 1,6 5 1,-5-5-1,-1 5 0,-5-9 0,0-9 0,0 13 0,-1-8 1,-4 8-1,-1-8-1,-6 8 1,1-4 0,5 9 0,-6-13 0,1 12 0,-6-8 0,-6 0 0,0 0 0,0 8 0,-5-16-1,5 8 1,0 0 0,0 0 0,-5 0 1,-6 4-1,0 5-3,0-9 3,5-5 3,1 5-3,-1 0 0,1 5 0,-6-5 0,0 0 0,0 0 0,0-5 0,11 10 2,0-5-2,0 0-2,6 4 2,0-8 0,-6 4 0,0 0 2,0 8-2,6-8-1,0 0 1,6-8 2,-1 8-2,-5 0-2,0 4 2,0 4-2,5-3 2,1-5 1,-1 4-1,-5-4-2,5 4 2,1-4 3,5 9-3,6-9-1,0 0 1,-1 0 1,-5 0-1,1 4 0,-1-4 0,0 0 0,0 0 0,0 4-2,0 0 2,0-4 2,1 0-2,4 0-1,1 0 1,0 4-1,-6-4 1,0 5 2,0 3-2,0-4 0,6 1 0,-6-5 2,0 0-2,1 0-3,-1 0 3,0 0 0,-6 0 0,6 4 0,1 0 0,-7-4 0,-5 4 0,0-4 0,0 5 0,-1-1 0,1 4 0,0-3 1,11-5-1,0 4-1,1 0 1,4 4 0,-5 1 0,1-5 1,-1 5-1,0-5-3,0 0 3,6 0 1,0-4-1,5 5 0,0-5 0,1 8 1,5 0-1,0-3-1,0-1 1,0-4 0,6 4 0,0-4 0,-1 0 0,12 0 1,0 0-1,0 0-2,0 0 2,-11 0 2,11 0-2,0 0 2,0 0-2,0 0-2,0 0 2,0 0-3,0 0 3,0 0 2,0 0-2,0 0 0,0 0 0,0 0 0,0 0 0,0 0 0,0 0 0,0 0 0,0 0 0,0 0-2,0 0 2,0 0 1,-6 9-1,6-9 0,0 0 0,-5 8 0,-1 9 0,6 0 0,-6 0-1,1 8 1,5-4-1,-6 5 1,6-1 0,-6-8 2,6 4-2,0 1 0,0-1 0,0 0 0,0-13 0,0 22 2,0 0-2,0-1-2,0 1 2,0 0 0,0-1 0,0 1 0,0-1 0,-5 5-1,5-8 1,0-9 1,0 0-1,-6-9 0,6 5 0,0-1 0,0 1 0,0 4 0,0 0 0,-5 4-1,5 0 1,-6 0 1,6 1-1,-6 7-1,1 1 1,5 0 1,0-5-1,0 5-1,0-5 1,0 0 1,0 5-1,0 0 0,0-9 0,0 0 1,-6-4-1,6 0-1,0 4 1,0 4 0,-6-3 0,6-5 0,0-1 0,0 14 0,0 0 0,0-1 0,0-3 0,0-5 0,0-8 1,6-5-1,-6 5 0,0-5 0,0 1-1,0-9 1,0 12 0,0-3 0,0-1-3,0-8 3,6 22 3,-1-1-3,1-4-1,-6-9 1,0-8 1,0 13-1,0-9 0,0-4 0,0 0 1,0 0-1,0 0 0,0 0 0,0 0-1,0 0 1,0 0 0,0 0 0,0 0 0,0 0 0,0 0 0,0 0 0,0 0 0,0 0 0,0 0 0,0 0 0,0 0 2,0 13-2,0-9-2,0-4 2,0 4 2,0-4-2,-6 4-1,6-4 1,0 0 1,0 0-1,0 0-1,0 0 1,0 0 1,0 0-1,-11 9 0,-6-9 0,0 4 1,0-4-1,0 0-1,6 0 1,0 0 1,-1 0-1,1 4-1,0 1 1,-6-1 0,0-4 0,0 0 0,0 0 0,0 0 0,-5 4 0,-1 0 2,0 5-2,6-13-1,0 12 1,1-4-1,-1-4 1,5 0 2,-5 0-2,-5 4-2,-1-4 2,-5 0 1,-6 0-1,0 5 0,-5-1 0,-6 0 0,5 0 0,-5-8-1,5 8 1,1 1 2,-6-10-2,-6 5 0,-5 5 0,-7-5-1,7 0 1,-6 4 3,0 0-3,-6 5-3,-5-5 3,-1-4 1,1 0-1,5 0 0,-5 0 0,-1-4 0,-5 4 0,0 4 2,6-4-2,0 0-2,-1 0 2,-5 4 5,-5-4-5,5 0-4,0-4 4,0 4-1,0 4 1,-1-4 2,1 4-2,6-8-1,5 4 1,-5 4 2,0 0-2,-6-4 0,-6-4 0,12 4 0,-6 0 0,-6 0-1,-34 13 1,-50-5 0,22-3 0,12-5 0,61 0 0,-5-5 0,-5 5 0,-7-4 2,1 4-2,11-4 0,-6 8 0,1-4 0,-7 4 0,7-4 0,5-8 0,0 8 0,-6 0 0,0 0-1,-5 0 1,11 0 0,0 8 0,0-3 1,0-1-1,0-4 0,0-4 0,11 4 1,0 0-1,1 0-2,-1 0 2,0 0 1,1-5-1,4 1 1,7 4-1,5-4 0,6 4 0,0 4 0,0-4 0,5 4-1,1 5 1,5-5 1,0-4-1,0 0 1,6 0-1,0 0-3,-1 0 3,-4-8 1,-1 3-1,0-7 0,6 7 0,5 1 1,-5 4-1,0-4 0,-6 0 0,-6 0 0,1-1 0,-1 1 0,1 4 0,-1 0 2,-5 0-2,5-4 0,-5 0 0,6 4-2,-6 0 2,5 4 0,1-4 0,5-4 0,0 4 0,0-5-2,6 1 2,0 4 2,-1 0-2,7-4 0,-6 0 0,5-1-1,6 1 1,0 4 1,6-4-1,0 0 0,-1 4 0,12 0 1,0 0-1,0 0 0,0 0 0,0 0-1,-5-4 1,5 4 0,0 0 0,0 0 2,0 0-2,0 0-2,0 0 2,0 0 1,0 0-1,0 0 1,0 0-1,0 0 2,0 0-2,0 0-2,0 0 2,0 0 1,0 0-1,-12-5 0,-5 5 0,6-8 1,0-5-1,0-8 0,-1 0 0,1-5 1,0-3-1,-1-1-1,1-4 1,0-4-1,0 0 1,-1 0 1,1 4-1,0-4 1,-1 0-1,1-4 1,5-1-1,1-3-1,-1 3 1,0-3 1,1 8-1,-1-5 0,1 9 0,-1 1 0,0 16 0,1-5 0,-1 6 0,0-1-1,6 4 1,0-12 1,0 3-1,0-3 0,0-9 0,6 0 0,0-8 0,-1 4 1,1-5-1,0 10-1,-1-6 1,1 10 0,-1 3 0,1 1 0,-6 0 1,0 3-1,6 1-3,-6 0 3,0 0 2,0 0-2,0 0 0,0-1 0,0 6 1,0-1-1,0 0-1,-6 4 1,6 5 0,-6-1 0,6 1 0,0 3 0,-5-3 0,5 4 0,0 4 0,0-5 0,0 5 0,0 0 0,0-4 9,0 4-9,0 0-8,0 0 5,0 0 3,0 0 1,0 0-1,0 0 0,0 0 0,0 0 0,-11-4 0,11 4-1,0 0 1,0 0 1,0 0-1,0 0 0,0 0 0,0 0 2,0 0-2,-12 0-2,-5 0 2,0 0-1,0 4 1,-5 5 0,-1-5 0,1 0 2,-1 5-2,12-1-1,-12 5 1,1-5 0,-7 1 0,-4 3-1,-13-3 1,1-1 2,-5-3-2,-1-1-2,-11 0 2,-12 0 0,-5 5 0,-5-1 1,5 1-1,-6 3-1,-11-3 1,-45 4-1,50-9 1,-4 0 1,-64-4-1,30 8 1,44-3-1,-11-1-1,0-4 1,-51-9 1,12 1-1,50 4 0,-5 4 0,0-4 1,11 4-1,-6-5 0,0-3 0,1-1 0,-1 1 0,12-5-1,-1 0 1,1 1-1,-1 3 1,1-3 2,0 3-2,-1 1 0,12 3 0,6 1 0,-6 0 0,5 0-2,1 0 2,-6-1 2,5 1-2,1 0-1,11-5 1,-1 5 0,1 4 0,0 0 0,0 0 0,0 0 1,0 0-1,0 0 0,-1 0 0,1 4 0,6-4 0,5 5-1,0-1 1,0 0-2,-5 0 2,-1-4 3,1 0-3,-1 5-3,6-1 3,0-4 2,0-4-2,1-1 0,4-3 0,-5 4 0,6-5 0,6 5-1,-7-5 1,1 5 1,-6 0-1,6 0-1,0 4 1,0-5 0,-6 1 0,6 0-1,-1 4 1,-4-4 1,-1 0-1,0 4 1,0 0-1,11 0-2,-5 0 2,0 0 0,0-5 0,-6 5 2,6-4-2,-6 4-1,0 0 1,0 0-1,0-4 1,0 4 0,0-4 0,1-1 0,4 10 0,1-10 2,0 5-2,0 0-2,-1 5 2,1-5 2,0 0-2,-6 0-2,0 4 2,0 0 0,6 0 0,0 1 1,0-1-1,5 0-3,6-4 3,0 0 2,6 0-2,0 0 2,11 0-2,0 0-4,0 0 4,0 0 2,0 0-2,0 0 0,0 0 0,0 0 0,0 0 0,0 0-1,0 0 1,0 0 0,0 0 0,0 0-1,0 0 1,0 0 1,0 0-1,0 0 1,0 0-1,0 0 0,0 0 0,0 0 1,0 0-1,0 0-2,0 0 2,0 0-1,0 0 1,0 0 0,0 0 0,0 0 1,0 0-1,0 0 1,0 0-1,0 0-1,0 0 1,0 0 1,-12 4-1,1-4 0,11 0 0,0 0 0,0 0 0,0 0 1,0 0-1,-11-8 1,0-1-1,-1 5 0,1-4 0,0 3 3,-1-3-3,7-5-1,-1-4 1,0 0-2,6 0 2,-5 5 2,-1 3-2,1-3 0,-7-1 0,7 4 0,-1-3 0,-5-5 1,-1 17-1,12 0 0,-11-13 0,0-12 1,-1 3-1,7-3-1,-1 12 1,1-16 0,-1-5 0,0 0 3,6 4-3,0 1-3,0-1 3,0 5 4,0 8-4,6-26 0,0 5-3,-1 4 3,1-8 3,-1-4-3,1 3-1,0 5 1,-1-4 1,-5 8-1,6-4 0,0 4 0,-1 13 1,1 4-1,0-4-1,-6 0 1,5-13-1,-5 8 1,6-3 2,0-9-2,-1-1-1,-5 10 1,0-5 0,0-4 0,0 4 1,6 4-1,-6 1-1,0 12 1,0-4-1,0-1 1,0 6 2,0-6-2,0 5 0,0-4 0,0 0-1,0 0 1,0 0-1,0 0 1,0-1 1,0 5-1,6-4 0,-6 9 0,0-5 0,0 0 0,0 0 0,0 4 0,0-4-1,-6 4 1,6 1 0,0 3 0,0-3 2,-6 7-2,6-3-1,0 4 1,0 4 3,-5-13-3,-1 9-2,6-5 2,-6-3-2,6 7 2,0 5 0,-5-8 0,-1-1-1,6 5 1,0 4 0,0-8 0,0 3 3,0 5-3,0 0-1,0 0 1,0 0-2,-6 0 2,6 0 1,0 0-1,-5-8-1,-1 0 1,0 12-1,6-4 1,-5-17 3,-1 13-3,6 4 0,0 0 0,0 0 0,0 0 0,0 0-2,0 0 2,0 0 3,0 0-3,0 0-4,0 0 4,0 0 1,0 0-1,0 0 1,0 0-1,0 0-1,0 0 1,0 0-1,0 0 1,0 0 0,-6 0 0,6 0-2,0 0 2,0 0-3,0 0 3,-11 4-29,-6-4 29,0 13-67</inkml:trace>
  </inkml:traceGroup>
</inkml:ink>
</file>

<file path=ppt/ink/ink3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4:26.47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2168 1071 0,'-23'0'39,"-17"-12"-39,1-1 6,5-4-6,6 4 4,5-8-4,6 9-2,12-1 2,10 0-1,18 0 1,11 5 1,11 0-1,11 3 0,29 1 0,22 0 3,97-9-3,4 5 0,69-9 0,-17-9 1,16 1-1,1-13 5,-12 25-5,17-16-2,-11-5 2,-22 4 0,-1-4 0,-28 13 2,-56 0-2,-23 8 3,-23 0-3,-67 9 0,-34 4 1,-39 4-1,-57 5 1,-40 8-1,-124 8-3,-78 13 3,-35 17 0,-11-4 0,6-9 1,-6 1-1,0-1 1,23-16-1,5 20 1,40 5-1,39-5 0,51-16 0,63 0-1,27-5 1,63-12-5,44 0-2,41 8 7,38-9-3,35-16 3,107-9 1,73-16-1,12-18 2,-1 22-2,6-22 3,6 5-3,-12 4 5,1 25-5,-17-4 2,-29 0-2,-17 9 3,-56-13-3,-28-5 1,-17 5-1,-62 8 2,-12 1-2,-11 3 6,-11-3-6,-28-1-1,-34 9 1,-46-5-3,-39 13 3,-113 9 4,-73-9-4,-34 13-2,-5-4 2,-1 8 4,-5 0-4,5-4-2,-5-4 2,39 4 0,28-26 0,52 14 1,55-5-1,29 4-1,73 0 1,12-4 0,11 4 0,28-4-2,39 0 2,29-8-1,40 8 1,83-13-1,35-8 1,57-13-1,-7 4 1,18-3 2,-23 7-2,5-8 0,-16-4 0,-6-4 1,-11 0-1,-45 3 1,-18 14-1,-5-5-2,-16 18 2,-35-5 0,-56 13 0,-6-5 3,-17 5-3,-73 4 0,-34 8-2,-34-12 2,-124 4 1,-51 9-1,0 8 1,-22 12-1,5-3-1,17 3 1,0-8 0,34 1 0,23-6 0,61-7 0,12-1 3,23 5-3,67-9-2,12 1 2,16-5-3,63 0 2,39 0 1,28-13 0,113 0 0,57-8-3,5-13 3,17 4-1,-11 5 1,6 8 2,-23-4-2,-6 0 2,-39-9-2,-51 17 1,-11 1-1,-34-5 2,-62 8-2,-12-3 1,-5 3-1,-17 9 2,-34 4-2,-28-4-1,-34 0 1,-34 5 1,-79 3-1,-22 5 0,-29-17 0,34 8 0,11 9 0,-5-1 2,11-12-2,6 0-2,22 0 2,35 9 1,66 3-1,13-12-1,5 5 1,16-1-2,12-4 2,29-4-1,33 4 1,23 0-1,33-5 1,68-7 2,18-5-2,5 4-1,0-4 1,-1 9 0,-27-9 0,-17 4-1,-23-4 1,-56 9 2,-17-1-2,-6 5 0,-11 0 0,-17-1 1,-34 1-1,-12 8 1,-27-4-1,-29 5 2,-16-5-2,-86 0-2,1 4 2,-11 4 0,-1-3 0,-11-1 0,-11 9 0,34 4 0,5-9 0,29-4 0,11 0 0,56 1 2,6-1-2,11-4-2,17 0 2,12 0 2,5 0-2,17 0-3,28-9 3,23 5-1,17 0 1,28 4 0,11-13 0,85-4 0,12-4 0,-1 17 1,17-13-1,-5 0 0,-1 9 0,-16 8 0,-12-13 0,-16 13 0,-24-21 0,-55 12 0,-6 1 0,-18 4-1,-10-1 1,-12 5 1,-22-8-1,-18 12 1,12-4-1,-73 4-1,-29 1 1,-84 12 0,-6-1 0,-11 1 0,0-4 0,-6 8 1,-17 0-1,46 1-2,22-10 2,11 5 2,6-4-2,62-5-1,5-3 1,12 3 0,11-4 0,12 1-1,11-5 1,22 4-1,6-4 1,45 0-2,12-4 2,10 4 3,12 0-3,12-5 0,-7-3 0,7-1-7,-1-3 7,-5 3 4,-6 1-4,-12 4 1,-16-5-1,-11 5 0,-6 0 0,-46-1 0,-22 5 1,-16 5-1,-18 3 0,-11-4 0,-11 5 0,-6-1 0,-6 1 0,-50 3 0,16 1 0,63-4 0,5 7 0,0-3 0,6-4 1,11 8-1,6 4-1,11-4 1,6 0-2,17 8 2,11-4 2,11 0-2,6-4-2,6 0 2,5-8 2,0-5-2,6-4-1,0 0 1,-6-9 1,0 5-1,-5-8 1,0-10-1,-7 1 4,-4 0-4,-7 0 0,-5 0 0,-11 0 0,-6-1 0,-5 5-2,-1 5 2,-11 20 0,0 5 0,-11-9-1,0 0 1,0 22-1,5 12 1,1-4 0,5 17 0,6-13-1,11-5 1,0-3-1,6 0 1,5-1 3,6-20-3,11-1-1,12-3 1,5-10-2,11-3 2,1-13 1,-6-9-1,0-8 1,-6 0-1,0-4 1,-11 3-1,-11 6 2,-6-10-2,-12 9 0,-21 5 0,-18 3 1,-17-3-1,-5 8-2,-12 8 2,-11 9 1,-34 8-1,51 4-2,0-3 2,6 3 1,11-4-1,11 5 0,6-5 0,17 0-2,5 0 2,40-8 0,5-9 1,18 1-1,11 3 0,11 1 0,6-5 1,-6 5-1,5-1-1,1 5 1,-6 0 0,-5-1 0,-1 1 0,-5 0 0,-6 0-1,0 4 1,-11 0-1,-6 0 1,-5-4-1,-12 8 1,-5 0-1,-6-4 1,-17 17 0,-6 0 0,1-4-1,-1 4 1,1-5 0,5 1 0,0 0-2,5-5 2,7 5 0,5-5 0,0-4 3,0-4-3,0 0-1,28 0 1,12-4 0,5 0 0,11-4 2,6-1-2,12-4-5,-1 1 5,-5-5 1,-6 4-1,-11-8 1,-12 8-1,-5-8 0,-17 0 0,-11 0 1,-12 8-1,-11 0 0,-11 5 0,-12 4 0,-5 4 0,-6 0 1,6 12-1,0-7 1,-6 3-1,6-8 0,11 8 0,0-8-1,12 5 1,-1-5 2,12 4-2,11-4-5,0 0 5,28-9 2,12 5-2,16 0 1,12 4-1,5-4-3,1 4 3,5-9 2,0 9-2,-6-8-1,-11 4 1,-11-5 1,-12 5-1,-5 0 1,-6 4-1,-16-5-1,-24 1 1,12 4 0,-45-4 0,0-5 1,-11 5-1,-12 4 0,-11 9 0,0-1 0,-6 9 0,1-4 2,-7 4-2,7-5-7,10-3 7,6-5 5,6 0-5,12 1 0,10-1 0,6-8 0,6-1-1,5 5 1,6-8 1,6 4-1,6-9 0,-1 9 0,6 4 0,0-13 0,-6 0 1,1 5-1,-1-5 2,-5 5-2,-6-5-3,0 5 3,-6-1-1,6 5 1,0 0 1,6-1-1,0 1 0,0 0 0,11 4 0,0 0 0,0 0-3,0 0 3,0 0-2,0 0 2,0 8 4,0-8-4,5 13-1,1 0 1,-1-1-2,1 1 2,5 4 0,1-4 1,-1 0-1,0-1 2,-5-3-2,0-5 0,-6-4 0,0 0 1,0 0-1,0 0 5,0 0-5,0 0-2,0 0 2,-23-4 1,0-5-1,-5-3 0,6 3 0,-1 1 4,0-1-4,6-4 0,6 9 0,0-4 1,5 3-1,6 5-4,0 0 4,0 0 1,0 0-1,0 0-1,0 0 1,0 0 0,0 0 0,0 0 0,0 0 0,0 0 2,0 0-2,0 0 1,0 0-1,0 0 0,0 0 0,0 0 0,0 0 0,0 0 1,0 0-1,0 0-1,0 0 1,0 0 0,0 0 0,0 0-2,0 0 2,0 0 1,0 0-3,6 17 2,5 5 2,0 3-2,6 5-1,6-1 1,0 5 2,5-4-2,0-1-2,0 1 2,-5 4 0,-6-13 0,0 9 0,0-9 0,0 13-1,-1-5 1,-4 5 2,5-4-2,-6 4-2,0-9 2,-5 5 0,0-1 4,-6-7-4,0 3-1,-6-4 1,0-8 1,1 4-1,-1 4 0,0 0 0,1 0 0,-1 0 0,0 1 1,1 3-1,-1-4-3,0 5 3,1-5 1,-1-4-1,1 0 4,-1 0-4,0-1-3,1-3 3,-1 0 0,6 0 0,0-5 0,0-8 0,0 0 0,0 0 0,0 4 0,0-4 0,0 0 0,0 0 0,0 0 2,0 0-2,0 0 1,-11-17-1,-1-8-2,1-5 2,-6-8 0,-5 9 0,-1-1 0,0-4 0,-5-4 1,0-9-1,5 9 0,1 0 0,-1 4 0,6 9 0,6 0 2,0 12-2,5-4 0,0 13 0,6 4-3,0 0 3,-5 21 2,5 4-2,0 1 0,0-1 0,0-8-1,-6 8 1,1 1 0,5 12 0,0 0-1,0 9 1,0-1 1,0 5-1,0-9 1,0-4-1,5-8-3,1 0 3,-1-5 0,-5-4 1,0-4-1,0-4-1,0-1 1,0-3 5,0-9-5,0 0 7,0 0-7,0 0 3,6-9-3,5-12-2,1-8 2,-1-9-1,0-9 1,1 0 2,-1 1-2,0 8-3,0 8 3,1 5 2,-7 4-2,1 8-2,0-8 2,-1 8-1,1 13 1,-6 0-2,6 30 2,-6 12 2,0 13-2,0 0-2,0 0 2,0 21 1,0 22-1,5-22 0,12 30 0,-6-64 0,1-4-2,5-4 2,0-9 1,0-3-1,-6-1 0,0-13 0,-5 1 2,-1-5-2,1 4-1,0 1 1,-6-9-1,0 0 1,11 0 0,0 4 0,1 5 0,-1-5 0,6-8 1,0 4-1,0 4 1,5 0-1,1-12-2,5 8 2,6 4 1,5 0-1,12-8 0,0-9 0,11 0 1,17-8-1,11 13 0,1-18 0,67 14 0,-11-35 0,-23 30-2,-40-8 2,12 8 0,40-9 0,-23 22 0,-63-13 0,-4-4-1,-12 13 1,-6-14-2,-11 27 2,-12-14 1,-22 9-1,-16-4 0,-13 8 0,-4-4-1,-7 13 1,-16-22 2,-12 18-2,0-9 0,-5 0 0,-12-4 0,-50 12 0,28-8-1,45 4 1,-6-12 0,1 12 0,-1-17 0,6 9 0,11 8 0,0-4 0,1 0 1,5 9-1,5 4-2,6-5 2,12-8 1,5 9-1,11-9 0,6 4 0,1-4 1,4 4-1,1-4-2,11 0 2,-6 4-2,6-4 2,-11 13 1,0 8-1,5 4 0,0-12-1,1 0 1,-1-13 0,6 0 0,0 4 0,0-4 0,0 0-1,11 0 1,1-8-4,-1 8 4,-5-5 2,-1-3-2,1-1 3,0 9-3,-6 0-1,0 0 1,0 0 3,0 0-3,-12 13-4,7-9 4,5-4-1,-6 13 1,0-9 2,6-4-2,0 0 0,34-4 0,6 0 0,-6-13 0,5 8-1,12-3 1,11-5 0,11 0 0,1-13-2,5-4 2,11 5 1,62-26-1,-16 17 0,-6-13 0,0 9 0,-18-14 0,-55 35-2,-1-4 2,-10 4 1,-7 0-1,-11 4 0,-5 4 0,-34 0 0,-23 17 0,-23-12 0,-16 8 3,-23-4-3,-11 12 1,-63 5-1,7 4-1,16-21 1,23 4 3,45 0-3,11 8-1,12-8 1,10 4 0,12-4 0,6 0 2,40-4-5,21-4 3,30-1-1,10-8 1,17 0 1,74-21-1,-12 13-4,1-1 4,-18 14 4,-22-9-4,-57 21-1,-10 4 1,-12 0 0,-23 0 0,-28 5 1,-28-1-1,-23 5 1,-22 4-1,-6 8 0,-85 5 0,12-9 6,16 0-6,7-4 0,16 9 0,62-18-1,12 9 1,10-9 0,7-3 0,50 3 0,34 1-4,34-9 4,23-5-2,90-20 2,0 8-2,-23 4 2,-22 13 1,-29-4-1,-55 4 0,-13 4 0,-10-4 1,-12 5-1,-34 7 0,-16 9 2,-12-8-2,-11 8 0,-12-4 0,-10 4-1,-7-4 1,12 4-1,0-12 1,6 12 1,5-8-1,6-1-3,5-3 3,6-5-2,12 0 2,5 1-1,0-5 1,0 0-1,6 0 1,11 0 0,0 0 0,0 0 1,0 0-1,0 0 1,0 0-1,0 0 1,0 0-1,0 0-1,0 0 1,0 0-1,0 0 1,-17 4 0,5 4 0,-5-8 0,1 9 0,-7-1 2,0-8-2,-5 0 0,0 9 0,0-9-1,0 4 1,5-4 3,-5 0-3,5 0-2,1 0 2,5 4 0,0-4 0,5 9-1,1-9 1,-6 0 0,0 4 0,0-4-1,6 0 1,0 0 0,-1 0 0,12 0 2,0 0-2,0 0 2,0 0-2,0 0 0,-22 4-2,-1-4 2,-5 4 1,0 1-1,0-1 0,-1-8 0,7 12-1,-1 1 1,1 3 0,5 1 0,0-5 0,0 1 0,6-5 0,-1 0 0,1 1-1,11-5 1,0 0-1,0 0 1,0 0 1,0 0-1,11 0 0,1 4 0,-1 0 0,-5 0 0,5 1-2,0-1 2,0 0 3,1-4-3,5 0 0,5 0 0,6-4-1,6 4 1,0-4 0,6 4 0,-1-5 0,1 1 0,5 0 1,11 4-1,6-13-2,17 0 2,0 1 1,12-5-1,61-4-1,-11-1 1,6 6 3,0 11-3,-12-7-2,-44 7 2,10 1 1,63 4-1,-6-8-1,0 8 1,-11-9 0,-18 13 0,-44-8-1,0 4 1,-6 0 0,-11 0 0,-12 4 0,-11 5 0,-17-5 2,-22 0-2,-6-4 0,-51 17 0,-11 0-2,-23 0 2,-10 0 4,-18 8-4,-74-3-2,29 7 2,-5-12 0,5 21 0,11-29 0,6 12 0,5-8 0,52 4 0,5-5 2,5 1-2,12 0-2,6-1 2,10 1 0,13-4-1,10-1 1,12-8-1,11 0 1,22-4 2,18 12-2,22-16-2,6 8 2,22 0 2,17 0-2,63-13 1,5 5-1,-6-5-1,0 13 1,1-21 0,-12 17 0,0-22 2,5 26-2,-22-13 1,6 26-1,-6-17 0,-11 8 0,-51 0 2,11 9-2,6-4 0,46 20 0,-18-16 2,-51-5-2,0-3 0,-5 7 0,-6-16-3,-17 17 3,-5-9 0,-12 9 0,0-13-2,-5 4 2,-6 0 1,-6 0-1,-5 1 0,-6-5 0,0 0 0,0 0 0,-28 0 1,-12 4-1,-5-4-2,-12 0 2,-22-4-2,-11 8 2,0-4-2,-12 4 2,-56-12 0,23 8 0,50-9-1,-11 13 1,-11-4 1,-46 0-1,7-8 2,-1 21-2,11-13 2,46 0-2,-17 4-1,-51 9 1,22-9-1,57 4 1,6-4 1,11-8-1,11 4 0,12 0 0,5 4 2,6-8-2,5 0 1,12 12-1,-1-8 0,12 0 0,29 5 3,10-5-3,18-5 0,22 1 0,5-4 0,23 12 0,74-8 0,-12-9 0,12 9 1,-12 0-1,12-1 0,0-20 0,-12 21-1,-5-13 1,-1 17 0,-16-4 0,6 20 3,-7-11-3,1-5-2,5-13 2,-5 26 0,0-26 0,5 30 0,-11-34 0,-5 17-1,-46-8 1,12-14-1,45 14 1,-6 21 2,-6-30-2,-5 29 0,-57-24 0,1 7 0,-1-3 0,0-13-1,-10 17 1,-13-9-1,-4 13 1,-13 8 2,-4-3-2,-7-14-1,-5 5 1,-11-5 0,-18 1 0,-16-5 0,-11 5 0,-6 4 0,-12 8 0,-11-4 0,-16 4 0,-12-8 0,-79 21 0,11-17-2,-16 17 2,5-9 1,-12 5-1,-10 0-1,10 12 1,1-12 2,6 12-2,-12-12-1,17-1 1,5 1 1,12 4-1,12-4 1,10-5-1,51 1-1,6-5 1,12-13 0,10 14 0,12-14 2,11 13-2,6-8 1,11 8-1,17 1-1,0-5 1,40-13 0,10 9 0,18 12 0,17-4 0,5-8 2,17 8-2,80 1-1,-18-5 1,6-13 2,-6 17-2,12-4-2,-1 0 2,-5 9 1,6-9-1,-12 0-1,6-5 1,-5 5 0,-12-12 0,-6 3 0,1 18 0,-18-5 0,-45-4 0,6 0 1,51 4-1,-28-16-1,-12 16 1,45-4-1,-39 0 1,-56 0 0,-12 4 0,-11-8-1,-6 4 1,-11 0 1,-12 0-1,-5 0-1,-28 0 1,-11-9 1,-7 14-1,-4-1-1,-7 0 1,-11-8 0,-11 4 0,-5-9-2,-12 14 2,-68-5 2,12 0-2,-1-13-1,-5 17 1,17-4 1,40 4-1,-69-4 2,24 5-2,-7-10-2,-11 5 2,18-17 1,-7 17-1,-5-12 2,0 12-2,-28-13 0,5 21 0,-11-12-1,23 4 1,11-21 0,0 13 0,11-9-1,23 21 1,51-8 2,-6-1-2,0-7-1,5 7 1,6-7 1,12 12-1,11-9 0,11 18 0,0-9-3,12 17 3,10-9 0,18 18 0,28-18 0,22 5 0,12-18 0,22 5 0,68-4 2,12 4-2,10-29-2,12 16 2,11-17 2,51 9-2,-5-21-2,22-5 2,-12 5 1,-5 4-1,29 0 0,-7 25 0,-5-29 1,23 12-1,-12-17-2,-6 9 2,18-12 2,-18 16-2,7-9 0,-24 5 0,-16 0-1,11 34 1,-23-21 0,-39 12 0,-5 0-2,-18 0 2,-17 5 1,-27 4-1,-63 8-2,-12-8 2,-10-1 1,-12 5-1,-39 5-1,11-5 1,-79-5 0,-23 1 0,-101 8-1,-17-20 1,-79 16 2,-23-13-2,-22-4 1,-23 34-1,-23-13 0,-16-4 0,-23 0 0,-6-8 0,-5 3 0,22 18 0,12-9 2,28 17-2,39-4 1,12 9-1,50-9-1,35 8 1,67-16 0,39 3 0,63-7-1,16-1 1,12 0-1,17 0 1,28 0 0,0-4 0,85-4 1,44-4-1,120-5 0,67-4 0,11-4-1,23 0 1,23-9 1,10 22-1,18-5 0,0 0 0,5 5-2,12 4 2,-6-9 1,-5 9-1,-24-30 1,-21 8-1,-24 5 0,1-13 0,-34 9-1,-23 0 1,-39 8 0,-34-9 0,-68 9 0,-34 13 0,-56 0 0,-12 0 0,-11 4 1,-61 4-3,-35-4 2,-45 0 1,-102-4-1,-78-13 0,-29 8 0,-45 5 1,-33 0-1,-52 21 0,-237-5 0,85 10 0,226-6 0,-39 6 0,-24 16 0,7-9 0,5 9 0,11-8 1,12-21-1,16 3-1,23 1 1,34 8 0,40 0 0,39 0 1,39-4-1,63 0-2,33 0 2,63-12 0,11 3 0,11-4-1,34 0 1,0-4 1,84 5-1,41-1 1,112-4-1,79 13-1,0-22 1,17-4 0,17 5 0,34 0 0,11-22 0,11 21 0,1-12 0,10 9 0,-10 7 0,-1 5 0,-11 0 0,-17 0 0,-28-4 0,-11-30-1,-51 30 1,-28 17-1,-52-30 1,-78 34-1,-68-13 1,-11-8-5,-23 4 5,-22 4 1,-6-4-1,-79 4 0,-51 0 0,-118-4 3,-63 22-3,-16-14-2,-23 5 2,-23-1 3,-22 5-3,-11 5 1,-6 11-1,5 10 2,29-14-2,28 18 0,40-17 0,5 8 0,45-13 0,40-4-2,62 5 2,34-5 1,62-13-1,17 1 0,28-14 0,34 5 0,28-16-1,45 7 1,18 5 0,112 0 0,56-9 2,6 0-2,12-8-2,11 8 2,-12 5 2,-5-13-2,11-13-2,-22 13 2,-12-13 0,-39 4 0,-45-4 1,-29 9-1,-33 0 0,-63 8 0,-22-5-1,-40 14 1,-39-5 1,-45 5-1,-40 4-1,-130-9 1,-78 0 3,-18 22-3,12-9 1,11 4-1,11 21-1,17 1 1,34-1 0,17 5 0,40 12 1,78-17-1,74 5-2,11-9 2,17 5 0,29-14 0,50 9 0,28-4 0,40-12-1,107 7 1,68 14 1,17-18-1,11-8 0,6-4 0,5-4 0,12-9 0,0 8 1,11-8-1,-17 21 0,-17-33 0,0 16 4,-34 9-4,-17-5 0,1 1 0,-41 21 1,-33-13-1,6 12 0,-23-12 0,5 13-1,-16 0 1,-17-1 1,-6-3-1,-6 8-1,-56-17 1,0 8 1,0-3-1,1 7 1,-7-8-1,-5 9-2,-6-4 2,-11 3-2,-12-7 2,-11-1-4,-50 0 2,-23 4 2,-29-8-1,-27 5 1,-74-5-2,-23-5 2,12 5 1,-17 5-1,-1-14 2,-21 1-2,-46 4 1,5 12-1,1 9 4,28 0-4,51 4 1,5-12-1,29 16 1,11-12-1,56-5 1,12-8-1,10 17-3,13-13 3,10 0 2,12-4-2,45-12 0,22 3-2,29-3 2,28 7 2,79-12-2,28 5-1,6-1 1,39 13-1,23-17 1,-11 26 0,5-14 0,1-12 0,-7 5 0,1 20 0,-12-25 0,-5 5 1,-40 7-1,-39 10 0,-12-5 0,-22 4-1,-68-13 1,-11 9 2,-12-4-2,-5 13-2,-28-9 2,-6 0-1,-62-13 1,-40 9 0,-90-9 0,-28 9 1,-51-17-1,-5 16 1,-18-7-1,6-5-1,17 8 1,-5 13 1,16-4-1,-16 9 0,22 4 0,5-1-1,-5 5 1,23 13 1,28-17-1,5 3 0,-16-3 0,-23 13 1,45 12-1,5-9 0,18 5 0,0-4 0,5-1 0,29-7-1,44-1 1,-10-4 2,-52 17-2,18-5 0,44-16 0,-5-5-2,1 5 2,15 0 2,1-9-2,6 9 1,11 4-1,6-9 1,16 1-1,1-1-2,10 1 2,7-5 0,5-4 0,6 0-2,11 0 2,0 0 0,0 0 0,33 12 1,7-3-1,11-5 1,5-4-1,6 0 2,0 4-2,0-8-2,6 8 2,6 1 2,5-5-2,0 4 0,-6-8 0,6-1 0,0 5 0,0 0 0,-6 0 0,1 0 0,-7 0 0,1-4 0,0 8 0,-6-8 1,6 8-1,0-8 1,-1 0-1,1 4 0,0 4 0,5-4-2,0-4 2,1 4 1,-6 0-1,-1 0 1,1-4-1,0 4-1,5 0 1,1 0-1,-1-5 1,-11 5 2,0 0-2,0-4-2,0 0 2,-5 4 0,-6 0 0,-6-4 1,-11 4-1,-6-4-1,-6 8 1,1-4-1,-6 0 1,-6-4 1,-11 4-1,0 0 0,0 0 0,-34 0 1,0 4-1,1-4-1,-7 0 1,6 0 0,-5 4 0,-1-4 1,1 0-1,5-8-1,0 8 1,6-9 1,-6 9-1,6-17 0,5 4 0,0-12-1,6 8 1,6-21 0,6-4 0,16-1 0,17-3 0,12 8 0,5-22 0,22 5 0,69-34-2,-6 17 2,17 9 1,11 4-1,11 8-1,17 21 1,12-4 1,11 22-1,39-22-3,-5 34 3,-1 0-16,-16-13 16,-34 9-9,-11 8 9,-12 0 0,-11-4 0,-11-8-2,-23-9 2,-62 0 2,-6 4-2,-10 1 5,-7-5-5,-11 8 8,-5 1-8,-17-1 4,-29 5-4,-22-9-3,-29 5 3,-33-9 2,-96 4-2,-34-4-2,-73-4 2,5 17 3,-6 4-3,-22 4 0,6 9 0,11 0 1,22 12-1,1 0 1,33-8-1,-5-4 0,33 12 0,41-3 0,16-14 0,5 1 0,1-9 0,11 8 0,28-4 0,45 0 0,1 1 0,5-10 2,11 10-2,17-5-1,6 0 1,11 4 4,12-4-4,22-4 2,0 4-2,50-17-2,24 0 2,22 0 1,56-4-1,17-9 0,1 5 0,22-1 0,0 9 0,16-8 1,35-13-1,5 0 0,-10 4 0,10 4-2,-17-4 2,-28 22 2,29-5-2,-46 17-2,-11-17 2,6-9 0,-6 5 0,-23 17 0,-5 4 0,-12-21 0,-56 4 0,-5 4 1,-6 5-1,-6-13 1,-6 8-1,-11 4 0,-11 5 0,-6-9 1,-5 5-1,-6 4-1,-6-5 1,-17 1-2,-16 8 2,-18 0 0,-22 0 0,-5 0 0,-12-4 0,-23-1 0,-56 5 0,-11 0 0,-12 0 0,12-4 1,-29-4-1,0 8 1,-10 4-1,-41-8-1,1 16 1,11-7 1,39-5-1,-16 0 0,-35 12 0,1 1 0,22-5 0,29 5 0,5 4 0,17 4 1,6-4-1,22-13-1,6 5 1,56-5 2,0 0-2,6 1-2,12-1 2,10-4-1,12 4 1,11-4 2,6 0-2,11-4 0,17 0-1,23-1 1,22-3-1,5 4 1,18 4 2,17 0-2,5-9 0,85-8 0,11-8-3,-5 21 3,11-9 1,-6-8-1,17-5 0,35 18 0,-35-13 0,34 4 0,0-9 1,-23 18-1,-33-17-1,-6 12 1,6-4 1,-12 4-1,-28-4 0,-11 17 0,-57-8-1,1 8 1,-12-13-1,-6 9 1,-11 0 0,-11 8 0,-6-17 0,-11 17 0,-34-4 0,-22 5 0,-18-10-1,-27 5 1,-18 0 1,-67 22-1,-12-27 1,12 14-1,-23-9-1,11 13 1,-11-1 0,0-3 0,-11-5-1,6 17 1,-1-4 1,1 4-1,5-12-1,-6 12 1,18-4 1,5 12-1,5-16-1,18 8 1,-1-8 2,24 8-2,50-12-2,5 8 2,12-5-1,0 5 1,6-8 1,10 12-1,7-13-1,11-4 1,5 1-1,6 3 1,0 1-3,12-9 3,5 0 1,0 0-1,22 4 2,12-4-2,6 4-2,10-8 2,7 0-1,-1-9 1,1 13 1,-1-9-1,6 5 0,6-13 0,5 9 1,1-9-1,-1 0 0,6 0 0,17 0-1,56-8 1,-16 25 2,-46-9-2,68 5-1,-22-13 1,11 9 0,-1-5 0,-10 13 1,-46-4-1,6-1-2,51-11 2,-17-1 1,-46 8-1,7 5 1,50-9-1,-12 13 0,-44-8 0,11-1 1,40-3-1,-57-5-1,11 8 1,6 1-1,45-1 1,-17 5 1,-50 4-1,10-4 0,7 0 0,-1-1-1,6 1 1,62 4-1,-17-4 1,-6 17 2,-44-9-2,61 0 1,-22 0-1,-40 0-3,6 1 3,57 7 2,-12 1-2,0 0 0,-11-13 0,-57 0-1,12 0 1,11 0 1,50 0-1,-21 4 0,-41 4 0,12-3 0,57-1 0,-12-4 1,11 8-1,-5 9-1,-6 0 1,-6 0 0,7-4 0,-13-9-1,-38 0 1,10 1 1,52 12-1,-7-5 0,-10 5 0,-46-8-1,-5-1 1,5 1 1,1-1-1,-7 1 0,-5-1 0,-5 0-1,-12 5 1,-12-4 0,-4 3 0,-7-7 1,-5 3-1,-6-8-2,-5 4 2,-1 0 0,-5-4 1,0 13-1,-5-13-1,-1 9 1,-6-14 1,-5 5-1,0 0 1,0 0-1,0 0-2,0 0 2,0 0 0,-22 0 0,-6-4 1,-17 4-1,-18-8-3,-10 3 3,-17-7 0,-18 3 0,-61-16 0,0 8 0,5 4-1,17 13 1,-11 5 1,-5 7-1,10-8 1,-16 1-1,11 7-3,-6 1 3,-5 8 2,0-12-2,-18-1 0,18 5 0,-6-5-3,-85 1 3,1-9-6,50 17 6,56-9 0,12 1 0,57-9 0,-1 0 0,0 0-1,1-9 1,5 9 2,5 0-2,6-4 0,12 0 0,5 0 1,12 4-1,11-9-1,11 5 1,22 0-2,-5 4 2,40-13 0,11 0 0,-1 0 0,12 1 0,17-1 0,12-4 0,50-17 1,0 9-1,-6 4 0,-56 8 0,17 5 1,62-18-1,-11 5-3,-11 0 3,-46 8 3,62-8-3,-16 12 0,-46 5 0,6 0-2,57-21 2,-24 12 1,-44 0-1,5 9 0,51-9 0,-11 13-1,-45-8 1,5 4 1,46-1-1,-46 1 0,12 0 0,56 8 1,-29-17-1,-44 13 0,5 0 0,6-4 3,40 4-3,-57-4 0,6 0 0,-1 4 7,7-5-7,-12-7 4,0 12-4,0 0 0,0-4 0,0 4 0,5-5 0,-10 1 1,5 4-1,5 0-1,7 0 1,-7 0 0,1 4 0,5-8 0,6 4 0,57 4 0,-35-16 0,-39 16 0,6-4 0,0 0 0,-1 4 0,1-4-1,0-8 1,5 16 1,0-8-1,1-8-1,-7 8 1,1 8-1,0-4 1,5 5 0,-11-5 0,0 4 0,0-3 0,0 7 0,0-12 0,0 5-1,0-14 1,-11 18 1,-1-9-1,7 8-1,-1-4 1,1 5 0,-1-1 0,-11 1 0,-5-5 0,5 9 1,-6-5-1,0 1-1,-10-9 1,4 8-1,-10-4 1,-12 1-1,0-5 1,-5 8-1,-6-12 1,-6 8-4,0-8 4,1 12-1,-12 1 1,0-9-2,-12 8 2,-4 5 2,-7-9-2,-11 5 0,-5-9 0,-1 0 1,-5-5-1,-12 5 0,-10 0 0,-1 0-1,-5 0 1,-6 9 3,-12-5-3,-5 0-1,-45-8 1,45 4 0,-62 0 0,11 9-1,-5-9 1,0 8 3,11-16-3,39 8-2,-67 0 2,-6 8-1,-6-12 1,12 4 1,-23-9-1,6 14 5,-12-5-5,6 0-2,-17-13 2,-33 9 1,33 8-1,11-8 2,-11-9-2,17 9 0,0-1 0,6 5 1,22-8-1,1 4-1,-1 4 1,23-13 2,0 26-2,51-22 1,-6 9-1,5 4-2,-10-8 2,-57-8 1,17 7-1,50 14-2,-16-9 2,-62-17 2,28 13-2,45 8-1,-12-8 1,-38 16 0,-1-12 0,11 13-1,57-17 1,0-5 5,12 5-5,10 0-3,6 4 3,12-4 0,5-1 0,6 1 0,5 4 0,6-4 1,0 8-1,12-8 1,5 4-1,0 0-1,17-4 1,16 8-2,13-8 2,4-1 0,13-3 0,-1-9 1,11 13-1,12 4-1,5 0 1,-5-9 2,-1 9-2,12-12 0,51-1 0,-17 13-2,-46-9 2,18 9 1,45 0-1,-6-4 2,0 13-2,-5-18-2,-63 9 2,6-4 1,6 4-1,-1-4-1,-5 0 1,0 4 2,-17 0-2,-5 0-1,-1 4 1,-5-4-1,-6 0 1,-5-4 0,-1 8 0,-5-4 0,-6 4 0,-5 0 1,0 0-1,-12-4-1,0 5 1,0-1-1,-5-8 1,0-1 2,-6 10-2,0-5-1,0 0 1,0 0 0,0 0-1,0 0 1,0 0-1,0 0 1,0 0-1,0 0 1,0 0-1,0 8 1,0 1 1,0 8-1,5-9-1,7 5 1,5-1 2,5 1-2,12-9-1,0 9 1,0-4-1,5 3 1,6 1 1,1 0-1,10-1 1,6 5-1,-5-8-2,5 3 2,5 1 3,12-4-3,6-5-2,-6 0 2,6 0 2,11 1-2,50-5-1,-27 12 1,-40-3-2,11-1 2,6-4 0,45 5 0,-5-1 3,-46 1-3,0-5-1,-16 13 1,-1-4-2,-11-1 2,-5 1 0,-12 0 0,-11-1 0,-6-3 0,-22 16 0,-12-8-1,-28 4 1,-34 5 1,-16-5-1,-29 4 2,-79 5-2,-40-13 1,-55 0-1,4-4-1,-10-13 1,-18 0 2,1 0-2,0 12 0,-18-16 0,-10 13-1,10-1 1,1 9 2,-1-4-2,7 16 0,27-8 0,12 5 1,5 12-1,29-21-2,17 0 2,50 0 0,29-9 0,10 5-1,63-5 1,6 1 1,11 4-1,17-5-1,5 0 1,12 1 0,22-1 0,6-8 0,68 0 0,28-4 0,79 13 0,28-26 1,12 17-1,56-30-1,17 22 1,-1 12-1,-4-4 1,10-13 2,1 9-2,-1-5 0,6 18 0,17-9-1,-5-4 1,-6 4 0,11 0 0,-28 12 1,-17-24-1,-12 16-1,-33-13 1,-45 9 0,-6 9 0,-23-9 0,-11 4 0,-22-4 0,-57-4 0,-11 4-2,-12 0 2,-11 0 0,-22 4 0,-6-4 0,-51 4 3,-34 1-3,-22 3-2,-102-12 2,-73 4 2,6 8-2,-18-16-1,-22 21 1,5-1 1,7 14-1,-12-9-1,-12 8 1,12 0 0,11 22 0,-11 8 0,23-13 0,16-12 1,-5 12-1,34-12 0,11 0 0,62-5 0,5 13 0,18 4-1,22-12 1,68-22 0,11 9 0,12 0-4,5-17 4,22 13 4,41-9-4,27 9-1,29-21 1,22 3 2,113-24-2,45 24-2,23-7 2,6-26 3,-1 29-3,12 1-3,11-5 3,17 9 1,0-9-1,-11 13-1,-6-13 1,17 1 1,-17 12-1,-22-9 0,-1-8 0,-39 30 0,141-38 0,-96 12-1,-45 0 1,-33 0 0,-63 5 0,-34-5-1,-40 1 1,1-5-3,0 4 3,-12-4 1,-11-4-1,-5 4 0,-6 4 0,-12 1 1,-5-1-1,-6 0-1,-5 9 1,-6-5-2,-6 9 2,-5-4-3,-12 4 3,6 0 0,-45 0 0,-29-8 0,-16 8 0,-23-9 0,-56 1 0,-12-5 0,1 9 0,-7 8 2,-16-4-2,0 4-1,-6 13 1,6 0 2,-12-8-2,-22 8-1,40 0 1,5 4 0,6-9 0,22 1 1,17 0-1,12-9-1,56-4 1,5 4 0,7 5 0,16-9 3,6 4-3,11 0-2,6 0 2,11-4 2,28 5-2,28-5 0,18 12 0,33-7-1,17-5 1,97-5 2,-1 10-2,40-10 0,-6 5 0,-29-12 2,35 20-2,-6-21 1,-51 9-1,18 0 2,-7-9-2,18 17 1,22-20-1,5 7-1,-27 5 1,-29 12 0,1-20 0,4 7-1,1-3 1,-11 12 1,5-12-1,-16 8-1,-1-13 1,0 13 3,-22 0-3,5 8-2,1-12 2,-1-8-2,6 7 2,-5-7 0,-1 16 0,0-8-1,6 4 1,-16-13 0,-1 4 0,0 1-2,-23 8 2,-33-4 1,11-1-1,56-11 0,-16 7 0,-46 1-2,6 8 2,34-13 2,-51 9-2,6-5-1,-1 5 1,1-4-1,-12 3 1,-5-7 1,-12 7-1,-10-3 2,-12 8-2,-6-9-3,-6 9 3,-5-4-1,-5 8 1,-7-4-5,-5 0 5,-22 0 1,-12 9-1,-17-9-2,-6-9 2,-5 5 2,-22 4-2,-12-8 0,-23 3 0,-90-7 1,-33 8-1,44-18-1,-22 22 1,-34-8 1,-11 21-1,5-9 0,-17-4 0,-16-4 1,-1 4-1,7-5 2,-24-3-2,-5 8 1,11-4-1,-11-5 0,-11 5 0,16 4 0,12 0 0,6 13 0,10-9 0,7-4 0,-6-4 0,22-1 0,0 14 0,35-5 0,38 5 0,29-1 0,6-4 0,16-4-2,57 5 2,6-5 2,11 4-2,11-4 0,12 4 0,16-8 0,23 0 0,0 4 1,62-9-1,28 9-3,18-4 3,101 0-5,45-5 5,11-12 4,0-4-4,12 3-2,16-11 2,1-10 2,-6 9-2,11 5 2,6-14-2,-6 31 1,-11-18-1,16 0 3,-16 5-3,-6 12-1,-5-4 1,-17 13 1,5 8-1,-17 5-1,1-9 1,-29-4 0,-34 12 0,-5-4 0,5-12 0,-17 21 0,-11-1 0,-5-3 0,-7-14 0,-27 5 1,-40 5-1,6-10-1,5 14 1,-5-5 0,-18 0 0,-4 1 0,-13-1-2,-10 0 2,-6-4 2,-6 0-2,-6 0 0,-5 9 0,-5-9-1,-1-5 1,0 1-1,-5 8 1,-6-4-10,0 0 10,0 0 1,-40 9-1,-22-5-7,-11 5 7,-23-5 2,-85 13-2,1-13 0,-18 0 0,-28 0 0,-45-16 0,-16 3 0,-13 1 0,-10-5-2,0-4 2,-7 9 3,18-9-3,23-4 1,-1 8-1,29 13 0,5 8 0,57 1 0,11-1 0,6 1-1,27-1 1,58-8-3,-1 4 3,12 5 1,11-1-1,16 1 0,18-5 0,28 0 0,0-4 1,45 0-1,29-4 1,5-4-1,28-5 2,79-8-2,1 8 1,16-8-1,34 0 2,-11 12-2,-29-8 1,12 13-1,34-17 2,-12 12-2,-33-8 1,5 5-1,-22-5-1,5 4 1,-28 0 1,6 5-1,-12-5 0,-5 9 0,-17-9 0,-40 13 0,6-4 3,39 13-3,-50-9-2,0 4 2,5-8 2,-5 8-2,-1-4-3,-16 0 3,0-4 2,-6-1-2,0 1-1,-6 4 1,1 0 0,-1 4 0,1 1-1,-7-1 1,-4-4 0,10 4 0,-5-4 1,5 4-1,-5-12 3,0 8-3,0-9-3,-1 1 3,1-5 2,-11 5-2,-6-5 4,-6 5-4,0-5-4,0 9 4,-5-9 1,-1 9-1,-5-9 1,-5 5-1,-1-1 0,-5 9 0,-1-4-2,-5 4 2,0 0-3,0 0 3,-34-4 1,-16 8-1,-18-13 2,-11 1-2,5-5-2,-16 5 2,-11-5 1,-52 0-1,1-4 0,5 17 0,17-12 1,40 7-1,-12 1 3,-50 4-3,-1 0-2,7 13 2,5-22 0,62 18 0,-12-9-1,-10 0 1,-57 0 0,22 13 0,52-13 1,-7 8-1,-5-8 0,6 4 0,-6-8-1,-6 4 1,-50-4 3,22 8-3,51-4-2,-6 9 2,1-5 0,-1 0 0,12-4-2,-1 4 2,7-8 1,-1 4-1,6 4 2,5 0-2,1-4-3,5 5 3,6-5-2,5 0 2,7 0 4,4 4-4,7-8-1,5 4 1,0-5 0,6 5 0,11 0-3,0 0 3,0 0 0,0 0 0,0 0 0,22 5 0,12-1 1,6 4-1,10-3-1,1 7 1,11-3 1,12-1-1,10 1 0,1-5 0,17-4-1,78 8 1,-10 1 1,5-1-1,-6-12-1,6 0 1,0 8-1,-6 5 1,17-9 0,-11-5 0,12 1 0,-12 4 0,5 4 0,1 1 0,-6-14 1,11 1-1,-28 12 1,0-4-1,0 0 1,0 0-1,-17-9-1,-5-3 1,-51 12-2,-6-4 2,5 8 3,7-4-3,-1-4 1,0-1-1,-5 1-1,-6 0 1,-6 0 0,1-1 0,-7 5-1,7 0 1,-12 9-1,-6-5 1,-11 5 1,1-5-1,-13 4-1,-4-4 1,-7 5 0,-5-5 0,0 0 3,6-4-3,-1 5-2,1-1 2,5 4 0,-5-3 0,5 3-1,-6-4 1,1 0 0,0-8 0,-6 8 1,-1-4-1,1 5 0,0-10 0,0 5-1,6 0 1,5 0 2,0-4-2,1 4-3,4-4 3,7 4 2,5 0-2,0 4-1,-5 0 1,-1 5 1,1-5-1,-6 5 0,-1-5 0,-4 0 0,-7 0 0,-5 5 0,-6-1 0,6 5 1,0-9-1,0 9-1,0 0 1,0-1 0,-6-7 0,1 3-1,-1-4 1,-5 5 1,-1-5-1,-5-4 0,12 0 0,-7 8 0,-5-8 0,0 0 0,0 0 0,0 0 3,0 0-3,0 0-3,0 0 3,0 0 0,0 0 0,0 0-1,0 0 1,0 0 1,0 0-1,0 9 0,0-9 0,0 0 0,0 0 0,0 0 1,0 0-1,0 8 1,0-8-1,0 0-2,0 0 2,0 0 0,0 0 0,0 0 0,0 0 0,0 0 0,0 0 0,0 0 1,0 0-1,0 0-2,0 0 2,0 0 1,0 0-1,0 9 0,0-9 0,0 21 1,-5-13-1,5 1 0,0 4 0,0-5-1,0-8 1,-6 13 0,0 8 0,1-8 1,5 4-1,-6 0-1,0-1 1,1 1 0,-1-8 0,6-9 2,0 21-2,-6 0 0,1-8 0,-1 0 1,6 4-2,-5-1 2,5 6-1,-6-10-2,6 1 2,0 0 0,0 4 0,0-5-1,-6-3 1,6-1 3,0-8-3,0 0-1,0 13 1,0 0-2,0-9 2,0-4 1,0 0-1,0 0-1,-5 13 1,5 4 0,-6-1 0,0 1 2,1-4-2,-1 4-1,0 0 1,1 4 1,-1 0-1,0 9 1,1-5-1,-1 1-2,0 3 2,1 1 0,-1-5 0,1-3 1,5-5-1,0-1 1,-6-7-1,6 4-2,0-5 2,-6 5 2,6-9-2,0-4 0,-5 4 0,5-4 0,0 0 0,0 0 0,0 0 0,0 0-1,0 0 1,0 0 1,-6 9-1,6-5 0,0-4 0,0 0 2,0 0-2,0 0 2,0 0-2,0 0 1,0 0-1,0 0-1,0 0 1,0 0 2,0 0-2,0 0-1,0 0 1,0 0 1,0 0-1,0 0 0,0 0 0,0 0 0,0 0 0,0 0 0,0 0 2,0 0-2,0 0-2,0 0 2,0 0 1,0 0-1,0 0 1,0 0-1,0 0 3,0 0-3,0 0 7,0 0-7,0 0 5,0 0-5,0 0-3,0 0 3,0 0 6,-17 4-6,-6 0-1,1-4 1,-12 0 0,0 5 0,0-5 0,-11-5 0,-6 5 0,-11-4 0,-5 0-1,-7 0 1,1-1 1,-18-3-1,-10 4 0,-40 0 0,45 8 2,-6-8-2,-62 4-2,6-13 2,-5 13-1,10 0 1,-10 4 0,-7 0 0,18-12 1,-17-5-1,11 17-1,-12-8 1,1 4 1,11-13-1,-11 5 0,5 0 0,-6 8 1,-4-9-1,10 1-1,-17-5 1,6 9 0,-17-5 0,-5 9 0,5-17 0,-6 13 0,1 4 0,-12-8 0,11-14 0,-11 22-1,12-8 1,-6 16 1,16-12-1,-16 4 1,6 13-1,-6 0-1,5-9 1,12-4 1,-1 4-1,24 9-1,-1-1 1,6 5 0,28-12 0,51 3-1,0-4 1,0 5 0,6-5 0,-1 4-1,12-3 1,11 7-1,12-3 1,5-5-1,12 5 1,5-5-3,50-4 3,24 4 0,5 0-1,23-4 1,16 4-1,63-4 1,5-4 2,-11 4-2,12-4-2,10 4 2,-5-8 0,17 3 0,-6 1-1,6 0 1,-5-13 1,16 8-1,-23 5 0,12 4 0,-5-8 0,-12 4 0,5-5-1,-10 13 1,-1-8 2,11 0-2,-21-9-2,10 5 2,-17 8 1,1 0-1,-1 0 0,6 0 0,-17-5-2,6 10 2,-6-5 1,-22 8-1,-40-4 0,5 5 0,7-9-1,-7 4 1,1-8 0,5 8 0,6-4 1,40 4-1,-69 1 1,7-1-1,-1-8-1,1 8 1,5-8 0,0 4 0,-12-9-1,-5 5 1,-5-9 0,-1 9 0,1-5 0,-1 5 0,1-4 1,-1 3-1,1-3-1,-12 8 1,0-4 1,0 4-1,0-9-2,-5 14 2,5-10 2,0 5-2,-6-8-1,7 8 1,-1-13-2,0 5 2,0-5 1,6 0-1,0 1-2,11-1 2,6 0-1,-6 5 1,-6-5-2,1 9 2,-1-5-2,0 1 2,-10-5 1,-1 5-1,-11-1 1,-6 1-1,-6-1 2,1 5-2,-12-4 0,1 8 0,-1-5 2,-6 5-2,-5 0-1,0 0 1,0 0 1,0-8-1,-5-1-2,-1 5 2,6 4 1,-5-8-1,-1-5 0,6 13 0,0 0-1,0-8 1,6-5 2,-1 0-2,6-8 2,-5-4-2,5 8 0,1-5 0,-7 1 1,1 9-1,0-5-1,-1 0 1,7 0 1,-7 4-1,1 0-1,-1-4 1,1 5 0,0 3 0,-6-3 0,0 3 0,5 5 0,-5 0-2,0 4 2,0-5 2,0-11-2,0 16-2,0 0 2,0 0-1,0 0 1,0 0 0,0 0 0,0 0-2,0 0 2,-62 38 1,0 8-1,-11-8-3,-17-4 3,-35 8 3,41-25-3,-12 0 2,-11-4-2,-57 0-1,-11-13 1,22 0 1,-5 0-1,6 12 0,11-12 0,68 0 0,-7-8 0,1 4 0,12-9 0,10 13 0,12-4 0,11 4 1,6 0-1,5 0-1,12 0 1,17-9 0,16 1 0,1-5-2,28 5 2,17-5-1,16 0 1,6-8-2,69-4 2,-18-1 3,-6 5-3,1 0-3,-52 8 3,1 1 2,-12-5-2,1 4-2,-7-8 2,-10 17 2,-6-13-2,-12 8-1,-11 5 1,-5 4 1,-6 4-1,-6-12 1,-11-5-1,-17 0-1,-5 1 1,-18-5-2,-16 8 2,-6-3 2,0 12-2,5-5-1,12 5 1,5-8 0,7 12 0,4-4-2,12 21-2,17 9 4,17 4 0,23 4 0,22-9-2,0 1 2,11 0 0,12 4 0,45 8-1,-29-4 1,-50-17 0,-6-4 0,1-13 0,-7 5 0,-5-5 0,0 9 0,-6-5 1,-5 1-1,-1-1 0,-5 1 0,-6-5 0,1 4 0,-7 1-1,1-5 1,0 0 0,-6-4 0,0 0-1,0 0 1,0 0 2,0 0-2,0 0 2,0 0-2,17 9 3,0-9-3,11-5 0,0-3 0,-5 8 4,-1-4-4,1 0 2,-1-5-2,-5 5 3,0 0-3,0 4 1,-6-9-1,6 5-1,-5 4 1,-7-9 2,1 5-2,0-4-2,5-1 2,0-3 1,0 12-1,1-13 0,-1 4 0,0-3 1,1 3-1,-7-3 1,1 7-1,-1-7 1,1-1-1,0 4 6,-6-3-8,0-5 2,0 0 0,5-4 0,-5 8 0,6-12 0,0-1 0,-1 1 0,1 4 0,0-1 0,-1 1 3,-5 4-3,0 5 0,6-1 0,-6 0-3,0 5 3,0-5 3,0 5-3,6-5 0,-6 0 0,0-4-1,5 5 1,-5-5 3,0 4-3,0 0 0,0 5 0,0-5 0,0 5 0,0-1 0,0 5 0,0 4 0,0-4 0,0-5-2,0 5 2,6-4 2,0-1-2,-1-4 0,-5 1 0,0 3 0,0 1 0,0-5 0,0 5 0,0-1-2,0 5 2,0 4-5,0 0 5,0 0 5,-5-4-5,5-5 0,-6 5 0,0 0-5,1-1 5,5 5 7,-6-4-7,6 4 0,-6-4 0,1-4-2,-7-1 2,1 1 0,0 3 0,-1 1 0,-4 0 0,-1 0-4,-6 4 4,0-5 3,1 5-3,-1 0 0,1 5 0,5-5 2,-6 4-2,1-4-1,5 0 1,-6-4 0,6 8 0,-5-8 0,-1 4 0,-5 0-1,-6-5 1,0 1 1,6 8-1,5 1-1,1-1 1,5 0-1,0 0 1,0-4 2,0 0-2,-6 0 0,1 0 0,-1 0 0,-5 5 0,-6-5-1,-5 4 1,-7 0 1,7-4-1,-23 9 0,5-1-1,1 0 1,0 1 0,-1-1 0,6-8 1,1 0-1,4 0 1,1 5-1,-6-5-3,1 4 3,-7 0-2,1 0 2,-6 1 3,5-1-3,-5 4 0,-6 5 0,-5-5-2,0-3 2,-1-1 0,18 0 0,-1-4-3,-5 4 3,0 1 2,-6-1-2,1 0-1,5 0 1,5 9-1,1-5 1,-1 1 0,1-1 0,-1 1 0,7-1 0,4 1-2,1-1 2,0 1-1,6-5 1,5 0 0,0 0 0,6-4 2,5 0-2,6 0-2,0 0 2,0 0 1,12-4-1,5 4-3,0 0 3,0 0 0,0 0 0,0 0-6,0 0 6,0 0-2,-12 4 2,12-4-3,0 0 3,0 0 2,-5 9-2,-1-1-1,0 1 1,6-9 0,0 0 6,-5 4-6,5-4-3,0 0 3,0 0 3,22-13-3,7 1-3,4-5 3,1 8 0,0-8 0,6 5 2,-1-10-2,12 10-2,-6-5 2,6 8 1,11-8-1,11 9-2,-5-5 2,11 13 1,6-8-1,-1 8 0,1-17 0,-6 8 0,-11-3 0,-6 7 0,0-3 0,-5 4 0,-1 0 0,0 4 0,-5-5 0,0 5 0,0-4 0,-6 0 1,-11-9-1,0 5-1,0 3 1,-1 1 2,1-4-2,6 12 0,-6-4 0,0 0 0,-1-4 0,7 8-2,5-8 2,0 8-1,-5 0 1,5 5 2,6-5-2,5 4-2,1 1 2,5 4 0,-6-5 0,-11 5 0,-5-9 0,-6 4 1,0-3-1,-6 3 0,0-8 0,-5 13-1,-1-5 1,1 13-1,-1-4 1,-5-4-1,0 4 1,0 0-2,0 0 2,0 8 0,-6-8 2,6 4-2,-6-8-2,1 4 2,-12-4 0,0-1 0,5 14 0,-5-5-1,6 4 3,-6-16-2,6 12-2,-1 4 2,-5 5 0,0-9 0,0 17 0,-5-8 0,-7 8 0,-5 0 1,-5-12-1,-1-18 0,-5 17 0,6-12-2,-1 8 2,0-16 1,-5 7-1,0-3 1,0-5-1,-1 0-2,1 5 2,6-5 2,-1 4-2,6-8-2,0 5 2,0-5 2,6 4-2,11-4 2,0 0-2,0 0-2,0 0 2,0 0 1,0 0-1,0 0 0,0 0 0,0 0-1,0 0 1,0 0-1,0 0 2,-23 17-1,1-9-1,-1 5 1,6-5 1,-5 9-1,5-4-2,-6 0 2,-5-1 2,-11 5-2,-7-4 0,-4 4 0,-7-13 0,-5 5 0,-6-9 0,-11 0 0,-17-5 2,6 1-2,-6 0 0,-11 0 0,-57-5-1,29 1 1,44-1-1,-10 5 1,-40-9 0,11 18 0,45-5 1,-11 4-1,-56-8-1,22 4 1,45-5 0,-11 5 0,-39-12 2,39 16-2,-11 4 1,-51-16-1,22-5-3,40 5 3,-5-5 1,-35 0-1,63 1 0,11 3 0,11-4 1,11 5-1,12 0 2,11 3-2,12-3-2,27-1 2,35-3-9,16-5 9,34-4-2,74-1 2,28-11-3,33 16 3,12 0 2,0 0-2,-11 8 2,17-8-2,-12 13-1,12 0 1,-40 0 0,-23 4 0,-22-9 2,6 5-2,-6-5 0,-34-3 0,-17 8 3,-56-9-3,-6 4-1,-5 1 1,-7-1 0,-16 5 0,-6 0 2,-5-9-2,-12 9 1,-16 0-1,5 4 1,-29-4-1,1-1 0,-28-3-1,-1 4 1,-5 4 2,6-5-2,5 10-1,11-5 1,-10 8 0,-1 1 0,11 8 0,1-5-1,5-8 1,6 9 0,5-9 0,1 9 0,5-4 0,5-1-2,1 9 2,0 4 1,5 0-1,1 5-3,-1-1 3,0 0-1,-5-12 1,0 8 0,-6 1 0,0-1 2,-11-4-2,-6-5 2,-6 5-2,-11-8 1,-11-1-1,-11-4 1,5 1-1,-5-5 1,-6 8-1,-6 1 0,-5-5 0,5 4-1,-5-3 1,-6 3 2,-45 0-2,67-3-1,1-1 1,0 4-4,-1 1 4,1-1 4,5-3-4,6-1-1,-6-4 1,6 4 1,6-12-1,-6 3-2,-12-3 2,-5 4-1,0-1 1,-11 1 0,-12 0 0,-56-9 3,17-8-3,-11 8 0,-1 1 0,1 16 0,-17-13 0,5 9-1,-17-4 1,12 0 3,-6 4-3,-6 4-1,12 0 1,-17 1 0,11-5 0,-11 12 0,5-7 0,0 7 0,-5-7 0,5 16-1,-5-9 1,17-3 0,-17-5 0,5 13 1,0 0-1,-5-9 1,11-3-1,-17-5 0,6 8 0,0 22-1,-1-22 1,12 5 0,-11 0 0,11 4 2,6-1-2,0 1 0,22-4 0,-6-4 0,1 3 0,22 9 0,40-4 0,-12-8 0,-50 12 0,16-8 1,40-1-1,-5-3-1,-40 25 1,5-22 1,46 1-1,-6-4-1,6 16 1,-6 9-2,-45 8 2,16 5 0,46-26 0,6 13 0,-6-13 0,0-4 2,0 8-2,6-8-2,5 0 2,11-13 0,1 9 0,5-13 1,0 13-1,6-5 1,0-3-1,6-5-1,5 4 1,5 4 1,1-4-1,0 1-2,0 3 2,0 1 2,-1 3-2,1-3-1,0 3 1,5-3-3,1-1 3,-12 5 2,0 0-2,-6 4 0,1 0 0,-6 0 1,0-5-1,-1 5-1,7-4 1,5-5 1,0 5-1,0 0 0,-5 0 0,-1 3 0,1 1 0,5-4-1,0 0 1,0-5 1,0 1-1,6-5-1,0 4 1,5-3 1,6-1-1,6 0 0,0 0 0,11-4 0,0 0 0,0 0-1,0 0 1,0 0 0,0 0 0,0 0 1,0 0-1,0 0 0,-17-4 0,0 4 0,0-4 0,6 4-1,-1-4 1,12 4 2,0 0-2,0 0-1,0 0 1,0 0 1,-11-5-1,11 5-2,-11-4 2,0 4 2,-1 4-2,12-4-1,0 0 1,-17 0 0,0 5 0,6-1-1,0-4 1,0-4 1,-1-1-1,1 1 0,0 0 0,-1 0 1,12 4-1,-17-9-1,-5 1 1,-1-5 0,1 0 0,-1 5 1,-5-1-1,5 1 1,1 0-1,5 3-1,0 1 1,6 0-2,-1 4 2,12 0 2,0 0-2,0 0 0,0 0 0,0 0-2,0 0 2,0 0-1,-5 8 1,-1 1 0,6-9 0,-6 12 1,6 5-1,0-4 1,0 4-1,0-4 0,0 4-2,0-5 2,6 1 2,-6-4-2,0-9-2,6 8 2,-6 0 2,0-8-2,0 0 0,5 13 0,1 0 1,-6 0-1,0 3-1,0 1 1,6 9 0,-1-9 0,1 4 0,5-4 3,1 0-3,-1 0-1,0 0 1,-5 0 1,-1-5-1,1 1-1,5 0 2,1-1-1,-1-3 1,-11 4-1,6 3-1,-1 6 1,1-10 1,-1 14-1,1-1 2,0-4-2,-1-4-3,1-4 3,-6 4 1,6-4-1,-1-9 3,-5-4-3,6 8-4,0 5 4,-1 0 2,1 4-2,-6 0 1,0-13-1,0-4-1,0 21 1,-6 0 2,1-4-2,-1 17 0,0 0-1,1-9 1,5 5 0,0 4 0,0 4 0,0-17 0,0-4 0,0 0-1,0-4 1,0-1-1,0-3 1,0-5 4,0-4-4,0 0 1,0 0-1,0 0 1,11-34-1,6-17-2,5-12 2,1 3 2,0 1-2,-6-21-2,16-64 2,-10 25-1,0 9 1,-6 9 2,-12 41-2,1-3 1,-1 8-1,1 4 0,0 9 0,-1 8 0,1 4 0,5 1-1,1-5 1,-1 4-1,6 9 1,0-4-2,0 3 2,-6 5 2,0 0-2,1 17-6,-1-4 6,-5 8 5,-12 18-5,-5 7-1,-6 18 1,0 4 0,0 8 0,0 0-1,0 0 1,6 9 1,-1 4-1,7 0 0,5 21 0,0-42-1,5 0 1,1-9 1,5-4-1,1-12 0,-7-5 0,1 8-2,-1 1 2,-5-4 1,0-1-1,0 5 2,-5-5-2,-1-4-2,1-4 2,-1-4 2,0-9-2,6-4 1,0 0-1,-11-25 0,0-1 0,-1 5-1,1 4 1,0-21 0,0 4-1,-1-8 1,1-1 1,0-12-1,5 22 1,0-1-1,1 0-2,-1 0 2,0 13 1,1 8-1,5 0 0,-6 9 0,1-4 1,5-1-1,-6 5-2,6-4 2,-6 3 0,6 5 0,0 0 0,0 0 0,0 0 1,0 0-1,-11 13-1,-6 4 1,6-4-1,-6-1 1,-6 14 0,6-1 1,0-12-1,0-5 0,6 5 0,0 0-1,0-5 1,-1 1-1,7 3 1,-7 5 2,7 0-2,-7-4 1,7 0-1,-7 4-1,1-1 1,0 6 1,0-5-1,-1-1-1,1-16 1,0 5 0,11-5 0,0 0 2,0 0-2,-12 8-1,1 1 1,5-1-2,6-8 3,0 0-1,-5 9 1,5-9-1,0 0 0,-11 12 0,5-3 0,0-1 0,6 1-3,0-9 3,0 0 1,0 12-1,0 1 0,6 4 1,0 0-1,-6 4 3,0-4-3,5 0-3,-5 0 3,0 4 0,0 0 0,0 0-1,0 1 1,0-5 1,0 8-1,0 0 0,0-4 0,0-4 0,6 5 0,-1-10 0,1 18 0,0-5 0,-1-12 0,1 0 3,0-1-3,-1-3-4,7 4 4,-7 4 1,1-9-1,0-4-1,-6-4 3,5 13-2,7 0-1,-7 4 1,1-9 1,5 0-1,-5 9-1,-1-8 1,1 4 1,0 4-1,-1-9-2,1 9 2,0-9 2,5 1-2,-5-9-1,5 8 1,0 1 0,-5 3 0,5-7 2,0-1-2,-5 9 0,0-9 0,-1 9-2,7-5 2,-7-4 2,-5-4-2,0 0-1,0 0 1,11 9-1,1-1 1,-7-4 1,1-4-1,-6 0 1,11 5-1,6 3 0,-5-8 0,5 4-1,-1 1 1,7 7 1,0-12-1,5 0 1,6 0-1,0 5-1,5-5 1,6 0 1,0 4-1,-5-4 0,5 0 0,0 4-4,6-4 4,0 0 4,0 0-4,-1 0-1,-4 0 1,-1-4 1,-6 0-1,1 4 0,-1-9 0,1 9-1,-1-4 1,1 4 1,-1-4-1,1-1 1,-1 5-1,1 0-2,-1 0 2,-5 0 3,6-4-3,-1 0-2,6 4 2,1 0-1,-1-4 1,5-5 3,1 9-3,0-4-1,-6 8 1,0-8 0,6 8 0,6-8 0,5-4 0,0 12-1,-6-4 1,-5 0 0,0-4 0,0 4 1,-1 4-1,1-8 0,6-1 0,-6 5 1,5 5-1,-5-5-2,0-9 2,-1 5 1,7 0-1,5-1 1,6 5-1,-1-4-1,-10 0 1,-1 4 0,6 0 0,6 0-1,0 4 1,0-4 1,-6-4-1,-6 0 2,6-1-2,6 5-2,0-4 2,5-4 1,0-1-1,-5 9 0,5-4 0,1 0 0,5 4 0,0-4-1,-6-1 1,-5 5 2,-6-8-2,0 8-2,0 0 2,6-4 2,-6 4-2,0 4 0,-5 0 0,-7-4 0,1 0 0,0 0-1,0 0 1,0 0-1,-6 4 1,6-4 2,-6-4-2,0 0-1,0 0 1,-5 4-1,-1-5 1,1 10 2,-1-14-2,6 5-2,0 4 2,1 0 2,-1-9-2,0 5 0,-6 8 0,-5-4 0,0 0 0,-6 0 1,1-4-1,-1 8-1,0 1 1,0-5 0,6 4 0,0-4 0,0 0 0,0-9 0,5 5 0,1 4 0,-6-12 0,-1 12 0,-4-5 0,-7 1 0,6-4 0,1-1 0,-1 5 0,0 4 0,0-9 0,1-8 0,-1 13 2,0 0-2,0 0-1,0 8 1,1-12-1,-1-1 1,-5 9-1,-1-4 1,1 4 1,-6-4-1,-6-1 4,6 1-4,0 4-4,0-4 4,-6 4 0,6-4 0,-6 4 1,0 4-1,1-8-1,-7-5 1,1 9 1,5-8-1,-5 4 0,5-5 0,-5 5 0,5 4 0,-5-4 0,5 4 0,0 4 0,1-8 0,-7-1-1,-5 5 1,6 5 2,0-10-2,-1 1-2,-5 4 2,6-4 1,0 4-1,5 4 0,0-8 0,0 4 0,6-4-1,0 4 1,0 4 1,0-4-1,0 0 0,0-4 0,6-1-1,-6 10 1,0-10 1,-6 10-1,0-1 0,0 4 0,1-8 0,5 5 0,5-5-1,1-5 1,-1 1 0,1 0 0,5 4-1,-5 0 1,-1-4 1,-5-1-1,0 1 2,0 4-2,-6 4-4,1-4 4,-7 5 6,-5-5-6,0 0 4,6 0-4,-6 0 4,6 0-4,-6 0-2,0 0 2,0 0 4,0 0-4,0 0-2,0 0 2,0 0 2,0 0-2,0 0-1,0 0 1,5-5 0,1-3 2,0-1-2,-6-3 2,0 3-2,5-3 0,1 3 0,-1-8 0,7-8 2,-1-1-2,0-3 1,1-5-1,-1-4-1,0 4 1,0-8-2,18-22 2,-7-8 0,12-42 0,-11 4 2,-6 34-2,-6 8 0,6-38-1,0 13 1,-12 38 3,-5 0-3,6 12-3,0 5 3,-1 5 2,1-1-2,0-13 1,-6 5-1,5-1-2,1 1 2,0 12-1,-1-3 1,1-1 0,0 4 0,-1 5 0,1-9 0,-1 8 0,1 1-1,0 4 1,-1 0 0,1 12 0,0 1-1,-1-1 1,1 5 0,-6 4 0,0 0-2,6-8 2,-1-1 0,1 5 0,-6 0-2,0 4 2,0-9 1,0 5-1,0 4-1,0 0 1,0 0 2,0 0-2,0 0 0,0 0 0,0 0-5,0 0 5,0 0-3,0 0 3,0 0 1,0 0-1,0-4-3,0 4 3,0 0 2,0 0-2,0 0 0,0 0-3,0 0 3,0 0-3,0 0 3,0 0 0,0 0 0,0 0-2,0 0 2,-17 8 1,0 1-1,-6-1-1,1-4 1,-6 13 1,-1 0-1,1 4-1,0-4 1,-6 13 0,-5-5 0,-1 1 0,12-9 0,0 0 0,11-9 0,0 1 2,6-5-2,-1 0 0,12-4 0,0 0 2,0 0-2,0 0 1,0 0-1,28-13-1,12 1 1,11-5 2,17-13-2,16 9-2,6-9 2,69 1 0,-13-1 0,1 17 1,5 1-1,6 3 1,-5-8-1,11 9-1,-6 8 1,11 8 2,6-8-2,-11-4-3,11 4 3,-12 0 0,7 8 0,5 14 1,-17-31-1,5 5-1,-22 8 1,6-4 0,6-4 0,-1 4 0,-17 0 0,-44-4-1,61 4 1,-39 4 2,-40-4-2,1 0 1,-1 4-1,1-4-3,-12 4 3,-12-4 0,-10 0 0,-6 0-1,-6 5 1,-5-5-2,-6 0 2,-6 0-2,-5 0 2,-6 0 2,0 0-2,-40 4 2,-5-8-2,0 8-2,-12 0 2,-22 0 0,-5 5 0,-7-5 2,-5 0-2,-62 5-3,11 12 3,23-21 1,34 13-1,-12-9-2,-44 21 2,-1-12 1,6 4-1,11-4 3,34-1-3,-17-3-1,-56 12 1,-12-8 0,6-5 0,17-8 1,-6 17-1,12-21 0,0 16 0,-1-16-1,6 4 1,23-8 0,40 16 0,-7-12 0,1 12 0,11-12 1,0 8-1,-6 1 0,1 3 0,-1-8-1,6 4 1,11 1-1,6 3 1,-6-8 2,1 9-2,5-5 0,5 4 0,1-12-2,11 12 2,5-16 0,6 12 0,6-8 2,5 8-2,6-8 0,0 0 0,6 4 0,0 4 0,11-4-1,0 0 1,0 0 1,0 0-1,0 0 2,11 0-2,17-13 0,12 9 0,5-9-1,17 5 1,12-1 0,10 5 0,7-13 0,-1 5 0,11-1-1,69 4 1,-18-16 0,1 25 0,10-13 2,-10 13-2,16-12-2,-17 12 2,1-9 0,-1 1 0,-11-5-1,-5 0 1,-52 5 3,12 4-3,34-1-2,-45 1 2,5 4 1,63-13-1,-29 9 0,-45 8 0,5-12-1,1 8 1,0-4 1,-17 4-1,5-5-1,0 10 1,1-10 0,-1 14 0,-5-13 1,-6 8-1,0-8 0,-11-1 0,11 5 0,0-4-1,0 0 1,0 4 0,0 13 0,-5-22 2,-1 18-2,1-14-1,5 10 1,5-5 1,1 8-1,5-12-2,-5 4 2,0-4 0,0 8 0,-1-13 0,1 14 0,6-5 0,-12 4 0,0-4 0,5 8 0,1-12 0,-6 8 0,6-12 0,-12 12 0,7-8 1,-13 12-1,-10-3-1,-1-5 1,1-5 0,-1 10 0,1-5 1,-1 4-1,-5-8-1,0 12 1,0-12 2,0 4-2,0 0-2,-6 4 2,0-4 0,0-4 0,-5 0 2,-6 8-2,0-13 1,0 9-1,5-8-2,1 12 2,-1-8 0,7 4 0,5-4-1,-6-1 1,6 1 0,0 8 0,5-4 0,1-8 0,-1 8-1,-5-4 1,-6 4 0,6 8 0,0-12 3,0 0-3,-6 0-2,0-1 2,0 10 0,-5-5 0,0-5 1,-6 5-1,-1 0-1,-4-4 1,-1 8 1,-5-8-1,-1 0 0,1 4 0,-6 0 1,0 0 1,0 0-2,0 0-3,0 0 3,0 0 1,0 0-1,0 0 1,0 0-1,0 0-1,0 0 1,0 0-1,0 0 1,0 0 0,0 0 0,-17 0 1,-6-4-1,-5 4-1,0 4 1,0-13 0,-6 5 0,0 4 0,-5-4 0,-7 0 0,-4-1 0,-1 1 3,-11 8-3,11-8-3,-11-4 3,-12-1-1,-5 5 1,6 0 0,0 4 0,-6 0 2,-6 0-2,0-4 0,-5 4 0,11-9 0,-6 1 0,-5 8-1,0-5 1,5 14 0,-5-5 0,-1 0 1,-5-4-1,-45-4-1,62 4 1,-5 0-2,-18 0 2,-39 4 3,45-4-3,-73 5 0,5 3 0,-11-8 1,-6 0-1,-16 4-2,-12-4 2,-6 4 0,-33 13 0,-6-8 2,23-9-2,16 13-2,-33-1 2,-6 9 0,17-25 0,34 17 3,-12 4-3,-45 0-3,-22 12 3,6 1 1,-1-5-1,-28 5 1,12 17-1,5-26 0,-17 13 0,12-5 0,16 1 0,-17-13 1,18-4-1,11 4-3,-1-9 3,24-16 8,33 16-8,6 5-1,-6 4 1,17 0-4,6 12 4,16 1 0,18-5 0,28-4-1,45-8 1,17 0 0,11-1 0,11-3-3,46-5 6,-6-4-3,79-8-4,28-5 4,102-12 1,84-9-1,7 8 1,-1 5-1,11-8-1,23 20 1,0 1-2,-11-5 2,-6 9 0,6-13 0,-34-4 1,-17-5-1,0 18 1,-34-9-1,-57 8-1,-10 1 1,-24 8 0,-27-9 0,-63 9-1,-5 9 1,-11-1-1,-7-3 1,-21 11 0,-35 1-1,-33-4 1,-23 4 2,-29 4-2,-72 17 2,-6 0-2,11 5-2,22 3 2,1 5 0,5 4 0,23-13 1,45-16-1,-6 8-1,6 0 1,11-1-1,12 6 1,16-1-1,12-21 1,17-5 1,28-16-1,11-9-1,23 1 1,17-9 0,5-18 0,-5-3 1,-6-4-1,0-1 1,-6 5-1,-5 4 4,-6 4-4,-5 8-1,-12 5 1,0 8-3,1 13 3,-7 13-1,1 17 1,-12 16 1,-5 9-1,-1 30 0,-5 63 0,-5-34 1,-7 5-1,7-5-3,-1-4 3,6-21 0,6-46 0,5-5 0,6-9 0,5-8 0,7-4 0,5-8 0,5-13 0,1-18 3,10-20-3,7-13-1,39-21 1,-12-13 1,-16-25-1,-17 8-1,-6 17 1,-22 47 2,-1 4-2,-5 8 2,0 9-2,-6 0-4,6 8 4,0 13-2,-5 17 2,-1 17-2,-5 16 2,-6 1-2,0 0 2,-6-4-2,6-1 2,-6 1-2,6-5 2,-5-4-1,-1-8 1,0-9 2,6-4-2,0 0 5,-5-13-5,5-4 2,0 0-2,-6-17 2,6-8-2,11-13-3,6-26 3,6-16 1,16-47-1,1 4 0,-6 17 0,-6 17 0,-17 47 0,1 8 3,-7 4-3,1 9 1,-1 4-1,-10 13-4,5 4 4,-28 30 0,-12 12 0,-5 22-2,11 12 2,-22 55 0,5-25 0,0-22-3,23-45 3,5-10 1,6-3-1,6-9 0,0-1 6,5-11-6,6-5-2,0-38 2,6-9 2,-1-12-2,7 4-1,-7-9 1,7 5 1,-1 4-1,0 13 0,-5 4 0,-1 8-2,1 4 2,-6 31 0,0-5-4,-6 34 4,-5 29 1,-6 5-1,0 8 2,0 13-2,6-43-4,0-3 4,5 3 0,0-8 0,1 1 1,-6-6-1,5-3-2,0-5 2,-5 1 3,5-13-3,-5-1 1,0 1-1,5-5 0,-5 1 0,0 4 1,-1 4-1,-5 4-2,6 0 2,-6 4-1,6 1 1,0-5-1,-1-4 1,7 0 2,-1-5-2,0-3 0,6-9 0,0 0 3,0 0-3,0 0-1,0 0 1,0 0 3,0 0-3,-22-13 0,5-4 0,0-4-1,-6-9 1,1-3 1,-7 3-1,-4-8-1,-1 4 1,0 4 1,-6-8-1,-5 0 1,6-4-1,-12 4-1,-17 21 1,-22-13 1,-79 1-1,-23 16-1,-12 17 1,-10 9 1,-74 4-1,11 0 0,-5-5 0,-28 5 2,-6-4-2,-17-5 1,0 9-1,5-21-1,-16 21 1,34-21 4,16 12-4,-11 9 6,34 9-6,17-14-1,23 5 1,45 4-2,22 1 2,17 3 2,29-4-2,56-8-2,16-5 2,7 1-4,16 3 4,35-7-2,21-10 2,41 1-1,22 4 1,96-8-1,0-18 1,28 9 0,34-4 0,5 0-3,18-17 3,-12 4 1,12 26-1,16-9 1,-5 0-1,-6-17-1,12 9 1,-29-1 2,1 1-2,-41 16-2,-44-3 2,-23 12 2,-40 0-2,-55-5-4,-7 14 4,-16 4-1,-12-1 1,-17 5-2,-34 4 2,-33 0 1,-23-8-1,-34 0 1,-101 12-1,-57 5 0,-23-9 0,-5 0 1,6 9-1,5-5 2,28-8-2,6 9 1,40 3-1,39-3 0,16-9 0,7 0-1,17-1 1,67-7 1,11-1-1,12 1-3,17-1 3,22 5-2,23 4 2,29 4 0,27-12 0,23-1 0,90 1 0,0 7-1,18-11 1,-1-5 1,17 4-1,40 4 0,-6 1 0,-29-13 1,-33 8-1,-11 0 1,5 5-1,-5-5-4,-12 0 4,0 0 1,-16 5-1,-18-5 0,-50-4 0,-6 4-2,-11-8 2,-17 12 0,-6-12 0,-6 4 1,-11 0-1,-16-4 2,-18-5-2,-28 5 0,-5-4 0,-29 4-1,-17-1 1,-16 1-1,-86-4 1,-5-9 2,-33 0-2,-46 4-1,0 0 1,-17-4-1,17 26 1,11-18 0,6 1 0,17 16 1,45 1-1,6-9 0,22 0 0,12 0 1,11-4-1,56 4 0,1 8 0,5 1-1,0-9 1,5 8-1,6 1 1,1-5 1,5 0-1,11-4-1,6 4 1,5-4 2,1 0-2,5 0 0,6 0 0,5 0 0,0-4 0,6 0 0,1 0 0,-7-1 2,0-3-2,1 4-5,-1-1 5,1 1 4,-1 0-4,1 4-1,-1-4 1,6 4 1,0 0-1,0 0-1,6-5 1,0 5 1,11 0-1,-23 9-1,6 4 1,0-5 0,6 1 0,0-5-2,11-4 2,0 0-1,-12 4 1,12-4 0,0 0 0,0 0 2,0 0-2,0 0-2,23 13 2,16-5 1,12-4-1,6 1 2,5-1-2,17-8 0,11 4 0,51-13 0,6-4 0,11 4-1,-6 9 1,12-13 1,5 0-1,12 0 1,5 9-1,12-1 0,5 5 0,23 0-1,214 8 1,96-4-3,-259 9 3,-23-18-3,5 5 3,-10 4 0,-6-13 0,-23-8-3,-34 4 3,-17 4 2,-16-8-2,-24 8-1,-61-3 1,-6-1-1,-11 4 1,-6-4 5,-11 0-5,-6 0 2,-5 0-2,0 9-1,-7-1 1,1-3 0,-5-1 0,-1 4 0,-5 5 1,-1-4-1,1-9 1,-6 4-1,-6 0-1,1-8 1,-7 4 1,1-8-1,-6-1 2,0 14-2,0-5-1,0 0 1,6 4 3,0 5-3,5 3-1,6 5 1,-6-8 0,1 0 0,-1 8-2,6 0 2,0 0 0,0 25 0,0-4-2,0-4 2,0 4 0,0 0 1,0-16-1,0-5 4,6 4-4,-6-4 1,5-21-1,1-13 1,0 0-1,-6-13 2,-6 1-2,-17-9-1,-10-9 1,-13-3 0,-61-31 0,-11 22 0,-12 29 0,-11 18-2,5 3 2,35 22 0,-74 17 0,17 8 0,0 4 0,5-3 0,18-10 0,39-3 1,-17 3-1,-56 14 1,-1-1-1,1-8 0,17-4 0,-1-5 0,1 1 0,16 4-1,46-9 1,-6 4-1,-51-4 1,34-8-1,46 4 1,5 0 1,-1 0-1,7 0-2,11 0 2,5 4 2,6 1-2,6-1-2,6 0 2,5 0-5,11 1 5,6-5-7,0 0 7,28 0-3,6 0 3,0 4 0,11-4 0,-5-4 0,-6 4 0,-6-5 1,-6 1-1,-5 4 4,-17-4-4,-11-9-1,-23 1 1,-28 3 5,-17 1-5,-6 3-1,-16 1 1,-69 4 0,7-8 0,5 3 0,5 5 0,18 5 1,56-1-1,5 0-1,7 5 1,5-5 0,11 9 0,6-1-3,5-3 3,12-5-4,11 0 4,6 0-3,5 9 3,6-4 2,0-9-2,6 8 0,-1 0 0,1 9 2,0 5-2,-1 3 1,1 0-1,5-8-2,0 4 2,18-8 6,5 4-6,-1-4 0,7-9 0,11 0-3,11-4 3,17-8 1,6 4-1,16-9-1,68-8 1,-10-5 1,10 1-1,-22 8 0,5 9 0,0-1-1,-10-4 1,-41 9 1,-44 4-1,-7 0 0,-10 0 0,-12 0-2,-17-4 2,-33 8-4,-29-4 4,-22-8 0,-29-1 0,-67-4-1,-18 1 1,-10 3 2,-1 9-2,-5 5 2,22 3-2,7-8 1,10 17-1,28-9 0,57-8 0,6 9 0,11-1 0,11-3-3,17-1 3,29 13 0,27-5 0,29 1-2,34-13 2,22 4 2,85 5-2,28-5 0,34-8 0,22-9 0,-22 13 0,6-17 1,5 5-1,-11 3-3,6 1 3,-23-5 2,6-8-2,-34 12-1,-40 5 1,-11-4 1,-17-5-1,6-13 1,-6 5-1,-22 13 1,-40-1-1,5 5 0,1 0 0,0 4-1,-6-4 1,-17 4-2,-6 0 2,-5 4-4,-6 4 4,-11 1-4,-6-5 4,-5 5-1,-1-5 1,-5 4-1,0-4 1,6 9-1,11-9 1,11 5 3,6-1-3,-1 1 2,12-1-2,6-8-2,0 4 2,5 1-1,1-1 1,-7-8 1,7 4-1,-1 0 2,1-9-2,-7 1 3,-5 4-3,-11-1 0,-6 5 0,-5 0 0,-6 9 0,0-5 2,-1 9-2,-4 8-3,-1-8 3,0 16-1,-5 9 1,-1 13 0,-5 0 0,-5-5-1,-7-12 1,1 0 0,-6-8 0,-6-5 1,1 0-1,-1-8 1,0-1-1,1 1 1,-1-4-1,6-1 1,0-8-1,0 0-1,0 0 1,0 0 1,0 0-1,0 0-2,0 8 2,0-8 1,0 0-1,0 0 2,0 0-2,0 0 7,11-4-7,1-4 1,-1-30-2,0-9 1,0-8 1,-5-4-1,0 4 1,-1 8-1,1 9 0,-6 0 0,0 4 0,6 9 0,-6 8-3,0 4 3,0 9-3,0 4 3,0 0 1,0 0-4,0 0 4,5 42-1,1 1-2,-6-1 2,0 4 0,-6 1 0,1 0 0,-7-14 0,1-7 1,0 3-1,-1-12 1,1 5-1,0-10 4,5 1-4,-5 0 4,5-9-4,6-4 3,-17-21-3,0-5-3,0-12 3,1 0 0,-13-8 0,-10-1 0,-18 5 0,-5 8-2,-17 4 2,-17 1 1,-56-18-1,16 13 1,-16 17-1,5 9-1,-5 8 1,-1 4 0,1 0 0,11 0-4,45 5 4,-6 4 4,-50 20-4,11 1 0,0-8 0,56 3-1,-5-3 1,-6-9 0,-57 0 0,29-13 1,40-4-1,-7 0-2,-10-26 2,-40-12 1,5 0-1,-5 9-1,6 3 1,50 13 1,-11-3-1,-51-18 0,12 8 0,61 9 1,-5 5-1,0 3-2,0 1 2,6-1 1,5 1-1,0 4-2,1-1 2,-12 1 1,-6 0-1,0-5-1,-5 1 1,-6 4 0,-56 4 0,27 8 2,46 5-2,0 0-1,0-1 1,0 5 0,0 0 0,12-4 0,-7-5 0,7 1 0,-7-1 0,1 5 1,-1-9-1,7 5-1,10-1 1,6 5 0,6-9 0,6 4 0,5-8 0,6 5 0,5-1 0,1 0 0,10-4 0,1 4 1,11-4-1,0 0-2,0 0 2,-17 5 0,6-5 0,11 0 1,-17 4-1,5-4-1,-4 4 1,4-4 2,12 0-2,-17 9-1,0-5 1,-5 0 0,-1-8 0,1 8 1,-12 0-1,0 1-2,11-5 2,1 4 2,-1 0-2,1 0 0,-1 5 0,6-9-2,0 4 2,6 0 0,0 0 0,11-4 0,0 0 0,0 0 1,0 0-1,-6 13-1,0-13 1,6 0 1,0 0-1,-5 9-1,5 3 1,5 5 1,1 0-1,5-8 0,-5 12 0,5-4-1,-5-5 1,-1 1 1,1 0-1,5 8 2,1-8-2,-1 4-2,0-5 2,6 1-1,6-5 1,-1 5 1,1 4-1,0-4-1,5-1 1,6-3 1,-1-1-1,1-3-1,0 3 1,-6 1 0,6-5 0,0 0 1,6 0-1,5 1 0,0-1 0,6-4 0,0 4 0,-6-8 0,6 8 0,5-4 2,12 0-2,5 4 1,0-8-1,18 4-2,5-4 2,56 12 0,-16-20 0,-52 20 2,7 0-2,55-3-2,-21 3 2,-46 1 0,5-5 0,7 4-1,-1-8 1,6 5 1,51-1-1,-1-13 1,-10 9-1,-40 0-1,62 0 1,-17 0-1,6 0 1,-1 9 3,-21-1-3,-41-4-3,18-4 3,50 13 1,1 0-1,-7-9 0,-10 0 0,-57 1-1,0-1 1,0-4 1,-6 0-1,-5 4 0,-6 0 0,-5 1 1,-12-1-1,0 0 0,-6 0 0,-10 0 0,-1 5 0,-6-1 0,1-3 0,0-1 1,-1 0-1,1 0-1,-1 1 1,7-5 1,-1 8-1,0-4-1,6 0 1,0-4-1,5 5 1,6-5 1,-5 4-1,5-4 1,0 0-1,12 0-1,-1 4 1,1 5 0,-7-5 0,-5 0 0,1 0 0,-1 1-1,0 3 1,0-4 1,0 1-1,0-5 0,1 4 0,-1-4 2,-6 4-2,1-8-2,-1 4 2,-11 0 0,1-4 0,-7-1-1,1 10 1,-1-1 0,7 0 0,-1 0 1,0 0-1,0 5 0,6-5 0,6 0-2,-1 1 2,1-1 3,-6-4-3,-6 4-2,0 0 2,0-4 2,0 5-2,1-5-3,-7 4 3,1-4 1,-1 0-1,-5 0 1,6 4-2,0 0 1,-1 0 1,-5 1-1,6-1 0,-6 0 0,-1 5 0,1-9-1,0 0 1,-5 4 0,-1-4 0,0 8-1,0-3 1,1-1 0,-7 0 0,1-4 0,0 4 0,-1-4 0,-5 0 0,0 0 0,0 0 0,6 5-2,-6-5 2,0 0 1,0 0-1,6 8 0,-6-8 0,0 0 0,0 0 0,5 4 0,-5-4 0,0 0-1,0 0 1,0 0 0,0 0 0,0 0 0,6 9 0,0-5 0,-6-4 0,0 0 2,0 0-2,0 0 0,5 13 0,1-9-1,5 0 1,-5 0-2,-6-4 2,0 0 1,0 0-1,5 9 2,1-5-2,-6-4 0,0 0 0,0 0 0,0 0 0,0 0-1,0 0 1,0 0-1,0 8 1,0-3 1,0-5-1,0 0 2,0 0-2,-6 8 0,-5-4 0,11-4 0,-17 9 0,0 8 2,0-13-2,0 0 0,0 5 0,1-5-1,-7 0 1,0-4-1,-5 9 1,0-14 0,0 14 0,5-1 1,-5-12-1,5 8 1,6 1-1,6-1 0,11-4 0,-11 4 0,0 0 0,-6 1 0,0 3 0,0-12-1,0 4 1,-6 4 0,1-4 0,-7 0 0,1 4 0,0 0 2,0 1-2,0-10-2,-1 5 2,1-8 0,6 8 0,-1 4 0,0 0 0,-5-8-1,6 4 1,-1-4 1,6 8-1,6 0 0,-1 5 0,1-5-1,6 5 1,5-9 1,0 0-1,0 0 0,-6 4 0,6-4 1,0 0-1,11-4 0,0-5 0,6 5 0,6 4 0,11-4-1,5-1 1,7 10 1,4-10-1,1 5 0,6-4 0,5 0-1,0 4 1,0-4 0,-6 4 0,1 8 1,-6-4-1,-1-4-1,-10 0 1,-6 5 0,-12-1 0,1-4 2,-1-4-2,-5-1-1,0 1 1,-5-4 1,-7-1-1,1 1 3,0 4-3,-1 4 4,-5 0-4,0 0 1,0 0-1,0 0-2,0 0 2,0 0 0,0 0 1,6-5-1,-6 5 0,0 0 0,0 0 0,0 0 0,0 0 0,0 0 0,0 0 0,0-4 0,0 4 0,0 0 0,0 0 0,0-4-1,0 4 1,0 0 1,0-4-1,0 4-1,0 0 1,0 0-1,-17-5 1,6-3-9,-6 4 9,-6 4-30,-11 8 30,-5-12-49</inkml:trace>
</inkml:ink>
</file>

<file path=ppt/ink/ink3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15:47.58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-60 374 0,'0'0'59,"0"0"-59,0 0 4,0 0-4,0 0 0,0 0 0,0 0 9,0 0-9,11 0 7,1 0-7,5 5 4,11-5-4,6-5 3,5 10-3,12-5 5,6-5-5,-1 1 6,6-8-6,6-1 3,0 0-3,-1 5 0,1-5 0,-6 17 2,0-8-2,6 12 0,-6-8 0,0 5 0,-5-1 0,-1 4 4,-5-8-4,0 5 1,-6-10-1,0 10 2,6-1-2,0 0 1,5-4-1,6 0 4,0-4-4,6 8 1,5-12-1,1 12 3,-1-8-3,0 4 3,-5-5-3,0-3 1,0 12-1,5 0-2,0-8 2,6 4 0,-5-4 0,5-5 2,0 1-2,5-5 1,1 5-1,-6-5-1,0 0 1,0-4 2,0 5-2,0 3 0,0 5 0,-5 0-1,-1 8 1,0-4-1,1 9 1,-7-9 3,7 4-3,-12-8 1,0 4-1,6 0-3,5 0 3,1 0 0,5 4 0,-6 0 2,0 4-2,1 1-1,5 4 1,0-5 1,-6 5-1,-5-9-1,5 9 1,6-13 2,6 0-2,0 0-1,-1 4 1,7-4-1,5 4 1,50-8 0,-27-4 0,-40-1 2,11 13-2,0-12-1,46 12 1,-51-4 1,5 13-1,0-13 0,46-4 0,-57-5 0,11 5 0,0-9 1,1 9-1,-7-9 0,7 5 0,-1-1 1,0 5-1,-5 0 3,-12 0-3,6-1 0,0 5 0,6-4-2,0 4 2,-6-4 2,0 0-2,0-5-1,0 1 1,0 3 2,-6-3-2,-5 0-1,-6 3 1,6-3-2,-1 4 2,7-5 2,-1 5-2,-5 0 0,0 4 0,-1 0-2,1 4 2,5-4 1,1 8-1,-1-3 0,-11 7 0,6-3 2,0 3-2,5-3 0,1 4 0,-1-1-1,0 5 1,1-13 0,5 1 0,0-5 1,0 0-1,-6-5 5,1 5-5,5-8-4,5 8 4,7-8 1,-7 8-1,6-5 0,6 1 0,51-17-3,-17 4 3,-57 4 3,12 1-3,0-5 0,5 4 0,-5-4 1,5 9-1,51-9 0,-17 4 0,-50 4-1,-1 5 1,0-4 2,6 8-2,0-4 0,1 4 0,-7 0 0,6 8 0,-6-4-1,1 5 1,-7-9 0,1 8 0,0-8-1,-12 4 1,1-4 2,-1 0-2,6-4-2,0 4 2,0-4 2,1 8-2,-7-8 0,0 8 0,7 0-1,-1 5 1,-6-1-1,1 5 1,-1-5 2,0 5-2,-5-4-4,0 3 4,0-3 2,5-1-2,1-3 2,-1 7-2,6-3 0,-11-1 0,5-4-1,1 9 1,5-9 0,0 1 0,-5-5-1,-1 4 1,0-4 1,1 0-1,-12 0 0,0 0 0,6-4 0,5-1 0,7 1 0,-1 0 0,-6 0-1,0-1 1,7 1 3,-1 8-3,0-12-3,0 8 3,0-9 0,0 5 0,-11-4 0,5 4 0,1-1 3,5 5-3,0-4-1,6 4 1,-6-4-1,0 0 1,0-1 1,0 5-1,0-4 0,-5 4 0,-1 0-1,0 0 1,1-4-1,-12 8 1,-5-8 0,-1 4 0,1-4-1,-1 4 1,1 0 1,5 4-1,0-4 0,0 0 0,0 0 1,0 8-1,-5-8 0,-1 9 0,1-1-1,-1 5 1,7-13 0,-1 8 0,5-8 0,1 5 0,0-10 0,-6 5 0,-5-4-2,-1 0 2,6-4 2,1 3-2,-1-3 0,0 4 0,0-5 2,0 5-2,0 0 0,-5-1 0,-12 5-1,0 0 1,1 0-1,-1-4 1,-6 8 0,1 1 0,-1-5 0,1 4 0,0-4-3,-6 4 3,5 0 3,-5-4-3,0 0 1,0-4-1,6 4 0,5 0 0,-6 0-2,1 0 2,-1-4 1,7 0-1,-1-5 0,-5 5 0,-1 0 0,-5 4 0,-6 0 0,1 0 0,5 0 0,5 0 0,1 0 0,5-5 0,0 5 0,0-4 0,1 4 0,-7 0 0,1 0 0,-1 0 0,-5 0 0,-5 4 0,-1-4-1,0 0 1,0 0 0,-5 5 0,-6-5-1,11 4 1,-5 0 1,0 0-1,5-4 0,-5 0 0,-6 0 2,0 0-2,0 0 0,5 5 0,6-5 0,1 8 2,-7-8-2,1 9-3,5-5 3,1 0 1,-1 0-1,0 9-1,1-9 1,4 5 1,1-5-1,0 9-1,0-5 1,0 5-1,0-9 1,0 9-1,-6-9 1,1 4 1,-7-8-1,7 9 0,-7-5 0,1 5 0,-1-9 0,7 8 2,-7-4-2,7 5-2,-7-1 2,7-4 1,-1 1-1,0 7-1,1-3 1,-1-5 0,0 0 0,6 5 0,0-5 0,0 4 0,0 1 0,0-9 2,0 8-2,0-3-1,-6-10 1,0 5-2,0 5 2,6-1 1,0 0-1,0 0 2,0-4-2,-5 9 0,4-9 0,-4 8 0,-1-8 0,0 5-1,1 3 1,-1-4 1,-5 0-1,-1 5 0,1-1 0,-1 1 0,1-1 0,0 5 0,-1-5-2,1-3 2,0-1 2,-6-4-2,0 0-2,5 8 2,1 5 0,0 0 0,-1 0 0,1-5 0,0-4 0,-6-4 0,5 17 0,1-4 0,-1 12 1,1-4-1,-6 1 0,6-1 0,-1-4-2,1-5 2,0 1 0,-1 0 5,1 4-5,0-5-3,-1 1 3,1-4-1,-6-9 1,6 4 2,-6-4-2,5 13 0,1-1 0,0 1-1,-1 0 1,1-1 0,-6 1 0,5-5 2,-5 1-2,0-1-1,0 1 1,0-9 0,0 0 0,0 0-5,0 0 5,0 0 6,0 0-6,0 8-1,0-8 1,0 0 0,0 0 0,0 0-1,0 0 1,0 0 2,0 0-2,0 0 1,-5 9-1,-1-1-7,6-8 7,0 0 6,-17 5-6,0-1-1,0 4 1,0-4 1,0 1-1,-5-1 0,-1 4 0,1 1-5,-1 4 5,-5-1 5,5-3-5,6 3 1,-5-3-1,-1 4 0,1-1 0,-1 1 0,1-5 0,-1 1-2,0 4 2,1-5 1,5 1-1,0-1 0,0 0 0,0-3 1,6 3-1,0 1 0,-1-9 0,1 4-1,0 0 1,11-4 1,0 0-1,0 0 0,0 0 0,-12 9-1,7-5 1,5-4 1,0 0-1,0 0 0,0 0 0,0 0-5,-12 8 5,1 5 3,5-9-3,6-4 2,-11 9-2,6-5-2,5-4 2,0 0 1,0 0-1,-12 4-1,-5 0 1,0 1 3,0-1-3,-5 0-2,5 0 2,0-4 2,-6 5-2,1-5 1,-1 0-1,1 0 0,-1 4 0,1 0 0,-7-8 0,1 0-1,0 4 1,0 4-1,-1-8 1,1-1 3,0 10-3,5-1-1,1 0 1,-1-8 4,1 8-4,-1-8 0,1 4 0,-1 0-1,0 0 1,-5 0-2,6 0 2,-7-4 3,-5 4-3,1 0-3,-1 0 3,0 0 0,0 4 0,0 0-1,6 0 1,5-4 3,1 0-3,-1 0-2,-5 0 2,0 0 3,-12 0-3,-5 4-3,-6-4 3,6 5 3,0-1-3,-6 0-4,-5 0 4,-1 5 3,-5-1-3,6-8-2,-6 0 2,5-4 2,6 4-2,1-4 1,-1 4-1,-6 0 0,1 0 0,-1 0-3,1-4 3,11 4 2,-6 0-2,0 0 1,0-9-1,-5 5-3,5 8 3,-5-8 3,-1 8-3,7-12 0,4 3 0,-4 1-3,4 4 3,-4-4 4,-7 0-4,1 4-4,-1 0 4,12 4 3,-6-8-3,1 12-4,-1-8 4,0 0 0,0 0 0,0 0 4,1-4-4,-7 0-3,6-5 3,-5 1 0,-6 4 0,-6 4 0,-5 0 0,5 4 0,0 0 0,0 0 3,-5-4-3,-6 0-4,0 5 4,6-1 4,-1-8-4,1 8 0,-6-8 0,0 8 3,5-4-3,7 4-3,-1-8 3,-5 0-5,-1-5 5,1 9 2,0-4-2,-1-5-1,1 1 1,5 4-1,-5-1 1,5-3 2,0 0-2,0-1 0,12 5 0,0 0 3,-1-5-3,1 5-2,-1 0 2,-5 4 1,-6-5-1,6 5 1,0 0-1,0 0-3,-6-4 3,1 4-1,-1 0 1,6 0 0,0 13 0,0-13 1,0 4-1,-1 0 2,-4 5-2,-1-5 1,6 5-1,5-5-3,-5-4 3,0 0 0,0 0 0,0 0-2,-6 0 2,6 0 1,6 4-1,-6 4 4,0-3-4,-6-1 0,0 9 0,6-5-3,0-8 3,6 0 0,-1 4 0,-5-4 4,0 0-4,0 0-5,-6 5 5,6-1 1,0 4-1,0 1 3,-6-5-3,0-4-4,-5 4 4,5-4 1,1 0-1,-1 0-1,-6 0 1,1 0 1,-6 4-1,17-4 3,-6 0-3,1 5-4,-1-5 4,0 0 4,0 0-4,1-9-4,4 1 4,1 3 1,-5 1-1,-1-4 0,0-1 0,0 1 3,6 4-3,6-1-3,-6-3 3,0-1 4,0-3-4,5 3-5,-5 1 5,0-5 4,6 5-4,-6-1-4,-6 1 4,0-1 4,-5 5-4,-1 4-3,7 0 3,-7 8-1,1-8 1,-1 5 0,1-5 0,0-5 4,-1 1-4,1 4 0,-6 4 0,0 1-4,0 3 4,11 1 0,0 3 0,-5 1 1,5-9-1,-5 1-1,0-5 1,5 0 4,0-5-4,0 5-4,-5 0 4,0 0 4,-1 5-4,1-1-3,11 4 3,0 1 0,0-9 0,-1 4 5,-27 0-5,5-4-5,6 4 5,0-4 0,0 5 0,0-1 0,0-4 0,12 8 1,5-3-1,-1-5-1,1 12 1,0-16 0,0 0 0,0 0 0,0 4 0,6 4-1,-1-4 1,1 0 5,-6 0-5,-1 0-2,1 0 2,6-4-2,0-1 2,10 5 2,7 0-2,-6 0-2,0-4 2,-1 0-4,7 4 4,-6-4 2,5 4-2,1 0 0,-6 4 0,-1 0 1,13-4-1,-7 0 0,0 0 0,1 4-2,-1-8 2,-5 0 4,0 12-4,-6-8-2,1 0 2,4 0-1,7 9 1,-1-9 5,1 4-5,-1-4-2,-5 0 2,0 4-2,0-4 2,-6 0 0,0-4 0,0 4 4,-5 4-4,0-4 0,-1 0 0,1 4-4,-1 1 4,1-1-1,5 9 1,12-13 0,-7 0 0,1 0 0,6 0 0,-6 0 1,-1-5-1,1 1-2,-6 4 2,1-4 3,4 0-3,1-1 1,0 1-1,0 4-4,0 0 4,0 0 8,5-4-8,1 4-7,-6-4 7,5 4-1,0 0 1,1 0 0,11 0 0,-6 4 2,0-12-2,6 8 0,-6 0 0,6-5 1,-1 5-1,1 0-3,0 0 3,-6-4 2,0 0-2,0 0 0,6-1 0,0-3 4,0 4-4,5-1-5,1-3 5,-1 0 1,0-1-1,-5 1-2,0-5 2,0 4 1,-6 1-1,0 4 0,0-1 0,0 5-1,0 0 1,1 5 0,-1-1 0,6 4 0,5-3 0,-11 3 0,0-4 0,6 5 0,-6-1 0,0-3 0,0-1-1,6 4 1,0-8-1,0 0 1,5 0 0,1 0 0,5 0 2,0 0-2,0 0 0,0 0 0,0 0-3,6 0 3,-1 0 3,12 0-3,0 0 0,0 0 0,0 0 1,0 0-1,0 0-2,-11-4 2,0 0 1,11 4-1,-6-9-1,0 5 1,6 4 0,-5-8 0,-1-1 0,1 1 0,-1-1 1,0 1-1,1-5-1,5-4 1,0 0 1,0 0-1,0 0-1,0 0 1,0-4 0,0 0 0,0 0 1,0 0-1,0-5-1,0 5 1,0 4 2,5 4-4,1-3 2,5 7 0,0-8 0,1 0 0,-1 0 0,-5 0 0,5 0 0,-5 0 1,-1 1-1,1-1 0,0 4 0,-6 4-1,5 1 1,1 0-1,-6 8 1,0 0-1,0-9 1,5 9 2,-5 0-2,0 0-1,0 0 1,0-8-1,6 3 1,-6 5 1,0 0-1,0 0-1,11 9 1,6-5 0,6 5 0,5 3-1,6 1 1,0 0 0,-6-1 0,6-3 0,11 3 0,6-7 3,11 3-3,6-8-1,5 9 1,6-1-2,0-4 2,6 5 2,-1-5-2,1-4-1,5 4 1,6 1 1,51 3-1,-23-8 0,-45 8 0,6-3-1,0-1 1,-6-4 1,5 4-1,7-8 0,55 4 0,-16-4 0,-51 8 0,12 0 0,-1-4 0,0 0 1,46 0-1,-52-4 0,12 4 0,51 0-1,-11-4 1,-46-5 1,6 5-1,39 0 0,-44 8 0,10-12 0,57 12 0,-11-4 1,0 0-1,-6-4 1,-17 4-1,-34-9-2,18 9 2,50 0 0,0 13 0,0-22 0,-23 14 0,-39-14-2,68 9 2,-12-21 2,6 8-2,-5 0 0,-12 5 0,6-13 0,5 17 0,-11-18-1,11 27 1,-5-22 2,-11 8-2,-46 5-2,12 0 2,50-5 2,-17 9-2,-50 0-1,5 9 1,6 4 0,34 3 0,-45-7-1,5 4 1,57-1-6,-23 1 6,-39-13 6,5 13-6,6-9 0,34 9 0,-51-13 2,11 4-2,6-8-3,40 12 3,-52-12 2,7 8-2,5-8 1,56 17-1,-28-22-2,-39 9 2,11-4 0,56 4 0,-11-9 1,0 9-1,-5-12 0,-63 12 0,12-5 0,11 10 0,45-18 0,-6 17 0,-50-12 1,5 8-1,1 0 1,-7 0-1,1-4 0,5 4 0,1-9 0,44 18 0,-61-14-2,-1 14 2,-5-13 0,-1 12 0,1-8 0,0 0 0,5-4-1,-11 4 1,-5-4 2,5 8-2,6-13 1,-6 18-1,0-18 1,0 9-1,-11-4-2,-1 8 2,1-4 0,0 9 0,0-5 0,5 0 0,6-8-1,0 12 1,-5-12 1,11 8-1,-1-16-1,7 8 1,-1-9 1,-5 4-1,5 1 0,1 4 0,5-5 2,0 5-2,5-9-3,-10 5 3,5-5 2,0 9-2,5-5-1,1 14 1,-12-18 1,6 21-1,1-8 0,-1 13 0,0-17-1,5 4 1,-5-9 2,6-3-2,0-1-1,-1 13 1,-5-8-1,-5 3 1,-7 1 0,1 4 0,0-8 0,0 8 0,-6-9 1,0 22-1,0-17-1,-11 8 1,-1-4 6,1-4-6,6-1-5,-1 5 5,6-8-1,-5 4 1,-7-1 2,1 10-2,0-10 0,0 5 0,-6-4 16,-5 8-16,-1-4-18,-5 13 18,0-13-1,-6 13 1,0-13 3,0 0-3,1 0-2,-1 8 2,-6 1 2,7-1-5,-1 1 3,-6-1 2,1 5-2,-6-9 0,0 5 0,0-1-2,5 5 2,1-5 3,5 1-3,6-5-2,6 4 2,-1-3 1,1 3-1,-6-4-1,-6 1 1,0-1 1,6 8-1,0-12 1,0 0-1,-1 0-2,13 0 2,-1 13 2,-6-9-2,1 1 0,-6-5 0,-1 12 6,1-7-6,-5-5-8,-7-5 8,1 14 2,-1-9-2,1 4 0,-1-12 0,7 16-1,-1-16 1,6 12 0,0-17 0,0 17 1,-1-8-1,1 4 4,-6-8-4,-5 12-6,-6-8 6,0 12 1,0-8-1,0 4-1,0-12 1,0 16 2,0-8-2,0 9-1,-1-9 1,-4 0 1,-1 8-2,0-12 1,1 4 0,-1 4 0,-5-4-1,-1-4 1,6 4 2,1 4-2,-7 1 0,1-10 0,5 1 0,1 13 0,-1-14-3,0 10 3,-5-5 3,5 0-3,-5-5-1,-1 5 1,7 0 2,-7-4-2,7 4-1,-7-4 1,1 8-1,-6-4 1,6 9-1,-1-18 1,1 13 3,-6-4-3,11 5 0,0-18 0,1 13-3,-7 0 3,1-4 6,5-1-8,1-3 2,-1 4-1,0-5 1,0-4 3,1-8-3,-1 13-4,6-13 4,-6 8 0,1-12 0,-1 12 1,-6-4-1,1 17 2,-6 0-2,6-4-2,-6 4 2,5 0-1,-5 0 1,0-5-2,0 5 2,0 0 1,0 0-1,0 0 2,0 0-2,0-4 0,0 4 0,0 0 0,0 0 0,0 0 0,0 0 0,0 0 0,0 0 0,0-4 1,0-9-1,6 9-2,-6-13 2,6 13 2,-6 4-2,5-9 1,1-7-1,0 7 2,-1-12 0,1 0-2,0 4 2,-1 0-2,1 0 3,0-4-3,-1 8 0,1 0 0,-1 1 2,1-5-2,0-4 0,-1 4 0,1 0 0,-6 0 0,0 8 2,0-3-2,0 3 0,0 1 0,0 3 1,0 5-1,0-8 0,0-5 0,0-8 1,0 0-3,6 0 2,-6 4 2,0-4-2,0 12 0,0-4 0,0 5-1,0-5 1,0 5 0,0-1 0,0 5 0,0-4 0,0 3 0,0 5 0,0-12 0,0 3 2,0-3-2,0 3 0,0 1 0,0 3-1,0 5 1,0-4 0,0 4 0,0-4-2,0 4 2,0 0 1,0 0-1,0 0-1,0 0 1,0 0-1,0 0 1,-6 0 1,6 0-1,0 0-2,0 0 2,-6-4 1,6 4-1,-5 0 0,5 0 0,0 0-1,0 0 1,-12 0 1,1 0-1,-6 0 0,6 0 0,11 0 1,0 0-4,-23 0 3,1 4 1,-6-4-1,5 8 0,0-8 0,6 0 1,-5-4-1,5 8-1,0 1 1,0-5 4,0-5-4,-5 5-3,-1 0 3,0 0 0,1 0 0,5-4 1,-6 0-1,6 4 0,-5 0 0,-1 0-2,6 0 2,0 4 1,-5 0-1,-1-4 0,1 0 0,-7 5 1,1-5-1,-6 4-1,0-4 1,1 4 0,-1 0 0,0 1 1,0 3-1,11-8-1,-5 0 1,0 4 1,0-4-1,0 9-1,-6-5 1,0 4 0,0-3 0,0-1 1,0 0-1,0 0 0,6-8 0,0 4 0,0 0 0,-1-4-1,7 0 1,5 4 2,-6-5-2,1 1-2,-1 0 2,-5 0 0,0 4 0,0-4 2,-1-1-2,1 1 1,6 0-1,-7 0-2,1-1 2,0 5 1,0-8-1,5 4 0,0-1 0,1 1 0,-6 4 0,-6 4-2,0 5 2,-6-5 1,7 9-1,-7-5 0,6-3 0,-5-1 2,-1 0-2,1 0-2,5-4 2,0 4 0,0-4 0,0 0 1,-5 5-1,-6-5 0,-1 0 0,1 0-1,0 0 1,0 4 0,5 0 0,1 0-1,-1 1 1,-5-1 2,0 0-2,0-4-3,0 0 3,-6 0 6,6 0-6,-6 4-4,6 1 4,-6-1-1,-5 4 1,-7 1 0,1-1 0,0 1 2,6 8-2,-6 0-2,0-9 2,5 0 2,1 5-2,5-13-2,-5 9 2,5-14 2,0 5-2,6-8-1,5-1 1,1 1 0,-1 4 0,1-5 0,-6 5 0,-1-4 1,1-1-1,0 5 0,6 4 0,-1-4 0,1 4 0,-1 4-1,1 4 1,-1-3 1,1-1-1,-12-4-2,6 8 2,-6-3 1,6-1-1,-1-8-1,7 8 1,-1-8 0,1 4 0,-1-5 1,1 1-1,-1 0 0,1 0 0,-6-1 0,0 1 0,-1 0 1,7 4-1,-1-4-2,1 4 2,-1 0 1,-5 0-1,0-5 0,0 5 0,0-8-1,0 8 1,-1-4 0,7 4 0,-6 0 1,0 0-1,-1 0-2,1 4 2,-5 0 2,4 0-2,1 1-4,0 3 4,6-8 3,5 4-3,-6-4 0,6 9 0,-5-5 0,-1 5 0,-5-5 0,0 8 0,0-7-1,-6 3 1,6-4 2,0 1-2,-6-1-1,-11 4 1,0-3 0,-6 7 0,6-3 0,5 8 0,-5-5 1,0 10-1,0-14-2,-6 5 2,1-9 1,-1 0-1,0-8 1,-5 4-1,0-9-1,-7 5 1,7-4 0,0 12 0,-6-12 0,0 8 0,-6-5 0,0 5 0,6-8 0,0-1 0,-5 1 0,-1-1 0,0 1 0,12 8 0,0-9 0,-1 14 0,-5-10 0,0 5 0,6-4-2,5 0 2,0-4 2,1 3-2,4-3 0,1-1 0,6-3 0,-1 3 0,1 1-2,5 4 2,12-1 2,-18 1-2,6 0-2,1 0 2,5-5 1,-1 1-1,-4 3 1,-1 1-1,0 0 0,6 4 0,0 4-1,0 0 1,-1 1 0,-4 3 0,4 1 0,1-1 0,0 1 0,0-1 0,0 0-2,11 5 2,0-4 2,-5 3-2,-1 1-1,-5-5 1,5 5-1,-5-9 1,6 5 0,-1-9 0,1 4 2,-1-4-2,6 0 0,-11 0 1,0-4-1,0 4-1,-6-4 1,0-1 0,0 5 0,1-4 2,4 4-2,1 0-2,-5 0 2,-1 0-1,-6 0 1,1 0 3,-6 0-3,0-4-3,0 4 3,-1 0 3,-4 0-3,-1 4-2,0 0 2,6 1 0,6-5 0,5 4-1,0-4 1,0 0 6,1 0-6,-1 0-7,0-4 7,0-1 2,0-3-2,1 4-2,-1-5 2,0 5 2,0-4-2,0 8-1,-5 0 1,-1 0 1,1-5-1,11 10-1,0-5 1,0 4 1,-1-4-1,-4 4 0,-1-4 0,-6 0-1,1-4 1,5 0 1,0-1-1,-5 5 1,-1-8-1,1 8-3,0-4 3,-1 4 1,1 0-1,-1 0-1,18-5 1,-6 5 1,5-4-1,-5 4 0,0-4 0,0 4 2,-1-9-2,1 9-2,0-8 2,0 4 0,5-9 0,7 9-1,-1 0 1,0-1 1,0-7-1,0 12-1,0-5 1,0 5 0,0-4 0,1 8 1,-1 1-1,6-5-1,-1-9 1,1 13 2,0-12-2,0 8 0,5-4 0,6-1 0,0 1 0,-5 8-2,-7-8 2,1 8 1,0 5-1,0-9-1,-6-4 1,0 8 1,0-8-1,0 4-1,0-9 1,1 5 0,-1 0 0,0 4 3,-6 0-3,1 8-2,-6-8 2,-1 4 0,7 1 0,-1 3-4,1-4 4,-1 5 5,7-9-5,4 8-2,-5-8 2,1 9 2,-1-9-2,0 4-2,0-4 2,0 4 2,0-4-2,0 0 0,-5-8 0,-1 8-2,1-9 2,11 9 2,-6-4-2,0 8-1,0-8 1,6 8-1,-6-8 1,6 4 0,-6-4 0,0 4 0,0-4 0,0 8 2,0-4-2,1 4-2,-1-4 2,5 4 0,7 1 0,-1-1 0,1-8 0,-1 8 1,1-13-1,-1 9-2,0-4 2,1 8 0,-6-4 0,-1 9 1,1-9-1,0 4 2,0-4-2,-1 4-1,7 1 1,-6-5-1,5 0 1,1 0 0,-1 0 0,0 4 0,1-4 0,-1 4 0,1 0 0,-1 0 1,0-4-1,7 5-2,-7-5 2,0 4 2,6-4-2,-5 4-2,-1 0 2,1-4-1,-1 0 1,1 5 2,-1-1-2,-5 0-3,5-4 3,1 9 1,5-5-1,-6 4 0,1 1 0,-1-1 0,0 1 0,1-1-2,-1 1 2,1-5-1,-1 0 1,6 0 3,0 1-3,0-5-3,0 0 3,0 0 2,0 0-2,1 0 7,4 4-7,1-4-9,0 0 9,-1-4 1,1-1-1,0 5 2,11 0-2,-12-4 0,1-4 0,-6 3 0,6 1 0,0 0-1,-1-5 1,1 5 0,-6 4 0,0 0 0,6-4 0,0 0-2,-6 4 2,0-9 1,0 5-1,0 4 1,0 0-1,-6 0-1,1 4 1,-1-4 0,1 0 0,-1 4 0,1-4 0,-1-4 0,0 4 0,1-4 0,5 4 0,0 0 1,0 0-1,0 0-1,0 0 0,-5 8 1,5-3-1,0-1 1,-6 0 1,1 0-1,5 1 0,0-5 0,0 0-2,0 0 2,6 0 1,-1 4-1,12-4 2,-17 4-2,0-8-2,0 4 2,6-4 2,-6 4-2,6-5-2,0 1 2,-1 4 1,1 0-1,11 0-1,-11 0 1,-1 0 2,1 0-2,0-4-3,0 8 3,11-4 3,0 0-3,0 0-2,-17 4 2,5-4 2,1 5-2,11-5-2,0 0 2,0 0 0,0 0 0,0 0-2,0 0 2,0 0 2,0 0-2,0 0 1,0 0-1,0 0-2,0 0 2,-17 4-1,0 4 1,0-3 1,0 3-1,6-8 0,0 4 0,11-4 0,0 0 0,0 0-2,0 0 2,0 0-3,0 0 3,0 0 1,0 0-1,0 0-1,0 0 1,-12 5 4,12-5-4,0 0 2,0 0-2,0 0-1,0 0 1,0 0-1,0 0 1,0 0 0,0 0 0,0 0 0,0 0 0,0 0-1,0 0 1,0 0 0,0 0 0,0 0 0,0 0 0,0 0-2,0 0 2,0 0-11,0 0 11,0 0-16,0 0 16,17 16-30,6-3 30,5 0-79,0-9 79,1-4-3</inkml:trace>
</inkml:ink>
</file>

<file path=ppt/ink/ink3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15:59.710"/>
    </inkml:context>
    <inkml:brush xml:id="br0">
      <inkml:brushProperty name="width" value="0.08333" units="cm"/>
      <inkml:brushProperty name="height" value="0.08333" units="cm"/>
      <inkml:brushProperty name="fitToCurve" value="1"/>
    </inkml:brush>
  </inkml:definitions>
  <inkml:trace contextRef="#ctx0" brushRef="#br0">395 84 0,'0'0'60,"0"0"-60,0 0 13,0 0-13,0 0 1,0 0-1,0 0-1,-17 0 1,0 9 1,0-1-1,0-4-1,0 1 1,6 3 2,0-4-2,11-4 4,-12 9-4,7-1 0,5-8 9,0 0-9,0 0 3,-6 13-3,0-5 0,6 5 0,0 4 4,-5-8-4,5 7-4,-6 1 4,0 5 0,6-1 0,-5 4 4,-1-4-4,0 5 6,1-1-6,-1 13-1,-5-17 1,0 9 4,-1-5-4,-5 13 4,0-4-4,1 4-2,-1 1 2,0 7-2,0-4 2,5-3 7,7-1-7,-1-4 0,6-9 0,0-4 0,0-4 0,0 0 0,6 8 0,-6-3-2,0 7 2,-6 5 0,0 0 0,1 0 2,-1 8-2,1 0 0,-1 1 0,0-9 0,1-5 0,-1 1 0,0-5 1,6 9 0,0-4-1,-5-5-2,5 5 2,0-5 0,0 9-1,0-9 1,5 1 0,1-5 0,0-4 1,-1 4-1,-5-12 2,6-1-2,0 1 0,-6-9 0,5 16-1,1-3 1,-1 0 1,1 0-1,0 4 0,5-5 0,0 1 0,1-5 0,-1 1 0,0 4 0,1 3-1,-1-11 1,0 3-1,6 1 1,-6-1 7,6 1-7,-5-5-4,4-4 4,1 13-1,0-9 1,0 0 2,6-4-2,-1 4-1,7 0 1,-1 1 0,0-1 0,-5 0 3,-1 0-3,-5 1 5,0 3-5,6-4-2,-1 1 2,1-5 1,5 0-1,0-5-1,6-7 1,-6 7 1,1 1-1,-1 0 2,0-5-2,0 5 0,0 8 0,6-8-1,0 8 1,6-4 0,-1 0 0,6 5 0,1-1 0,4 0 1,1 0-1,6 5 1,-1-1-1,6 1 0,0-1 0,-11 1 0,5-1 0,7-4-2,4 1 2,7-1 2,-1-4-2,0 4 0,6 5 0,0 3 0,0 1 0,-5 4 0,-1-4 0,-11-5-1,6-4 1,0-4 2,0 0-2,-1 0 3,1 0-3,-6-4 2,0 4-2,6 0 5,0 4-5,-1-4-4,7 0 4,-7 0 0,-4 5 0,-1-1 0,5 0 0,7-4 0,5 4 0,0 0-1,5-4 1,7-4 2,5 0-2,39-9 3,-50 5-3,5-1 0,63-8 0,-18 1 1,-45 3-1,6 0-1,57-12 1,-23 4 0,-40 8 0,11 0-3,52 5 3,-12-1 7,-6 1-7,-44 4 0,-7-1 0,7 1 0,5-4 0,62-9 0,-17 8 0,-6 9 3,-50 0-3,5 0 1,-11-8-1,6 8-1,5 0 1,57-5 2,-28 5-2,-40 13 2,0-13-2,5 9-1,1-9 1,-12 4 0,6-4 0,6 0 1,5 4-1,1-4 3,-7 0-3,7 0 0,-1-4 0,57 0 0,-23 4 0,-45-9 2,6 1-2,5-1-2,-5 5 2,5-4 1,0-1-1,51 5 1,-5 0-1,-63-5-2,6 1 2,11-5 2,1 5-2,39-1 0,-57 1 0,6 12 2,0 4-2,0 1-1,0-5 1,-6 0 2,1-8-2,-1 8-2,6 0 2,0 1 0,-5 7 0,5-7-1,0-5 1,5 8 3,1-8-3,-6 13-1,-6-9 1,-5 4 0,0-8 0,0 5 0,-1-5 0,7 8 1,-7-4-1,1-4-2,0 5 2,11-1 1,0-8-1,6-1-1,-6 1 1,5 4 2,7-4-2,5 0 0,39 4 0,-50 0-2,5-5 2,0-3 3,1 0-3,-12-9-1,5 8 1,1-4 0,5 9 0,-5 4 0,0-4 0,-6 0-1,-6 0 1,0 8 1,-5-4-1,-6 4-2,-5 0 2,-1 0 0,-5 5 0,-6-1 2,6-8-2,0 9-1,5 4 1,6-9 0,6-4 0,-6 4 1,6 0-1,-1 0 0,7-4 0,5 9 0,0-9 0,-6 8-3,6-8 3,0 9 3,0-9-3,0 0-1,-5 0 1,-1 0 1,1 0-1,-1 8-1,0-3 1,1-10 1,-7 10-1,-5-5-1,6 0 1,6-5 2,-1 5-2,0 5-1,-5-10 1,5 5 1,1-8-1,5-5-3,6 0 3,-1 5 2,-10-9-2,5 13 1,-6-13-1,0 8 1,-5-3-1,0 3-2,-12 5 2,-5-4 1,0 3-1,-6-3 1,0 4-1,0 4-2,-5-5 2,-1 10 1,-5-10-1,0 10-1,0-1 1,0 0-2,5 0 2,1 5 2,-1-5-2,1 9 0,5-5 0,0 1 1,6-5-1,0 0 0,0 5 0,-6-5 0,0-4 0,6 4 1,-1-8-1,1 8 2,0-4-2,6 0-2,-1 4 2,-5-4 2,-6 0-2,-6 0-2,1 0 2,-1-4 1,1 13-1,-1-5 0,1 0 0,5 0-1,0 0 1,0 5 1,1-9-1,-13 8 1,7-12-1,-6 13-2,5-5 2,-5 0 1,6 0-1,-6 5 1,5-13-1,1-1 0,-7 5 0,7 5 0,-6-5 0,0 0-1,5 0 1,-16-5 1,-1 1-1,1 8 0,0-4 0,-1-4 0,-5 8 0,0-8-1,0 0 1,0 8 0,-6-4 0,0 4 1,-5-8-1,0 4 0,-6 0 0,5 4 3,-5-4-3,0 0 0,0 0 3,12-12-3,-1-1 0,-5 4 0,-1 1 2,1 4-2,0 0 1,-1-5-1,1 9 3,-6 0-3,5-4 0,-5 4 0,6-26 1,5-20-1,-5-1 3,0 5-3,-1 8 4,1 4-4,-6 5 2,0 4-2,6-17 0,-1-5 2,1-3-2,0-1-3,-1 1 3,-5-5 9,0 4-9,6 1 4,-6 16-4,5 1 1,1-26-3,0-22 2,-1-7 0,1 29 0,-6 4 1,0 9-1,0-9 0,0 4 5,0-4-5,-6 5 0,1 3 0,-1 1 0,0 0 0,1 4 2,-1 0-2,1 8-2,-1 0 2,6 9 0,0 0 1,0 8-1,0-4-1,0 5 1,0-1 1,0 0-1,0 5 0,0-1 0,0 1-1,0-1 1,0 5 1,0 4-1,0 0 0,-6 0-2,6 0 2,0 0-1,0 0 1,0 0 3,0-4-3,0 4 0,0-4 0,0 4-4,0-5 4,0 5 2,0 0-2,0 0-3,-5 0 3,5 0-1,-6-4 1,6 4 2,0 0-2,0 0-2,0 0 2,-17 4-1,-6 1 1,1-1 2,-1-8-2,1 4-1,-6 4 1,-6 0 0,-6-4 0,-5 0 0,-6 0 0,-5 4 0,-1-8 0,6 4 1,1 0-1,-7 0 0,-5 0 0,0 4 0,0-12 0,6 8 0,-7-4 0,-4 12 0,-1-4 0,-5-4-2,-1 5 2,1-10 1,5 5-1,-5 0 0,-6 0 0,0 5 1,5-10-1,1 5-2,-6 0 2,-6 5 2,1-1-2,-7-8-3,7 4 3,-7 4 1,-10 4-1,-40 5 0,56-9 0,0 13 1,1-8-1,-1 3 0,0-12 0,6 9 0,0-5 0,-5 5 1,-7-5-1,1 4-1,11-4 1,0 5 0,0-5 0,0 0 0,0-4 0,0 0 0,5 0 0,7-4 2,-1 0-2,0 0-4,0-9 4,1 5 3,5-5-3,0 0-1,-6 5 1,0 3 2,-5-7-2,-6-1-2,5 9 2,-5 0 0,0-1 0,-5 5-1,-1 0 1,12-4 2,-6 0-2,0 4 1,-1 4-1,-4-12-1,5-1 1,5 9 0,-5-4 0,0 4 1,0 0-1,6 4-1,5 0 1,6-4 0,11-4 0,1 0-1,-1 12 1,0-12-1,0-4 1,6 16 1,0-4-1,0-4 0,0 0 0,-1-4 1,1 0-1,11 4 1,-5 4-1,-1-4 0,1 0 0,-1 0-2,-5 0 2,0-4 0,0 8 0,0-4-1,5 0 1,1 0 3,-6 0-3,-1 4-1,-4 1 1,-7-14-1,-5 1 1,-6-1 1,6 9-1,0 0-1,-6 0 1,1 0 0,-1 9 0,0-5 0,0 0 0,1-4 0,-7 4 0,-5-4 1,0 5-1,6-1 0,-6 0 0,0-4 1,0 0-1,-6 0-1,12-4 1,-1 0-1,-5 4 1,-5 8 0,-1-16 0,0-1 0,6 13 0,0-8 0,-5 0 0,-1 12 1,0-3-1,12-14-2,-6 5 2,-6 8 3,-5-4-3,0 0-2,-1 4 2,1-4 1,0 0-1,-1 0 0,7-4 0,5 8-1,0-8 1,0 0-2,0 8 2,0-4 3,0 0-3,5-8 0,1 3 0,-1-3-1,1 0 1,0 3 1,-1 1-1,18-4-1,-12-5 1,0 4 0,-5 9 0,-6-12 2,0 3-2,0 1-2,-11 4 2,-6 4 2,5 4-2,-5 4-3,1 1 3,-64-1 1,24 1-1,45-1 1,-12-8-1,-56 13-1,28 0 1,40-13 0,-6 4 0,-6-4-1,-39 12 1,51-7 1,0 3-1,-1-12 2,7 8-2,16-12-1,-5-5 1,5 21-1,6-3 1,0-5 0,-6 8 0,0-16 0,6 8 0,-6 0 0,1 0 0,-7-5 0,1 10 0,5-5 0,0 0 0,12-5 0,5 10 0,0-5 0,1 4 0,-13-4-1,1-4 1,-5 4 1,-1-9-1,-5 5 0,-12 12 0,-5-12 0,11 4 0,-6-4-1,-5 8 1,-1 5 1,-5-9-1,6 0-1,0 4 1,-6-8 1,5 8-1,1 0 0,17-8 0,-1 8 0,-5-4 0,6-4-1,0 4 1,5-4 1,0-1-1,12-3-1,5 4 1,0-5 1,-5 5-1,-1 0-1,1 0 1,-1 4 0,6 0 0,1 0 1,4 0-1,7 4 0,-6 0 0,5-8 1,1 4-1,-1-4-1,1-1 1,-1 5 0,1-8 0,-12 8-2,6-9 2,0 14 2,-6-1-2,0 4 0,0 5 0,0-4 0,1-18 0,-1 9 0,6 0 0,0 4-1,-1-4 1,13 9 1,-1-5-1,0-4-2,-6 8 2,6-12 3,1 4-3,-1 4-1,0-4 1,0 0 0,6 0 0,-1 0 1,1 5-1,0-5-1,5-5 1,1 10-1,-1-1 1,6-4 1,0 4-1,6 0 1,0 1-1,0-5 0,11 0 0,-12 0 0,12 0 0,0 0-1,0 0 1,0 0 0,0 0 0,0 0 0,0 0 1,0 0-1,0 0 0,0 0 0,0 0 0,0 0 0,-11-5 0,0 1-1,-1 4 1,1 4 0,11-4 0,0 0-2,-6 0 2,6 0-2,0 0 2,0 0-8,0 0 8,0 0-22,0 0 22,12-17-47,16 1 47,6-10-53</inkml:trace>
</inkml:ink>
</file>

<file path=ppt/ink/ink3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19:40.289"/>
    </inkml:context>
    <inkml:brush xml:id="br0">
      <inkml:brushProperty name="width" value="0.08333" units="cm"/>
      <inkml:brushProperty name="height" value="0.08333" units="cm"/>
      <inkml:brushProperty name="fitToCurve" value="1"/>
    </inkml:brush>
  </inkml:definitions>
  <inkml:trace contextRef="#ctx0" brushRef="#br0">17 88 0,'0'0'41,"0"0"-41,0 0-3,0 0 3,0 0-10,0 0 10,0-4-8,-6 0 8,0 4 6,6 0-6,0 0 17,0 0-17,0 0 10,0 0-10,0 0-6,0 0 6,0 0 1,0-4-1,6-5-2,0 5 2,-1 0 0,6-1 0,1-7 0,-1 3 0,0-4-1,-5 5 1,0 4 2,-1 0-2,1-1 12,-6 5-12,0 0 3,0 0-3,0 0 5,0 0-5,0 0 2,-6 9-2,6-9 0,0 0 0,0 0 4,0 0-4,0 0 5,-5 12-5,-1 5 3,0-4-3,1 8 0,-1 5-3,-5 12 3,-1-9 5,7 14-1,-1 8 0,1-5-4,5-4 2,0 1-2,0-14 1,5 1-1,-5 8-1,6 0 1,-1 5 2,1-5-2,0 8-2,5 5 2,0 0 2,1-5-2,-7-3-1,1-9 1,5 25 0,0 9 0,1-1 6,-1-3-6,-5-5 2,-1-21-2,1 5 2,0 3-2,-6 5 0,5 4 0,1 0 2,-6 0-2,0-4 3,0-5-3,0 1 0,0-9 0,6-4-1,-6 4 1,0-13 0,0 18 0,0-9 1,-6 16 1,0 18-2,1-13-1,-1-8 1,6-5 1,0-8-1,0 8 0,0-4 1,0-4-1,0 0 1,-6 13-1,1-5 0,-1 5 0,0-5 0,1 9 0,-7-5 0,7-8 0,-1 9 0,-5-17 0,5 3 0,1 1 0,-1 4 0,0 5 0,6 3 0,-5-8 0,-1 1 0,0-1 2,1-13-2,-1 9-2,0 4 2,1 9 2,5 3-2,0 10 1,0-5-1,0-5-1,0-3 1,0 4 0,0-9 0,5 9 2,-5-13-2,0 21 0,0 9 0,0-13-1,0-4 1,0-13 1,0-4-1,-5 4-1,5 4 1,0 5 1,-6 4-1,6-1 0,-5 1 0,-1-4 0,6-5 0,0 0 1,0-8-1,0-4-1,0 17 1,6-9 0,-6 4 2,5 5-2,1-1-1,-1-4 1,1 5 0,0 0 0,-6-9-1,5 4 1,1 0 1,0 9-1,-6 0 0,5 0 0,1 0 0,0-5 0,-1-4-1,7-3 1,-1-1 1,0 0-1,0 8-1,1-3 1,-1-1 1,-5 5-1,-1 3-1,1-3 1,0-1-3,-6-3 3,0 3 2,0 1-2,0 4 2,-6 0-2,0 4-1,1 0 1,5 0 2,-6-13-2,-5 5-2,-1 8 2,1-13 1,0 30 0,0-4-1,-1-9-1,1-13 1,5 22 0,1-9 1,5 1-1,0-9-1,0-1 1,0-3 1,0 4-1,0-5 0,0 1 0,0-9 1,0-4-1,0 0-2,0 8 2,5 5 1,1-5-1,0 0 0,5 1 0,-5-5 0,-1 4 0,1 0 1,-6-16-1,0 12 1,0 4-1,0 9-1,0-4 1,0 8-1,0 0 1,0 4 1,0-8-1,0 12 0,5 13 1,1 13-1,0-21 0,-6-13-4,5 17 8,1 0-4,-6-4 0,0 8 0,0 30 0,0-51 0,-6-4-1,1-5 1,5 1 2,0-1-2,-6 1-2,6-1 2,0 14 2,-6-5-2,1-5-1,-1-7 1,6-9 1,0 16-1,-5-3 0,5 4-1,0 0 1,0-5-1,5 1 1,-5 8 1,6 0-1,-1-17-4,1-8 4,0 3 0,-1 14 4,1 0-4,0 3 1,-1-3-1,1 4-2,0 0 2,-1-9 2,1 4-3,-6 9 1,0-4 1,0 0-1,0-4 0,0 3 0,6 1 1,-1-4-1,1-5 0,-1-12 0,1-1 0,-6 1 0,0-9-1,0 9 2,0 8-1,0 0 0,6 9 0,-6-18-1,5 14 1,1-1 2,0 4-2,-6-12-3,0 4 3,5-12 3,1 8-3,0 0 0,-1 4 0,-5 4-2,6 5 2,-6-5 0,6 4 0,-1 1 2,-5 0-2,6-14 0,-6-7 0,0-5 0,6 9-2,-1-5 2,1 22 0,-1-5 3,7 9-4,-7-5 1,7 1-1,-7-9 1,1-4 0,0-4 0,-1-1 1,7-12-1,-7 4-1,1-8 1,-1 4-1,1 0 1,-6 4 1,0 0-1,6 5 3,-1-1-3,-5-4-2,0-4 2,0 0 0,0-4 0,0-1 0,0-3 0,0-9 0,0 0 0,0 0 1,0 0-1,0 0-1,0 0 1,0 8-1,0-8 1,6 9 2,-6-9-2,0 0 0,0 0 0,0 8-1,0-8 1,0 0 1,0 0-1,0 0 4,0 0-4,0 0-1,0 0 1,0 0 0,0 0 0,0 0 0,0 0 0,0 0 1,0 0-1,0 0 1,0 0-1,0 0-1,0 0 1,0 0 0,0 0 0,0 0-1,0 0 1,0 0-2,0 0 2,0 0-21,0 0 21,0 0-104</inkml:trace>
</inkml:ink>
</file>

<file path=ppt/ink/ink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7T10:45:49.05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F37A0EC1-7D1F-44D5-B32E-EFCAC2905B87}" emma:medium="tactile" emma:mode="ink">
          <msink:context xmlns:msink="http://schemas.microsoft.com/ink/2010/main" type="writingRegion" rotatedBoundingBox="6806,11352 18211,8884 19729,15900 8324,18367"/>
        </emma:interpretation>
      </emma:emma>
    </inkml:annotationXML>
    <inkml:traceGroup>
      <inkml:annotationXML>
        <emma:emma xmlns:emma="http://www.w3.org/2003/04/emma" version="1.0">
          <emma:interpretation id="{093E2AD6-1D75-435E-8D3C-2E49136E5D69}" emma:medium="tactile" emma:mode="ink">
            <msink:context xmlns:msink="http://schemas.microsoft.com/ink/2010/main" type="paragraph" rotatedBoundingBox="9269,10819 18211,8884 18723,11252 9781,13187" alignmentLevel="2"/>
          </emma:interpretation>
        </emma:emma>
      </inkml:annotationXML>
      <inkml:traceGroup>
        <inkml:annotationXML>
          <emma:emma xmlns:emma="http://www.w3.org/2003/04/emma" version="1.0">
            <emma:interpretation id="{CBE3AF7D-2E8E-48FA-8344-946248EB1C9D}" emma:medium="tactile" emma:mode="ink">
              <msink:context xmlns:msink="http://schemas.microsoft.com/ink/2010/main" type="line" rotatedBoundingBox="9269,10819 18211,8884 18723,11252 9781,13187">
                <msink:destinationLink direction="with" ref="{7114A978-CE43-4D36-8B7C-5CC2C0EE87FF}"/>
                <msink:destinationLink direction="with" ref="{D8475A12-36A7-4E53-93FF-5ACF35DE05BC}"/>
              </msink:context>
            </emma:interpretation>
          </emma:emma>
        </inkml:annotationXML>
        <inkml:traceGroup>
          <inkml:annotationXML>
            <emma:emma xmlns:emma="http://www.w3.org/2003/04/emma" version="1.0">
              <emma:interpretation id="{A8C9F9E6-97C3-49F6-B0E5-FB31E257BDC3}" emma:medium="tactile" emma:mode="ink">
                <msink:context xmlns:msink="http://schemas.microsoft.com/ink/2010/main" type="inkWord" rotatedBoundingBox="9269,10819 18211,8884 18723,11252 9781,13187"/>
              </emma:interpretation>
              <emma:one-of disjunction-type="recognition" id="oneOf0">
                <emma:interpretation id="interp0" emma:lang="en-US" emma:confidence="0">
                  <emma:literal>asp</emma:literal>
                </emma:interpretation>
                <emma:interpretation id="interp1" emma:lang="en-US" emma:confidence="0">
                  <emma:literal>alp</emma:literal>
                </emma:interpretation>
                <emma:interpretation id="interp2" emma:lang="en-US" emma:confidence="0">
                  <emma:literal>apps</emma:literal>
                </emma:interpretation>
                <emma:interpretation id="interp3" emma:lang="en-US" emma:confidence="0">
                  <emma:literal>amp</emma:literal>
                </emma:interpretation>
                <emma:interpretation id="interp4" emma:lang="en-US" emma:confidence="0">
                  <emma:literal>app</emma:literal>
                </emma:interpretation>
              </emma:one-of>
            </emma:emma>
          </inkml:annotationXML>
          <inkml:trace contextRef="#ctx0" brushRef="#br0">5113-2245 0,'0'0'69,"0"0"-69,-11 0 1,11 0-1,-23 4-1,7 5 1,-7-5 2,0 9-2,1 12 1,-1 9-1,1 12 3,5 9-3,5 0 3,7-4-3,5-13 2,11-8-2,6-5 4,0-8-4,17-12 5,5-14-5,1-8 1,-1-17-1,-5-4 3,0-8-3,0-5 0,-6 9 0,-5-1 2,-12-8-2,-11 5 2,6 3-2,-18 10 6,-16 3-6,-17 17 1,-11 18-1,-7 7 0,-10 9 0,-12-4 1,1 13-1,5 4 1,11 0-1,17 4 0,6 4 0,11-4-1,6-4 1,5-4 1,18-5-1,22-16 0,22-9 0,18-9 0,10-8 0,12-4 0,12-13 0,44-25 1,-33 21-1,-46 17 3,-5-9-3,-11-4 2,-12 4-2,-6 5 2,-16-5-2,-6 5-1,-11 8 1,-12 9 0,-16 12 0,-12 4-2,-11 9 2,-6 4 2,-5 1-2,-6 7 1,5 14-1,6 7 0,12 1 0,11 0-1,17-4 1,11-5 1,17-4-1,17-13-1,17-12 1,11-13-2,17-13 2,17-12 1,5-9-1,35-29 2,-6-1-2,-12 18-3,-44 7 3,-6 1 5,-12 0-5,-5 0 0,-11 0 0,-6 8 4,-12 5-4,-10 12-2,-18 13 2,-11 13 0,0 4 0,-11 13 2,-6-1-2,-5-8-3,-1 9 3,-5 4 1,12 8-1,4 5 2,7-1-2,11 1-3,11-9 3,17-4 1,11-13-1,17-12-1,12-9 1,5-17 0,0-9 0,0-3 3,0-10-3,1 6 0,-1-10 0,-6 1 0,-5-13 0,-6 0 2,-11-4-2,-11 4 2,-12 8-2,-11 9 0,-5 8 0,-12 9 0,-11 13 0,-6 12 0,-6 9 0,-5-1-1,6 31 1,-1-1-1,1-4 1,5-8 1,6 8-1,6 0 0,10 0 0,12-4-2,12-9 2,10 1 1,12-5-1,12-4 0,16-9 0,6-4 0,5-12 0,12-5 1,-12 1-1,1-5 0,-1-9 0,0-12 1,-10 0-1,-13 0 3,-4-4-3,-18-5 2,-11 5-2,-17 8 0,0 13 0,-17-1-3,-11 10 3,-11 16 3,-6 4-3,-1 9 0,7 17 0,0 9-1,5-1 1,6-12-1,5 8 1,12 0 1,11-4-1,17 4-2,11-4 2,6-9-1,17-8 1,11-4 3,12-13-3,10-9-2,-10-8 2,5 5 0,0-5 0,-6-5 1,-10 1-1,-7-4 1,-11 4-1,-5-5 2,-12 9-2,-11 9-1,-17 8 1,0 13 0,-11 4 0,-11-5 2,-12 5-2,-6 9 0,1-1 0,-1 0 0,12 1 0,11-1 0,6-4 0,6-8-2,-1 0 2,12-9 4,11-12-4,11-5-2,17-4 2,6-4 0,6 0 0,-1-1-2,1 1 2,-1-4 2,-11-5-2,1 9-1,-7 0 1,-5 0 0,-6-9 0,-5 13 1,0 0-1,-6 13-2,0 4 2,-17 0 0,-11 0 0,-1 8-2,-4 14 2,-1-1 0,5 0 0,1-4 1,6 4-1,5 0-2,5 0 2,7 5 0,5-5 0,5-4-2,7-9 2,-1-3 0,6-1 0,0-8-2,0-1 2,0 1-10,0 0 10,-6-5-34,0 5 34</inkml:trace>
          <inkml:trace contextRef="#ctx0" brushRef="#br0" timeOffset="-2869.9111">1851-65 0,'0'0'55,"0"0"-55,0 0 7,6-8-7,-1-5 13,6 0-13,6-4 5,6 0-5,5-8 2,6 8-2,6-4 3,5-5-3,0 1 4,6-5-4,5 1 2,6-1-2,12 9 2,-1-4-2,-5 3-1,5-11 1,6 3 2,6-8-2,33-17 1,1 4-1,-46 17 3,12-17-3,45-4 1,-23 0-1,-39 17 0,5-4 0,51-17 4,-17 8-4,-44 21 4,-1-4-4,0 9-1,5-5 1,1 5-2,0-5 2,-6 1 1,-6-5-1,7 8 0,-1 1 0,0 0 0,0-5 0,0 0 2,-6 9-2,1-4 0,-1-5 0,6 0 0,0 5 0,1 4-1,4-17 1,1 8-1,-17-4 1,0 5 2,5-1-2,0 9-2,1 0 2,-1-5 2,-5 1-2,0 4-2,-6-5 2,-5 5 2,-7 4-2,-4 4 0,-1 5 0,-11 4-1,-6 0 1,-5 4-1,-1 0 1,-5 0 0,0 0 0,-22 8 0,-6 5 2,-6-5-2,-11 1-1,-6 8 1,-6 4 0,-10 13 0,-18-1 1,-11 10-1,-56 29 1,-6 4-1,16-13-1,-4-12 1,-7-4 0,1 8 0,-12 8 1,-5 9-1,22 5-1,0-18 1,1-4 1,10 4-1,1-8 1,-1 12-1,18 1 1,10-5-1,41-21-3,-7-8 3,7 0 1,5-9-1,11-4 0,11 4 0,18-8 2,84-64-6,56-38 4,12 13 0,6 12 0,5-8 1,0 0-1,-6-4 0,1 4 0,-6 0 0,-18 34 0,-50 8 1,-5 13-1,-12 5-3,-5 3 3,-18-3 1,-22 7-1,0 5 0,-62 30 0,-11 12 0,-23 13 0,-91 30 1,-50 25-1,17 13 0,0-26 0,11 1 0,51-35 0,12-12-1,21-17 1,58-13 0,10-8 0,18-5 3,16-4-3,29-8-2,28-17 2,28-17-1,22-17 1,63-43 0,22 5 0,46-34 0,16 21 0,-11-12 0,18 37 0,-1-16-2,5 0 2,-22-18 0,1 35 0,-18 12 0,-34 13 0,-5 0 3,-23-4-3,-6 4-1,-10 4 1,-13 4 0,-44 22 0,0 0-1,0-5 1,-6 13 1,-6 0-1,-5 4-2,-12 1 2,-5-1 2,-5 5-2,-7-5 0,6 0 0,1 13 1,-1-8-1,0 4-1,0-13 1,12 8 1,-1-4-1,12-12-2,0 0 2,5-5 1,-5-4-1,6 9-1,5-9 1,5 13 1,1-5-1,6 1-2,-7-1 2,-5 5 2,6 0-2,0 0-1,0 4 1,-12 4 0,-5 9 0,-12 0-2,-5 4 2,-11 4 0,-12 9 0,-5 4-1,-6 0 1,0-5 0,0-3 0,0 4 1,0-1-1,5-16 1,7 0-1,10-13 1,6-4-1,1 4 1,10 0-1,6-4-1,12-1 1,5-7-1,6-5 1,-6 0-1,5 0 1,1 0 0,0 1 0,0 3 1,-1 4-1,-10 5 0,-1 0 0,-5 4 1,0 5-1,-6 7-1,-6 1 1,-5 0-1,-5 4 1,-7 0 1,-5 4-1,-6-4-1,1 4 1,-7 5 0,7-5 0,-7 0 0,7-4 0,4-4 0,1 4 0,0-8 0,0-1 0,0 1 1,0-5-1,0 0 2,-6 0-2,1 5-3,-1 0 3,0 3 2,-5 1-2,-6 4-5,0 0 5,0 0 3,0 0-3,0 0 0,0 0 0,0 0 0,17-4 0,0 0 1,0-1-1,-6 5-2,0-4 2,1 0-3,-7 8 3,-5-4 1,6 0-1,-6 0 3,0 0-3,5-4 2,-5 4-2,0 0 0,0 0 0,-39 13 2,-6-5-2,-12 5 2,-5-1-2,-5 10 1,-13-1-1,-4 4-1,-1 5 1,6-5 1,0 5-1,6-9 3,5-4-3,6-4 3,11-1-3,6-3 0,11-1 0,12-3 2,5-10-2,17-3 0,11-5 0,6-4 0,5-4 0,7-9-1,-1 1 1,6-1 1,5-4-1,6 13-1,12 0 1,-1 0 1,-5 4-1,0 0-2,0 13 2,-6-9 1,-6-4-1,-5 9 0,-6-1 0,1 5 0,-1 0 0,-6-1-1,1 10 1,0-1 0,-6-4 2,-1-9-2,1 14-1,0-10 1,-5 10 0,-1-10 0,6-7 0,0 7 0,0 10 1,0-10-1,0 5-1,-1-4 1,1 0-2,-5-4 2,5-1 1,0 9-1,-6-8 0,-5 3 0,5 1-1,11 0 1,1-5 0,5 1 0,6 0 2,0 3-2,0 1-1,0-4 1,-6-1 0,0 5 0,-5 8 0,-6-8 0,0 4-1,-1 0 1,-4 0 1,-1 4-1,-5 0 0,5-4-1,-5 0 1,-6 0 1,0 0-1,5 5 1,-5-5-1,0 0-2,0 0 2,0 0 1,12 0-1,-7 0 0,-5 0 0,6 0 1,-6 0-1,0 0 0,0 0-1,0 0 1,0 0 0,0 0 0,0 0 1,0 0-1,5-9-2,1 9 2,0 0-6,-1 4 6,-5-4-28,0 0 28,0 0 0,-33-4-80</inkml:trace>
          <inkml:trace contextRef="#ctx0" brushRef="#br0" timeOffset="10461.2387">9634-3159 0,'0'0'53,"-17"34"-53,-6 13 17,1 3-17,-6 22 13,-12 68-13,-5 4 5,-6 30-5,-28-5 1,11-13-1,-11 52 1,12-5-1,-12-21 2,0-25-2,11-22 2,0 9-2,0-21-1,12-21 1,5-35 1,23-33-1,0-13 4,0-4-4,5-25 1,6-18-1,6-24-2,11-5 2,5-13 2,1-21-2,17-55-3,16-4 3,6-13-2,17-17 2,6-8 1,0-9-1,0 17-2,-18 9 2,-16 42 3,0 21-3,-6 17 2,-11 38-2,-5 9-1,-1 4 1,-6 4-1,1 9 1,0 8 0,-1 0 0,1 0-1,0 9 1,-6-1 1,5 5-1,1 8-2,-6-4 2,-6 25 11,1 5-11,-12 21 2,0 17-2,6 16 0,-12 69 0,-5 16 1,-12 9-1,6-26 0,-5 1 0,-6-22-1,0 0 1,-6 5 2,-6-22-2,1-34 1,11-25-1,-6 0 0,0 5 0,0-10 2,6-7-2,11-9 6,6-5-6,5-8 8,7-25-9,16-25 1,11-10-3,11-11 3,7-31-2,27-42 2,12-25-4,22-38 4,6 4-4,0 4 4,-11 9 2,-23 12-2,-23 43 2,1 12-2,-6 9-1,-12 51 1,-5 4-1,0 4 1,0 0 0,0 0-10,0-8 10,0 4 3,0 4-3,-6-4 2,0 8-2,1-4-1,-7 9 1,1-1 3,0 10-3,-1-1 0,-5-5 0,0 5 3,0 1-2,0 7-1,0 1 1,0-1 0,0-4-1,0 5 5,0 0-5,-5-5 4,5 13-4,0 0 1,0 0-1,-6-4-2,6 4 2,0-5 1,0 5-1,0 0 0,17 30 0,5 4 0,7 4 2,5 17-2,11-4-1,0 4 1,11 8 1,35 60-1,-7-9 0,-5 9 0,6 8 0,5-4 0,18-33 0,-7-23 0,-33-28 2,11 12-2,45 8 0,-22-12 0,-52-21 0,-4 4 0,-7-9 0,1 0 0,-12-3-2,-6-5 2,-5-5 8,-5 1-8,-7-9 12,-5-4-12,0 0-2,-28-25 2,-11-9 0,-7-4 0,-16-9-9,-5-16 9,-52-64 1,1 21-1,5 9 0,0 3 0,0 1 0,0 0 0,6 4 6,16 34-6,35 21 0,5 5 0,0-5 1,1-17-1,4 4-1,7-3 1,5-1 0,6 0 0,5 9 0,6-1 0,0 10 0,6 7 0,0 5 0,5 8 0,6 1-6,11 12 6,12 17 0,11 16 0,5 18 0,18 4 0,11 9 1,44 58-1,1 5 0,79 77 0,17-10 2,-28-37-2,-29-26-4,-39-29 4,-28-13 3,-6-5-3,-34-45 0,-6 3 0,-5-8 0,-6-9 0,-5-4 3,0 0-3,-6-4 1,-6-4-1,0-4 4,-5-1-4,-6-8 5,0 0-5,0 0-7,0 0 7,-23 4-24,1-8 24,-7 0-27,-4 0 27,-7-9-53,-5 4 53,0-3-41</inkml:trace>
        </inkml:traceGroup>
      </inkml:traceGroup>
    </inkml:traceGroup>
    <inkml:traceGroup>
      <inkml:annotationXML>
        <emma:emma xmlns:emma="http://www.w3.org/2003/04/emma" version="1.0">
          <emma:interpretation id="{8CDF94F7-1E9E-4C15-ACA8-F4B066353FD6}" emma:medium="tactile" emma:mode="ink">
            <msink:context xmlns:msink="http://schemas.microsoft.com/ink/2010/main" type="paragraph" rotatedBoundingBox="7761,12242 9740,12242 9740,15061 7761,15061" alignmentLevel="1"/>
          </emma:interpretation>
        </emma:emma>
      </inkml:annotationXML>
      <inkml:traceGroup>
        <inkml:annotationXML>
          <emma:emma xmlns:emma="http://www.w3.org/2003/04/emma" version="1.0">
            <emma:interpretation id="{A89D3354-F27B-403C-80B4-C9E3DC3E43DF}" emma:medium="tactile" emma:mode="ink">
              <msink:context xmlns:msink="http://schemas.microsoft.com/ink/2010/main" type="inkBullet" rotatedBoundingBox="7554,14955 9019,12083 9931,12548 8465,15420"/>
            </emma:interpretation>
            <emma:one-of disjunction-type="recognition" id="oneOf1">
              <emma:interpretation id="interp5" emma:lang="en-US" emma:confidence="0">
                <emma:literal>X.</emma:literal>
              </emma:interpretation>
              <emma:interpretation id="interp6" emma:lang="en-US" emma:confidence="0">
                <emma:literal>X;</emma:literal>
              </emma:interpretation>
              <emma:interpretation id="interp7" emma:lang="en-US" emma:confidence="0">
                <emma:literal>y.</emma:literal>
              </emma:interpretation>
              <emma:interpretation id="interp8" emma:lang="en-US" emma:confidence="0">
                <emma:literal>X,</emma:literal>
              </emma:interpretation>
              <emma:interpretation id="interp9" emma:lang="en-US" emma:confidence="0">
                <emma:literal>4¢.</emma:literal>
              </emma:interpretation>
            </emma:one-of>
          </emma:emma>
        </inkml:annotationXML>
        <inkml:trace contextRef="#ctx0" brushRef="#br0" timeOffset="3211.1421">1473-10 0,'-6'-4'61,"6"4"-61,0 0-9,0 0 9,0 0 0,0-4 0,0 4 6,0 0-6,0 0 14,0 0-14,-11 38 7,-6 4-7,0 9 6,-6 4-6,-5 0 10,-6 13-10,-22 54 8,-6 1-8,0-4 4,11 12-4,-11 9 2,-6-18-2,0 1 2,1 4-2,-7 0-1,6-8 1,6 8 0,-5 4 0,4-38 2,24-34-2,-1 1 0,7 3 0,4-12 0,7-13 0,5-4 2,0-9-2,6-20 7,11-5-7,5-13-3,7-8 3,10-13-5,12-21 5,0-17-4,22-34 4,6-17-2,6-12 2,-6 16-8,-5 1 8,-1 3-7,-11-12 7,-5 30 1,-18 50-1,1-8 0,-6 0 0,0 9 2,0 4-2,-6 8 1,0 4-1,-5 5-1,0 8 1,-1 0-1,1 8 2,-6 26 2,-6 4-3,-5 9 5,-6 17-5,-6 12 7,-5 9-7,0-5 0,0 5 0,-6 0 0,-6 12 0,-16 55 3,0-20-3,-1 12-1,1-13 1,-1-4 0,-5-13 0,23-46 4,-7 4-4,1 0-1,6 0 1,-1 0 2,1-4-2,5-8 5,0-1-5,6 0 4,0-4-4,5-12-2,6-5 2,6-4 0,-1-4 4,1-5-4,6-4 1,5-4-1,0 0 0,0 0 0,0 0-7,0 0-5,5-12 12,6-1-24,6 0 24,6-8-73,5-4 73,6-9-12</inkml:trace>
        <inkml:trace contextRef="#ctx0" brushRef="#br0" timeOffset="2159.438">1433-264 0,'0'0'55,"6"-4"-55,-6 4 0,5-4 0,-5-5 3,0 5-3,-5 17 0,-1 8 9,-11 4-9,0 9 5,-11 4-5,-6 9 4,-5 8-4,-6 17 3,-29 38-3,12-25 3,17-22-3,-6 5 2,-34 38-2,6-9 2,12-8-2,27-51-1,1 0 1,5 0 1,0-17-1,6 13 1,5-8-1,6-1 0,6-17 0,5 1 7,6-9-7,0 0-3,29-21 3,10-9-8,6-16 8,6-14-6,34-33 6,-12 4-5,6-25 5,6-5-1,-1 9 1,1 5 7,-6 3-7,-6-4 10,-5 30-10,-28 34 5,-6 8-5,-6 8-2,-11 18 4,-12 25-2,-16 8 4,-17 17-4,-12 9 7,-10 17-7,-41 55 8,7-13-8,5-17 3,5 13-3,1 17 0,-1-9 0,-5-13-1,12 14 1,10-22-1,23-34 1,0-4 3,6 0-3,6-17 0,-1 0 0,6-12 2,6-1-2,0-8-1,5-4 1,0 0 4,1-9-4,5-4-1,0 0 1,0 0 0,0 0 0,0 0-1,0 0 1,0 0 3,0 0-3,0 0-1,0 0 1,0 0-23,0 0 23,17-13-22,5-12 22,6 8-3,6-13 3,6 5-1,-1-5 1,1 0 1,-1 9-1,1-4-20,-1 4 20,1-9-52</inkml:trace>
        <inkml:trace contextRef="#ctx0" brushRef="#br0" timeOffset="3467.3102">1947 375 0,'0'0'2</inkml:trace>
      </inkml:traceGroup>
    </inkml:traceGroup>
    <inkml:traceGroup>
      <inkml:annotationXML>
        <emma:emma xmlns:emma="http://www.w3.org/2003/04/emma" version="1.0">
          <emma:interpretation id="{12E449FE-09F9-44BF-B753-DAE63BACAB18}" emma:medium="tactile" emma:mode="ink">
            <msink:context xmlns:msink="http://schemas.microsoft.com/ink/2010/main" type="paragraph" rotatedBoundingBox="6901,13975 9598,12665 10802,15145 8105,16455" alignmentLevel="1"/>
          </emma:interpretation>
        </emma:emma>
      </inkml:annotationXML>
      <inkml:traceGroup>
        <inkml:annotationXML>
          <emma:emma xmlns:emma="http://www.w3.org/2003/04/emma" version="1.0">
            <emma:interpretation id="{447E5B9A-E75B-4432-A0D2-95AC2D53912A}" emma:medium="tactile" emma:mode="ink">
              <msink:context xmlns:msink="http://schemas.microsoft.com/ink/2010/main" type="line" rotatedBoundingBox="6901,13975 9598,12665 10802,15145 8105,16455"/>
            </emma:interpretation>
          </emma:emma>
        </inkml:annotationXML>
        <inkml:traceGroup>
          <inkml:annotationXML>
            <emma:emma xmlns:emma="http://www.w3.org/2003/04/emma" version="1.0">
              <emma:interpretation id="{C13822F1-DBF6-47EB-8273-741603C45C98}" emma:medium="tactile" emma:mode="ink">
                <msink:context xmlns:msink="http://schemas.microsoft.com/ink/2010/main" type="inkWord" rotatedBoundingBox="6901,13975 9598,12665 10802,15145 8105,16455"/>
              </emma:interpretation>
              <emma:one-of disjunction-type="recognition" id="oneOf2">
                <emma:interpretation id="interp10" emma:lang="en-US" emma:confidence="0.5">
                  <emma:literal>data</emma:literal>
                </emma:interpretation>
                <emma:interpretation id="interp11" emma:lang="en-US" emma:confidence="0">
                  <emma:literal>dated</emma:literal>
                </emma:interpretation>
                <emma:interpretation id="interp12" emma:lang="en-US" emma:confidence="0">
                  <emma:literal>gated</emma:literal>
                </emma:interpretation>
                <emma:interpretation id="interp13" emma:lang="en-US" emma:confidence="0">
                  <emma:literal>aha</emma:literal>
                </emma:interpretation>
                <emma:interpretation id="interp14" emma:lang="en-US" emma:confidence="0">
                  <emma:literal>atria</emma:literal>
                </emma:interpretation>
              </emma:one-of>
            </emma:emma>
          </inkml:annotationXML>
          <inkml:trace contextRef="#ctx0" brushRef="#br0" timeOffset="4577.0503">1603 223 0,'0'0'68,"0"0"-68,0 0 10,-6 4-10,6-4 5,0 0-5,0 0 3,-11 21-3,5 13 0,12-8 10,-1 3-10,12 22 10,6 13-10,5 12 4,23 63-4,-6 27 4,0-10-4,-5-25 2,10 9-2,7-13 1,5-17-1,0-8 1,-6-18-1,-22-33 0,-5-17 0,-7 0-1,1-13 1,-6 0 1,0-4-1,-6-4 6,0-5-6,-5-3 4,-6-5-4,0 0 0,0 0 0,-6-17 0,0 0 0,-5-9-1,-6 1 1,-11-5 2,-6-12-2,-11-13-1,-6-8 1,-22-35 0,-6 13 0,17 18 0,-40-56 0,6 4 0,6 18 0,0-1 0,-1 5 0,7 8 0,5 17 0,33 25 1,7 14-1,5 3 3,6 5-3,5 3-2,12 10 2,5 12 0,6 0 0,12 12 2,5 10-2,11 7-2,6 14 2,11 3 1,0 9-1,11 17-1,40 68 1,6-26 0,-6 9 0,-23 4 1,1 0-1,-1-26-1,0-16 1,-27-26 0,4-4 0,-10-12 1,-6 3 3,-6-20-4,-11-1 8,-6-12-8,-5-5-1,-1 1 1,-5-9 0,-5-21-2,-6 4 2,5-5 2,0 1-2,-5 4-3,0 0 3,-1 5 1,7-1-1,-1 5-3,0-1 3,6 5-3,0 4 3,0 0 1,12 21-1,5 4 1,0 5-1,0 0-3,-1 4 3,1-9-2,-5 0 2,-1-3-2,0-6 2,1-3 0,-7-4 0,1-5 0,-6-4 0,0 0 0,5 8 0,-5-3 2,0-5-2,0 0-5,6 8 5,0 1-15,-1-5-1,-5-4 16,0 0-20,6 12 20,0-7-38,-6-5 38,11-21-36</inkml:trace>
          <inkml:trace contextRef="#ctx0" brushRef="#br0" timeOffset="7218.811">135 2572 0,'-11'9'47,"-18"-5"-47,7 5 2,-6 8-2,-1-5 3,1 5-3,0 9 7,5-1-7,6 5 3,12 12-3,5 0 13,5-4-13,12 1 6,12-1-6,4 8 7,13 1-7,10-1 1,17-3-1,18-9 2,61 12-2,6-21 7,-5-25-7,22-12 8,11-14-8,11-12 3,-16 9-3,5-1-1,1-12 1,-7-18-1,-5-16 1,-17-8 0,-28 3 0,-17 5-1,-11-9 1,-23-12 1,-23 4-1,-28 21 3,-28 29-3,-17 5 5,-11 0-5,-23 17 9,-22 17-9,-17-13 3,-23 13-3,-79 4 1,17 4-1,-11-13 1,-1 14-1,-5 12 0,17 8 0,12 0 3,-1-3-3,12 3 3,16 0-3,51-3 1,6-6-1,6 6-2,11-1 2,11 0 0,12 0 0,16 5-3,12-1 3,11-4-1,17 0 1,17 0 1,5 1-1,18 3 0,10 5 0,12-5-1,0 5 1,12-5 1,67 13-1,-12-12-1,-4-9 1,-1-17-1,-6-5 1,-61-12 2,10 0-2,6-4-1,46-17 1,-23 13 0,-51 8 0,-6-9 0,-5-7 0,-6-6 4,-5 1-4,-12-4 5,-11-5-5,-11-3-2,-18 12 2,-10-1 2,-18 10-2,-16 8 0,-12-5 0,-17 14 0,-22 3 0,-68-4 7,-11 22-7,5 20 0,1 18 0,-7 17-1,12 8 1,6-13 1,5-8-1,35 21 0,10-17 0,46-17-1,5 8 1,6-3-1,11 3 1,12-4-1,10-8 1,24 0 1,16-4-1,23-1-1,5 1 1,23-9 1,23 0-1,17-4 0,84 0 0,-17-12-5,12-18 5,0 0-2,-1 5 2,-10-13-1,-18-9 1,-22-12 0,-6-13 0,-11-5 1,-17 5-1,-51 21 1,-6 5-1,-16-14 0,-17 1 7,-18 0-7,-16 4 0,-11 0 0,-12 4 1,-23 8-1,-16 1-1,-11 12 1,-74 5 2,17 20-2,-6 10-2,0 3 2,12 0 0,5 13 0,6-4 2,17 13-2,56-13 0,6 12 0,11 5-2,6-4 2,11-5-1,17-12 1,11 8 0,23-4 0,29-5 0,21-16 0,24-5-1,78-3 1,-5 3 1,11-4-1,-6-29 0,6-26 0,-6-12 1,-22-14-1,-6 22-7,-5-8 7,-24-1 1,-21-3-1,-46 24-1,-11 1 1,-12 0 6,-16 4-6,-17 4 0,-23 13 0,-17 8-6,-5 17 6,-18 9 0,-22 16 0,-56 26 2,-1-4-2,7 4-2,22 13 2,5 4 6,6 17-6,23-17-6,45-30 6,5-4 0,18-4 0,16-4-1,17-5 1,17-12-2,18-9 2,21-4 1,18-8-1,11-14 2,68-20-2,-12-17-1,-28-17 1,-5 16 0,-12 10 0,-45 16 2,0-4-2,-11 0-1,-12-1 1,-5 6 7,-17 7-7,-22 9 3,-18 17-3,-22 17 1,-6 4-1,-17 9-1,-11 12 1,-50 39-1,4 8 1,7-13-21,11-13 21,50-29-38,12-8 38</inkml:trace>
          <inkml:trace contextRef="#ctx0" brushRef="#br0" timeOffset="39154.577">1749 2348 0,'-11'4'70,"-12"1"-70,-10-5 1,-13 4-1,-4-4 1,-13 4-1,-4 5 4,-7 3-4,1 5 10,5 4-10,1-4 0,-1 9 0,0-5 3,-5-8-3,-1 8 2,1 0-2,-6 13 1,0 17-1,-45 29 2,16 9-2,18-17 9,45-30-9,11 9-3,0 0 3,12-5-2,5 1 2,5-5 1,12 1-1,12-10 5,16 1-5,11-8 3,63-22-3,67-8 2,-22-22-2,6-20 1,10-5-1,-5-4-1,-5 4 1,-1-12 0,-28-18 0,-11 5-2,-17 0 2,-11 21 1,-40 17-1,-6 0 2,-10-1-2,-12-3 1,-6 0-1,-11-1 10,-6 10-10,-11 3 5,-5 5-5,-1 3 1,-11 10-1,-16 7 1,-13 10-1,-10 3-2,-6 1 2,-11 12 1,-6 0-1,-45 9 0,22 8 0,46-13-2,-12-8 2,6 4 4,0-8-4,6 16 0,5-3 0,11 12 1,7 4-1,5 5-4,5 4 4,6-5-1,12-8 1,16 0 0,12 5 0,5 3 2,23-3-2,17 3 0,11-3 0,5-5 2,12-4-2,17-9-2,57 9 2,-7-21-1,1-13 1,0-22 1,-23-16-1,-39 9-2,67-18 2,-16-16-3,-12 8 3,-11-22 0,-17 1 0,-17 0 0,-40 34 0,-5-1 2,-11-8-2,-12 1 3,-11-1-3,-11 0 2,-12-8-2,-11 4-1,-5 17 1,-12 0-1,-11 12 1,-12 9 0,1 13 0,-12 17 0,-11 12 0,-56 26 0,11 8 0,0-12-1,0 12 1,17 0 0,-1 22 0,1-1 0,0 1 0,17-22 0,39-30 0,0 5-1,6 0 1,6 4 1,5 0-1,11 5 0,12 3 0,11 1 0,12-1 0,16 1 0,12 0 0,5-14 1,11-7-1,18 3-1,10-3 1,12-9 0,0-13 0,17-8 2,62-17-2,6-13-2,6-4 2,-18-22 2,-11 1-2,0-9-2,-5 13 2,-18-4-1,-5 0 1,-45 8 1,33-38-1,-16 17 0,-45 26 0,-7-5 2,-10-4-2,-12 4 4,-11 0-4,-17 5 1,-17-1-1,-11 9 0,-11 4 0,-18 13 1,-10 12-1,-6 14 0,-6 3 0,-68 9 1,11 0-1,7 8-1,-1 9 1,23 4-1,39-12 1,-11 8-1,-62 29 1,23 5-1,16 8 1,12-17 2,45-21-2,0 1 1,5-1-1,12 0-2,11 0 2,12 0 1,10 4-1,12 1 0,12-1 0,16 0-2,11 5 2,7-1 2,16-16-2,11-9-1,17-4 1,1-8 1,10-5-1,74-13-1,-11-12 1,5-17 0,-11-13 0,-17-4 0,0 4 0,-11 9 0,-17 8 0,-45 9-1,0-9 1,-6-4-1,-11-4 1,-6-9 0,-11-4 0,-12 8 2,-16 5-2,-12-5 1,-16-4-1,-24 1 2,-21 7-2,-12 9-1,-12 9 1,-78-5-1,0 18 1,-6 12 1,5 8-1,12 13 0,0 5 0,6 3 2,16-7-2,46-1-2,0 17 2,-46 25 0,29 1 0,45-18 1,0-3-1,5-5 0,7-4 0,-1 0 0,11 4 0,6 4-1,12 0 1,16 5 0,6 4 0,17-1 1,11 1-1,1-13-1,16-4 1,17-4 0,11-9 0,12-8 2,11-5-2,68 1 0,-18-18 0,1-16 0,5-13 0,-5-5-2,0-3 2,-6-5 1,-22 0-1,-46 22 0,6-1 0,0-8-3,45-38 3,-22 4 2,-12 0-2,-39 25 0,-6 5 0,-11 4 2,-6-9-2,-11-8-2,-17 4 2,-11 1 0,-17-1 0,-18 4 1,-16 9-1,-5 8 1,-12 9-1,-12 13 0,-10 16 0,-63 18 0,0 16 0,18 13-1,4-8 1,1 8 3,0 17-3,6 0-2,-1-5 2,18 5 1,11-12-1,50-31-1,6 1 1,6 12-1,6 5 1,5-1-1,11 1 1,12 4 0,0-5 0,16-3 1,12-5-1,17-5-2,17-7 2,11-5 2,17 9-2,11-18-1,12-3 1,50-9 1,6-13-1,-5-12 0,-1-9 0,6-17 0,-5-12 0,-12-5-1,5 17 1,-10-4-1,-18-17 1,1 9 1,-6 8-1,-51 16-1,-6-3 1,-10 4 0,-7 0 0,-16 4 2,-12 0-2,-11 0-1,-11 9 1,-18-1 1,-10 1-1,-12 0-1,-11 4 1,-11 12-1,-6 13 1,-6 9 1,-11 4-1,-62 25 1,6 18-1,-1 20 0,12 5 0,17-22-2,17 1 2,45-14 1,5 1-1,6-4 0,12-1 0,11-3-2,11 3 2,17-12 1,17-8-1,11-18 1,23-12-1,22-13 1,12-13-1,67-29-2,-11 8 2,-17 0 1,0-8-1,1-13-4,-7-8 4,-16 3 1,-18 18-1,-38 25 0,-1 0 0,-11-8 1,-12 8-1,-11 0 2,-5 17-2,-17 9-1,-12 12 1,-16 9 0,-12 4 0,-5 12-1,5 14 1,6-1 1,5 9-1,6 0 1,6-22-1,5 9-4,6-8 4,1-9 0,10 0 0,6-8 2,6-17-2,10-13-1,13-8 1,5-5 0,5-4 0,1 0-1,-1 5 1,1-5-3,-7 13 3,-4-5 2,-1 13-2,-6 1-1,-5 3 1,-5 5 0,-1 0 0,0 0 1,-5 4-4,0-9 3,-1 5-5,-5 4 5,0 0-1,6-4 1,-1-1 1,7-3-1,-1 12 1,0-8-1,-5 4 0,5 0 0,1 0 2,-7-9-1,1-3-1,0-9-2,-6 4 2,5-4 1,-5-1-1,0 5 0,0 5 0,0-1-1,0 5 1,-5 8 0,5 0 0,5 21-2,6-9 2,6 5 0,6-8 0,5-5-2,0 0 2,1-4-1,-1-8 1,-6 4-1,-5-1 1,0 1 1,-5 0-1,-7 0 3,7-1-3,-7 5-1,-5 0 1,0 0-1,0 0 1,-28 5-1,-6-1 1,0 0 1,6-4-1,-6 4-1,0-4 1,0 0 1,-5 0-1,-1 0-1,1 0 1,-6 5 0,-6 3 0,0 1 0,-5-1 0,5 0 2,0 5-2,-5-4-1,-6-1 1,-6 1 0,6-5 0,0 4 2,0 1-2,-1 3-1,1 10 1,0 3 0,6-4 0,5 5 1,0-5-1,6 4 2,0-8-2,11-4 0,0 4 0,-5 0 1,-1-5-1,1 9 2,-1-4-2,1 5 3,-1-10-3,1 1-3,-1 4 3,1 0 3,5 0-3,0-9-1,6 5 1,-1-5 0,7 1 0,-1-1 1,6-3-1,6-1-3,0-4 3,11 0-22,0 0 22,0 0-35,0 0 35,-29 13-68</inkml:trace>
        </inkml:traceGroup>
      </inkml:traceGroup>
    </inkml:traceGroup>
    <inkml:traceGroup>
      <inkml:annotationXML>
        <emma:emma xmlns:emma="http://www.w3.org/2003/04/emma" version="1.0">
          <emma:interpretation id="{0296F21E-B2E8-492C-A020-00F36276FDBE}" emma:medium="tactile" emma:mode="ink">
            <msink:context xmlns:msink="http://schemas.microsoft.com/ink/2010/main" type="paragraph" rotatedBoundingBox="11254,16628 14857,16502 14876,17050 11274,17176" alignmentLevel="2"/>
          </emma:interpretation>
        </emma:emma>
      </inkml:annotationXML>
      <inkml:traceGroup>
        <inkml:annotationXML>
          <emma:emma xmlns:emma="http://www.w3.org/2003/04/emma" version="1.0">
            <emma:interpretation id="{1EDBE74B-8D83-4410-A697-7EC85490ADDA}" emma:medium="tactile" emma:mode="ink">
              <msink:context xmlns:msink="http://schemas.microsoft.com/ink/2010/main" type="line" rotatedBoundingBox="11254,16628 14857,16502 14876,17050 11274,17176"/>
            </emma:interpretation>
          </emma:emma>
        </inkml:annotationXML>
        <inkml:traceGroup>
          <inkml:annotationXML>
            <emma:emma xmlns:emma="http://www.w3.org/2003/04/emma" version="1.0">
              <emma:interpretation id="{574034C8-D86C-4EA5-95BA-65C260584F52}" emma:medium="tactile" emma:mode="ink">
                <msink:context xmlns:msink="http://schemas.microsoft.com/ink/2010/main" type="inkWord" rotatedBoundingBox="11254,16628 14857,16502 14876,17050 11274,17176"/>
              </emma:interpretation>
              <emma:one-of disjunction-type="recognition" id="oneOf3">
                <emma:interpretation id="interp15" emma:lang="en-US" emma:confidence="1">
                  <emma:literal>as</emma:literal>
                </emma:interpretation>
              </emma:one-of>
            </emma:emma>
          </inkml:annotationXML>
          <inkml:trace contextRef="#ctx0" brushRef="#br0" timeOffset="-13918.3093">3499 4427 0,'0'0'56,"0"0"-56,0 0 4,0 0-4,0 0 0,-6-17 20,6 13-20,0 4 7,-5-9-7,5 5 1,0 0-1,0 4 3,0-5-3,0 5-1,11-8 1,6-9 3,6 4-3,5 5 1,6-5-1,5-4 2,12 0-2,5 0 0,1 0 0,5 0 6,6 0-6,5-4-2,0 0 2,1 4 2,-1-4-2,12 4-2,5 0 2,46 4 6,-52 1-6,1 16 3,5 0-3,1 0 4,-7 1-4,1 3 5,0-4-5,-1 1 6,7-1-6,-7 4 0,7 1 0,-1-5 0,6-4 0,51-4 4,-23-5-4,-45 5 3,0 0-3,-6 0 1,1-1-1,-7 5 1,-10 5-1,-6 3 0,-1 1 0,1-5 0,-6 4 0,6 1-1,-6-5 1,6 4 0,0-3 0,0 7 1,-12-3-1,-5-5 0,-6 5 0,0-5 2,-5 0-2,-6 4-1,0-3 1,0-1 1,0 0-1,0 0-1,-6 1 1,0-5 1,-5 0-1,-6 0 0,0 0 0,0 0 3,0 0-3,0 0 2,0 0-2,0 0 3,0 0-3,0 0 1,0 0-1,0 0-2,0-9 2,-6 1 1,1-5-1,-7 0-1,7 1 1,-7-5-1,-5 0 1,1 0-1,-7 4 1,-5-4-4,-6 0 4,-11 0-2,-12-4 2,-5 4-4,-11 0 4,-6 5-4,-6 7 4,6 1-2,0 8 2,-6-8-1,-5 8 1,-6 1-3,6-1 3,-6 0-2,0 0 2,-51 5 0,34-5 0,46 0-3,-7 0 3,1-4 0,-1-4 0,1 0 0,5 0 0,6 4 2,0 0-2,0 0-3,-6 8 3,-5 5 1,5 0-1,6 4 3,6 4-3,-1 0-2,1 0 2,-1 0 0,7-4 0,-7 0 2,6 0-2,-5 0-1,5-4 1,-5 4 4,-1-9-4,1 1-3,-6 3 3,5-3 0,1 3 0,5-3 0,6 8 0,11-13-1,0 9 1,6-9 1,0 17-1,5-12 0,0 3 0,12-16 2,0 17-2,0-13 1,11 0-1,-12 0-2,12 0 2,-5 4 0,5-4 0,-6 4-1,6-4 1,0 0 0,0 0 0,0 0 1,0 0-1,0 4-1,0-4 1,0 0 3,11 5-3,1-1 0,-1 0 0,-6-8 0,-5 4 0,6 0-1,-6 0 1,11 4 0,1 13 0,5-21 0,0 8 0,0 0-1,-1 1 1,-4-5 1,-1 0-1,0 4 0,1-4 0,-1 4 0,6 0 0,5-4 1,7 0-1,10 4 0,-5 9 0,11-9 0,0 9 0,6 0 1,6-5-1,10 5 2,-5-5-2,0-3 5,12-10-5,11 1-1,5 0 1,0 8 4,6-8-4,45 12-1,-11-20 1,-57 20 0,-5-8 0,11 0 1,6 4-1,5 5 0,0-13 0,1 8 1,5-13-1,56 1 0,-22-9 0,-51 17 0,0-8 0,-6 8 0,1-9 0,-7 5 0,-10 0 0,-1 4 1,1-9-1,-6 9 2,5-8-2,0 3-2,-5-7 2,-6 8 0,-5-1 0,-6 5 0,-6-8 0,0 8 1,-5 4-1,-6-4 0,0-13 0,0 13 0,-12-12 0,1 16 0,0-13 0,-1 14 3,-5-5-3,6 4 1,-6-4-1,0 0 1,0 0-1,-23-13-7,-16 1 7,-6-1-3,-6 0 3,0 0 2,0-4-2,-5 5-1,-1 3 1,1 1-1,5-5 1,-5 5 0,5 3 0,0 5 1,-5 0-1,-6-4-1,-12 4 1,-5-4-4,-6 8 4,-11-4-2,-5 0 2,-35 9 0,52-9 0,-7 4 0,1-4 0,0 8-1,0-8 1,-6 5 1,0-5-1,-51 0 2,28 0-2,52 0 0,-1 8 0,-6-4 0,-5 5 0,0-9-2,6 8 2,0-4 2,-1 5-2,1-9-1,0 8 1,5-8 0,11 9 0,12-9 1,6 8-1,5-8-2,11 5 2,6-5 0,6 8 0,5-8-1,6 0 1,17 4 3,6 9-3,5-13 0,0 4 0,6-4-2,0 4 2,0-12 1,5 16-1,18-12-1,11 8 1,11-8-1,0 4 1,17-8 2,62 4-2,-17-13-1,11 12 1,1-7 2,-12-5-2,17 4 3,0 0-3,11 1 0,0-1 0,-16-4 3,5-4-3,0 4 2,-17 4-2,-11 9-1,-57 0 1,-5-1 1,-6 1-1,-17 4-3,-5 0 3,-6 0-1,-6 0 1,-11 0 0,-6 0 0,0 0 0,-11-4 0,0 4-2,0 0 2,-34 4 1,-5-4-1,-12 0-1,-17 0 1,-11 4-2,-11 5 2,-12-5-6,-61 9 6,16-5-2,17 5 2,46-9 0,-1 1 0,6 3-2,5 5 2,18-5-5,5-4 5,17 1-6,6-1 6,11 0-6,17 9 6,17-9 5,17 4-5,6-8 2,5 5-2,11 3 3,6-4-3,17-4 1,6 0-1,0 5 3,5-5-3,57 4 1,-23 4-1,-56 1 5,-1-1-5,-10-25 6,-12 34-6,-11-29-1,-6 12 1,-11-5 2,-74 22-4,-10 0 2,-1 4-2,-11 1 2,-6-18-12,6 13 12,0-9-23,6 5 23,11-9-61,5-8 61,18-22-25</inkml:trace>
        </inkml:traceGroup>
      </inkml:traceGroup>
    </inkml:traceGroup>
  </inkml:traceGroup>
</inkml:ink>
</file>

<file path=ppt/ink/ink3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19:44.861"/>
    </inkml:context>
    <inkml:brush xml:id="br0">
      <inkml:brushProperty name="width" value="0.08333" units="cm"/>
      <inkml:brushProperty name="height" value="0.08333" units="cm"/>
      <inkml:brushProperty name="fitToCurve" value="1"/>
    </inkml:brush>
  </inkml:definitions>
  <inkml:trace contextRef="#ctx0" brushRef="#br0">-17 245 0,'0'0'23,"0"0"-23,0-8 18,0-1-18,0 5 21,0-4-21,0 3 19,0 5-19,0 0 5,0 0-5,0 0 0,0 0 0,0 0 0,0 0 0,0 0 0,0 0 0,0 0 0,0 0 0,0 0 5,0 0-5,17 5 1,0 7-1,6 1 0,0-5 0,5 5 5,6 4-5,5-4 8,6-1-8,6 1 5,6 0-5,5-5 2,5-8-2,1-4 3,11-4-3,6 3 5,5-3-5,51-5 2,0 1-2,-5 3 0,-52 5 0,7-9 0,10 5 0,63-9 2,-6 0-2,6 4 1,-6 0-1,-6-8 2,18 9-2,5-1 2,11 0-2,-6-8 2,7 4-2,5 0 0,-6 4 0,11 5 0,-22-5 0,6 13 1,0-4-1,5 8 1,0-4-1,-5 9-1,11-5 1,5-13 1,6 1-1,35 8 2,-35-4-2,45-13 0,-5 0 0,-23 8 1,-34 5-1,-5 0 1,-1 4-1,-10-4 2,-1-1-2,6 14 0,-6-1 0,1-8 2,-7 0-2,-16 9 1,0-1-1,-6 1 1,-5-18-1,-46 18 1,6-1-1,56-8 3,-22 9-3,-45-1 1,5 5-1,51 4 1,-17 0-1,-45-5 0,6 1 0,11 0 0,39-5 0,-44-8 0,10 0 0,57-4 4,0 4-4,-5 0 1,-6 0-1,-1-8-1,7-1 1,-1 5 0,6-5 0,6-3 1,-6 3-1,11 1 0,6-1 0,0 5 0,-6 4 0,-5 0-2,0 0 2,-12-4 1,1 4-1,-7 4 0,-4-8 0,-24 8 0,-39 0 0,11-4 1,1 0-1,61 5-2,-11 3 2,0 1 2,-22-5-2,-34-4 0,10 4 0,58-4-2,-12 4 2,6 5 0,-12-9 0,-50 4 2,5 0-2,12-4-1,45 4 1,-12 1-1,-45-1 1,6 0 1,57-4-1,-12 0 1,6-13-1,-12 5-3,-45 8 3,6 0 2,62 0-2,-22 0-2,-46 0 2,12-4 2,44 4-2,-10-9-1,-51 5 1,5 0 0,0-5 0,-5 5 0,11 0 0,56 0 1,-11-5-1,-22 5 0,-46 4 0,12 0-1,0 4 1,-1-8 0,-5 4 0,-5 4-1,27-4 1,46 4 0,-40-8 0,-39 4 1,0 0-1,-1 4 10,1 1-10,-6-5-12,0 0 12,0-5 0,-11 5 0,0 5-1,0-1 1,5-4 3,6 0-3,0 0-2,1-4 2,-1 4 0,5 0 0,1-5-2,0 5 2,0 0 4,-1-4-4,-5 0-1,-5 4 1,-6 0 0,-1 0 0,7 0 1,5-4-1,0-1 0,0 1 0,-5 0-2,-1 4 2,-5-4-2,-6 4 2,-11 4 0,-6-4 0,-5 0 3,-1 0-3,-5 0-1,0 0 1,0 4 0,0 0 0,6-4 0,-1 0 0,1 0 0,-1 0 0,1-4 0,-1 0 0,-5 0 0,-5 4 0,-1 0 1,6-4-1,5 4-1,-5 0 1,6 0 0,0 4 0,-6-8 1,-1 4-1,1 4 0,-5-8 0,-1 4 1,0 0-1,-5 4-2,-6-4 2,6 0 2,-6 0-2,0 0 0,11 0-1,0-4 1,-5 4 2,-6 0-2,0 0 0,11 0-2,6 0 2,0-5 0,0 1 0,0 0-3,-6 4 3,0 0 2,-5-4-2,0 4-1,-6 0 1,0 0 2,0 0-2,0 0 0,0 0 0,0 0-3,0 0 3,0 0 0,0 0 0,0 0 2,0 0-2,0 0 0,11 0 0,0 4-2,1-4 2,4-4 0,7-1 0,0 5 0,-1-4 0,-5 0 0,6 4 0,-1 0 2,1 0-2,-1 0-1,-5 4 1,0-8-1,0 4 1,-5 0 0,-1 4 0,0-4 0,0-4 0,1 4 1,-1 0-1,0 0-1,1 0 1,-1 0 0,0-4 0,-5 4 0,-1 4 0,-5-4 0,12 4 0,-7-4 3,1 0-3,5 4-3,6-8 3,0 4 0,6 0 0,5-4 1,6 0-1,-6 8-1,-5-4 1,-6 0 3,-1-4-3,-4 4-3,-7 0 3,-5 0-1,12 0 1,-7 0-1,-5 0 1,0 0 2,0 0-2,0 0 1,0 0-1,0 0-1,6 0 1,-6 0 0,0 0 0,0 0 2,0 0-2,0 0-2,0 0 2,0 0 0,0 0 0,0 0-2,0 0 2,0 0 3,0 0-3,11 0-1,1 0 1,-1 0-2,0 0 2,-5 0 2,-1 0-2,-5 0-1,0 0 1,0 0 1,0 0-1,12 4 0,-1-8 0,0 4-1,1-5 1,-1 5 1,0 5-1,0-5 0,1 0 0,-1 0-1,0 0 1,1 0 0,-7 0 0,1 4 0,0-4 0,-6 0 1,0 0-1,0 0 0,0 0 0,0 0 0,0 0 0,0 0 0,0 0 0,5 0 0,-5 0 0,0 0 0,0 0 0,0 0 1,0 0-1,0 0-10,0 0 10,0 0-17,0 0 17,0 0 0,-22 8-120,-12-16 120,-11-5-1</inkml:trace>
  <inkml:trace contextRef="#ctx0" brushRef="#br0" timeOffset="-11565.3977">-344-11964 0,'0'0'17,"0"0"-17,0 0 11,0 0-11,0 0 8,0 0-8,6-4 18,-1 0-18,1 0 7,5 4-7,1-5 8,-1 5-8,0-4 4,0 4-4,1-4 2,5 8-2,0-4 1,0 0-1,0 0 6,5 0-6,-5 0 4,6 0-4,-1 0 5,6 0-5,1 4 3,4 1-3,7-1 4,5 0-4,0 0 7,6 0-7,6-4 2,5 5-2,5-1 5,7-4-5,-1-4 2,6-5-2,6 1-3,5-5 3,51-4 6,-5 4-6,-57 1 0,5-1 0,7 0 1,-7 5-1,1-5 2,11 0-2,45 1 1,-17-9-1,-45 12 2,6 1-2,11-1 2,39-3-2,-50 7-1,11-3 1,45-5 0,-22 13 0,-46-4 0,0 0 0,1 4 1,-1 0-1,-5 0 1,0 4-1,-1 4-2,1-3 2,5-5 0,7 0 0,-1 4 2,-6-4-2,0-4 0,1 4 0,-1 0 0,0 4 0,1-13-1,-6 9 1,-6 5 1,5-5-1,7 4 1,5 0-1,0 5 0,0-9 0,0 0 1,5 0-1,1 4 2,0-4-2,-6-4-1,0-1 1,0 10-1,0-10 1,0 1 2,0 8-2,6-8-2,-1 13 2,7-9 0,5-5 0,45 10 0,68-18 0,5 9 3,-50 8-3,-12-4-1,-22 0 1,-40 0 0,6-9 0,51 5 0,-6 4 0,-5-4-1,-52 4 1,-5 0 1,0 0-1,6 0 1,0 0-1,5 0 0,-5 0 0,5 4 0,45 5 0,-50-9 1,5 0-1,-5 0-1,0 0 1,5 0 2,0 0-2,40 0-2,-51 4 2,6-4 0,-1 4 0,7-12 2,39 16-2,-51-8-1,5 4 1,7 1 1,50-5-1,-6 0 2,-50 4-2,5-4-1,-5-4 1,-1 4 0,1 0 0,5 0 1,1 4-1,-7-4 0,1 4 0,5 0 1,1-4-1,55 0-1,-27-8 1,-40 4 2,6 4-2,-1 0 0,-5 4 0,6-8 0,0 4 0,5 0 2,0 0-2,-5 4 1,5-8-1,6 4 4,62 0-4,-22-5-4,-52 5 4,12-4 2,51 4-2,-17-8 0,-45 8 0,5-5 0,6 1 0,51 0-2,-1-5 2,-4 1 2,-13-1-2,-44 5-1,11-13 1,56 5 1,-27 3-1,-46 13-2,11-8 2,0 4 2,0 0-2,-5 0-2,5-4 2,6 4 2,46 4-2,-18-4-1,-45 4 1,0-4 1,0 0-1,0 5-2,-6 3 2,-5-8 0,-6 4 0,6 1 4,5-14-4,0 9-4,-5-4 4,6 4 4,5 0-4,0 4-4,0-4 4,0 0 3,-6 0-3,-5 0-3,5 4 3,1-8 2,-1-4-2,0 12 1,1-4-1,5 4 7,11 9-7,0-13-8,-5 0 8,0-4 2,11 4-2,56-5 0,-22 1 0,-51 0 2,11 4-2,0-9 0,52 1 0,-24-1 6,-44 5-6,10 0-3,1-4 3,0 3-4,5 5 4,6 0-1,62-17 1,-23 9 0,-56 4 0,6 4 3,0-5-3,-1 5-5,-5 0 5,0 5 4,0-10-4,6 10 0,0-5 0,-1 0-1,-5-9 1,0 9 0,0 0 0,-5 0 1,-1 0-1,-11 0-1,0 0 1,-5 4 0,-1-8 0,1 0 0,-1 8 0,1-4-2,-1 0 2,0 0 3,1 4-3,-12-4 0,-5-4 0,-1 8-1,6-8 1,0 8 0,1-4 0,-1 0 3,6 0-3,-1 5-4,-5-1 4,1-4 0,-1 4 0,0 5 1,0-9-1,0 4 2,0 0-2,1-4-2,-1 4 2,0-4 1,0 0-1,-5 0-1,16 5 0,0-5 1,1 0 2,-6 0-2,-1 4 1,-4 0-1,-7 0-2,-5 9 2,-6-13 1,6 0-1,6 0 0,-1 0 0,1 8-1,-1-8 1,1 0 2,5-4-2,-6 8 0,-5-4 0,0 9 0,-6-13 0,1 8 0,-1-4 0,0 0-2,-5 0 2,10-4 0,1 4 0,0 4 0,6-4 0,-1 4 0,1-4 1,-6-8-1,-1 3 0,-4 10 0,-7-5-7,1-5 7,-6 5 6,-6 5-6,0-1 1,1-4-1,-7 0-1,-5 0 1,0 0-2,0 0 2,6 0 2,-6 0-2,0 0 2,6 4-2,-6-4 0,0 0 0,0 0 0,0 0 0,0 0 0,0 0-1,0 0 1,5-4 1,-5 4-1,0 0 0,0 0 0,0 0 0,0 0 0,0 0 0,0 0 0,0 0 1,0 0-1,0 0 0,0 0 0,6 0-1,-6 0 1,5 0 1,-5 0-1,0 0-1,0 0 1,0 0 0,12-4-2,-1-1 2,-5 5 2,-1 0-2,1 0 2,-6 0-2,0 0 0,0 0 0,0 0 0,0 0-1,0 0 2,11 5-1,1-5-2,-1-5 2,0 10 2,0-5-2,-5 0 2,-6 0-2,0 0-2,0 0 2,6-5-2,-1 10 2,-5-5-3,6-5 3,-6 5-4,0 0 4,0 0-36,0 0-58,-17-17 94,-6-4-9</inkml:trace>
  <inkml:trace contextRef="#ctx0" brushRef="#br0" timeOffset="3262.7413">22663-12171 0,'0'0'35,"0"0"-35,0 0 6,0 0-3,0 0-1,0 0-2,0 0 5,0 0-5,0 0 6,0 0-6,0 0 1,0 0-1,0 0-1,0 0 1,0 0-2,0 0 2,0 0 0,0 0 0,0 0 1,0 0-1,0 0-1,0 0 5,0 25 0,0 9-4,0 8 7,0 9-7,0 4 0,6-4 0,-6-9 2,5-4-2,1 13 2,-1 9-2,1 7 3</inkml:trace>
  <inkml:trace contextRef="#ctx0" brushRef="#br0" timeOffset="5764.8615">22697-11528 78,'0'51'0,"0"30"0,0 46 4,0-13-4,-6-25 5,6-43-5,0 22 0,0 0 2,0 4-2,0 0-2,0-17 2,0-4 0,0-5-3,6-21 3,-12 1-2,6-1 2,0 1-1,0-1 1,0 9-5,-6 13 5,1 8 3,-1-5-3,6 5-3,-5 0 3,5-12-2,0-1 2,-6-12 3,0 29-2,1 13-1,-1 0 1,0 0-1,6 4-1,0 51 1,0-21 1,0-43-1,0 1 1,0-18-1,0-3 0,0-5 0,0 17 0,0 4 3,0-4-3,0 0-1,0-8 1,0-5 2,0-4-2,0-8 2,-5 12 9,-1 9-11,0 0 1,1 8-1,-1 0 0,0 5 0,1-9 0,-1-4 0,0 12-1,1 13 1,5 30 2,0-42-2,0-13 0,0-5 0,0 5 4,0 4-4,-6 0 3,6 4-3,0 1-2,0 3 2,0-8 1,0-8-1,0-1-1,0-3 1,0 3 3,6 5-3,-1 0 0,-5 4 0,6 4 0,0-8 0,-1-9 0,1 17-1,0 1 1,-1-1 1,-5 9-1,6-5 0,-6 1 0,6-18-2,-1-3 2,-5-5 1,0-4-1,0 4-1,6 4 1,-6 5 2,0-1-2,0 5 0,6-5 0,-6 1 1,0-5-1,5 1-1,-5-1 1,0-4 0,0 4 0,0 1 2,0 3-2,0 5 2,0 0-2,0-4 0,0-9 0,0 8 1,0-3-1,0 3 2,0 9-2,0 4 1,0-4-1,0-4-1,0-8 1,0 3 0,0 5 0,0-5 0,6 14-1,0 7 1,-6 5 1,0 22-1,5-44 0,-5 5 0,0 5 0,6 3 0,-1 1 2,-5-9-2,0-13-2,0 0 2,6 9 2,-6 13-2,0 8 0,0 8 0,0 34 1,0-33-1,-6-47 0,6 12 0,-5 18 8,5-1-8,0 1-6,-6-1 6,6-12-1,0 21 1,0 38 0,0-8 0,0-39 0,0-8 3,0 0-3,0-12 2,0 3-2,0-4 0,0 1-3,0 3 3,0 5 4,0 0-4,0-4-2,0-9 2,0-4 1,0 4-1,0 0 0,0 4 0,0 5 0,0-1 0,0 1 1,0-5-1,0 5 0,0-5 0,0 0-1,0-8 1,0-4 3,0-1-3,0 1-2,6 4 2,-6 8-2,5 9 2,-5 0 0,0-9 0,0-4 0,6 5 0,-6-14 1,0 1-1,0-9-1,0 21 2,0 9-1,0 4 1,0 5-1,0-5-2,0 0 2,0-5 0,6-12 0,-6 1 1,0-18-1,0 8-1,0 1 1,0-5 1,0 5-1,0 0-1,0 8 1,-6 0 1,0 4-1,1-4 0,-1 0 0,1-8-1,5 0 1,0-9 0,0 0 0,0 9 0,0-5 0,0 0 0,0 5 0,0 4 0,0-4 0,0-1 0,0-3 0,0 3 0,0 1 0,0 0 1,0-5-1,0 9 0,-6 0 0,6-5-1,0-8 1,0 1 4,0-5-4,0-5 0,0 1-4,0 0 4,0 12 0,0-12 0,0-1 2,0 1-2,0-9-3,0-4 3,0 0 1,0 9-1,0-9 0,0 0 0,0 8 0,0 1 0,0-1 1,0-8-1,0 0 1,0 0-1,0 0-2,0 0 2,0 21 0,0-8 2,-6 0-2,1 4-1,5 0 1,0 0 0,0 8 0,0-4 0,0-4 1,-6-4-1,0-5 0,6-8 0,0 0 1,-5 17-1,5-4 0,-6 4 0,6-4 1,0-5-1,0-8-1,0 0 1,0 0 0,0 0 1,0 0-1,0 0 5,0 0-5,0 0 2,0 0-2,0 0 1,0 0-1,0 0 0,0 0 0,0 0-1,0 0 1,0 0 4,0 0-4,0 0 2,0 0-2,0 0 1,0 0-1,-11 4 3,-1 0-3,1 1-2,0-5 2,0 4 0,-1-8 0,1 4 1,0 4-1,-1-4 0,1-4 0,0 4-1,0 0 1,11 0 1,-12-5-1,1 10-1,0-5 1,11 0-1,0 0 1,0 0-25,0 0 25,0 0-39,11-17 39,6-17-75</inkml:trace>
</inkml:ink>
</file>

<file path=ppt/ink/ink3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19:55.785"/>
    </inkml:context>
    <inkml:brush xml:id="br0">
      <inkml:brushProperty name="width" value="0.08333" units="cm"/>
      <inkml:brushProperty name="height" value="0.08333" units="cm"/>
      <inkml:brushProperty name="fitToCurve" value="1"/>
    </inkml:brush>
  </inkml:definitions>
  <inkml:trace contextRef="#ctx0" brushRef="#br0">0 83 0,'0'0'41,"0"0"-41,0 0 1,0 0-1,0 0 0,17 13 8,6-5-8,5-12 11,11 4-11,6 0 7,1 0-7,10-8 3,6 8-3,6-4 6,0-1-6,5 5 4,0 0-4,6 0 1,6 0-1,0 0 4,-1-4-4,7 4 7,5-4-7,45-5 2,-11 1-2,-51 8 3,5 0-3,7-4 1,-1-5-1,6 1-4,56-1 4,-5 1 9,-6 8-9,0 0-3,0 0 3,-5-13 4,-46 9-4,12 0 1,61 4-1,-10-5-2,-6 10 2,-12-10 2,-50 5-2,11 0 0,56 5 0,-11 3 3,-5-4-3,-46 1 1,51-5-1,6 12 2,5-7-2,-5 16 14,0-13-14,-12-4-13,-44 1 13,-1-1 0,6 0 0,56 26 3,-16-26-3,-52-4 1,1 4-1,5-4 4,1 4-4,-7 1-1,7 3 1,5 9 1,56-4-1,-22-13-1,-51 8 1,5-4 0,1 18 0,5-18 1,-5 0-1,11 0 0,56 13 0,-16-8-1,-51-1 1,11-8 1,56 4-1,-17-12 0,-44 12 0,-1-8-1,57 4 1,-23 17 2,-45-4-2,6-5 0,11 1 0,39 3 0,-45-12 0,6 4 2,57-8-2,-23 4 0,-46-4 0,7 8 0,50-12 0,-17 12 0,-39-4 0,5 0 1,6-4-1,51 16 0,-12-7 0,-50-1 1,5 0-1,0 9-2,6-13 2,62 4 0,-17 0 0,1-4 2,-7 5-2,-45-5-3,51-17 3,6 12 1,0-12-1,-12 13 1,-44 0-1,10 8-1,57-21 1,-11 13 1,0-9-1,-6 22-1,6-5 1,5-4 0,-5-17 0,0 13 0,5-13 0,-5 21-2,5-21 2,1 17 1,-12-8-1,0 12 1,6-17-1,-18 13 1,-44 5-1,5 7-1,57-16 1,-11 21-2,-57-17 2,11 13 2,62-1-2,-16 10 0,5-18 0,-6 8 0,-50-16 0,5 13-1,6-9 1,57 8 0,-29-8 0,-45 13 1,6-9-1,5 9 1,0-17-1,0 16-1,6-16 1,62 12 1,-16-16-1,-1 21-1,0-22 1,0 5 0,0 0 0,0 16 2,-5-24-2,-57 20-2,17-8 2,56 9 1,-11-22-1,0 13 2,12-8-2,-18 16-1,-39-8 1,62 4 0,-11-16 0,-23-1 0,-45 9 0,6-5-1,-1 1 1,1 8 1,0-9-1,-1 18-1,12-18 1,40 13 1,-63-12-1,6 12 0,6-8 0,0 4 0,-6-8 0,0 12 0,0-4 0,5 4 0,7-12 0,-1 3 0,-5-7 0,-1 3 0,1-4 0,0 13 0,-6-8 0,-12 12-2,-5-4 2,-11 4 3,0 1-3,-6-1-3,-5-8 3,-1-1 2,6-3-2,0 12 0,1-12 0,-1 8 0,0-13 0,0 13 0,0-8 0,-5 3 1,5-7-1,0 3 1,0-4-1,0 9-2,1-8 2,-1 12 1,0-9-1,0 5-1,0-5 1,0 14 1,0-18-1,1 13 1,-1-9-1,-6 5-1,-5 0 1,0 4-1,0-4 1,-12-1 0,1 1 0,-6 0 2,-6 4-2,1 13-2,-7-18 2,1 10 0,-6-5 0,6 4 0,-6-4 0,5 0 1,-5 0-1,0 0 2,0-4-2,0 4 6,11 0-6,1 0-4,10-5 5,1 1-1,-6 4 1,0 0-1,0-4-2,0-4 2,-6 12 1,0-8-1,0 8 0,1-8 0,-7 4 0,7 4 0,-1 0 0,0-4 0,1 0 2,-1-4-2,0 4-1,0 0 1,-5 0 2,-6 0-2,0 0 0,0 0 0,0 0 1,0 0-1,0 0 1,0 0-1,6 0-2,-6 0 2,0 0 1,0 0-1,0 0 0,0 0 0,0 0 2,0 0-2,0 0-1,0 0 1,0 0-1,11 0 1,0 0 0,-5-4 0,0 4-1,-6 0 1,0 0-1,0 0 1,0 0-17,0 0 17,0 0-29,0 0 29,0 0-57,-17 12 57,-6 1-30</inkml:trace>
</inkml:ink>
</file>

<file path=ppt/ink/ink3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19:53.520"/>
    </inkml:context>
    <inkml:brush xml:id="br0">
      <inkml:brushProperty name="width" value="0.08333" units="cm"/>
      <inkml:brushProperty name="height" value="0.08333" units="cm"/>
      <inkml:brushProperty name="fitToCurve" value="1"/>
    </inkml:brush>
  </inkml:definitions>
  <inkml:trace contextRef="#ctx0" brushRef="#br0">209 0 0,'0'0'23,"-12"8"-23,1-4 5,-6 0-5,0 5 2,0-9-2,-5 0 3,-7 8-3,1-3-14,0 3 14,0-4-18</inkml:trace>
</inkml:ink>
</file>

<file path=ppt/ink/ink323.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16:02.187"/>
    </inkml:context>
    <inkml:brush xml:id="br0">
      <inkml:brushProperty name="width" value="0.08333" units="cm"/>
      <inkml:brushProperty name="height" value="0.08333" units="cm"/>
      <inkml:brushProperty name="fitToCurve" value="1"/>
    </inkml:brush>
  </inkml:definitions>
  <inkml:trace contextRef="#ctx0" brushRef="#br0">0 0,'0'0,"0"0,0 0,0 0,0 0</inkml:trace>
</inkml:ink>
</file>

<file path=ppt/ink/ink324.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16:03.005"/>
    </inkml:context>
    <inkml:brush xml:id="br0">
      <inkml:brushProperty name="width" value="0.08333" units="cm"/>
      <inkml:brushProperty name="height" value="0.08333" units="cm"/>
      <inkml:brushProperty name="fitToCurve" value="1"/>
    </inkml:brush>
  </inkml:definitions>
  <inkml:trace contextRef="#ctx0" brushRef="#br0">-2969 212,'0'0,"0"0,0 0,0 0,0 0,0 0,0 0,0 0,0 0,0 0,0 0</inkml:trace>
</inkml:ink>
</file>

<file path=ppt/ink/ink3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19:59.016"/>
    </inkml:context>
    <inkml:brush xml:id="br0">
      <inkml:brushProperty name="width" value="0.08333" units="cm"/>
      <inkml:brushProperty name="height" value="0.08333" units="cm"/>
      <inkml:brushProperty name="fitToCurve" value="1"/>
    </inkml:brush>
  </inkml:definitions>
  <inkml:trace contextRef="#ctx0" brushRef="#br0">0 617 0,'0'0'34,"0"0"-34,0 0-3,0 0 3,0 0 4,17-9-4,0 5 11,0-4-11,6-1 8,-6 1-8,5-1 4,1 9-4,-1 0 0,1-4 0,-1 8-3,1 0 3,5-4 3,6 5-3,0-5 10,6 0-10,10 0 12,7-9-12,5 13 4,6-4-4,11 0 2,5 0-2,12-8 3,57-5-3,-7 5 2,-5-5-2,6 0 16,0 1-16,-12-5 5,-44 4-5,67-12 0,-6 16 0,6-3 2,-5-1-2,-12-13-1,11 14 1,1-5 2,5-9-2,5 1 2,-10-5-2,5 5 4,11 21-4,6-26 2,11 5-2,-5-1 3,17 1-3,-1 12 2,6 1-2,23-1 1,-34 9-1,0-1 1,5 1-1,-10 0 0,10 0 0,1 4 0,11-5 0,28-3 1,-45-5-1,11 13 1,45-17-1,-22 5-1,-34-1 1,5 0 3,1 13-3,0-4 0,-12 4 0,17 0 0,0 0 0,17 0 1,34-13-1,-5 9 0,-7 4 0,-5 0 0,-45 0 0,6 9 1,5 3-1,45-3 2,-33 3-2,-29 1 0,6 0 0,6-13 1,-1 4-1,6 4-1,35 5 1,-41-13 1,-11 0-1,12 0 1,-12 9-1,-5 3 3,5-7-3,-22-1 1,5 4-1,0-3 3,-5 3-3,0-12 0,-6 12 0,6-4 0,5-4 0,-5 5 0,-1-10 0,1 5 0,-6 0 0,6 0 0,-12-4 0,6 4 0,6 0 0,-17 0 2,5-4-2,12 8 0,-6-4 0,5-4 1,1 4-1,-6-13 0,11 1 0,-11 7 1,1 5-1,-1-4 0,-17-4 0,11 8-3,0-9 3,1 5 2,-1 4-2,6 0 0,-5 0 0,5 0-1,-11 0 1,5 0 0,0 0 0,-5 0 1,-17-9-1,-45 9-1,5 0 1,-5 5 0,11-5 0,39 0 0,-56 4 0,0-4 0,0 4 0,-11-4 0,-6 0 0,-6 0-1,1 0 1,-6 0 0,-1 0 0,-4 0 2,-1 0-2,0-4-2,0 8 2,-6-4 1,-10 9-1,5-5 2,5-4-2,-5 0-1,5-4 1,-5 4-1,6 0 1,-1 0 1,1 8-1,5-12-2,6 0 2,-6 4 4,6-5-4,5 5-2,6-4 2,6 0-1,-6 4 1,-5 0-1,-1-4 1,0-1 0,-5 5 0,0-4 1,-6 4-1,0 0-2,1 0 2,-7 4 1,-5-8-1,0 4 3,-6 0-3,-5 0-2,5 0 2,-6 0 0,-5 0 1,0 0-1,-5 0-1,-1 0 1,0-4 1,6 0-1,0 0-1,0-1 1,0 5 0,0 0 0,-6-4 0,0 0 0,1 4 1,-7 0-1,1 0-1,-6 0 1,11 0 3,6 0-3,6-4-3,5-1 3,0 5 0,-5-4 0,-6 0 0,0 4 0,-6 0 3,0-4-3,-5 4-1,-6 0 1,0 0 0,0 0 0,0 0 0,0 0 0,0 0 0,0 0 0,0 0-1,0 0 1,0 0-6,0 0-31,-40 8 37,1 1-96,-1-14 96,1-16-10</inkml:trace>
</inkml:ink>
</file>

<file path=ppt/ink/ink3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20:05.92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240 178 0,'0'0'61,"0"-8"-61,5-9-1,1-4 1,0-9 1,-1 13-1,-5-12 15,0 16-15,0-4 8,0 4-8,0 1 1,-5 7-1,5 5-3,0 0 3,0 0 0,-17 47 7,-6 0-7,0-1 3,1 18-3,-1 12 2,1 42-2,5-3-1,5-10 1,7-33-2,5 26 2,0-47 3,0-5-3,0-3-5,0-10 5,0-16 14,0-8-14,0-13 5,0 4-5,0-43 4,0-12-4,0-8 1,0-18-1,-6-54-1,-5 20 1,0 35 3,-1 29-3,1 9 7,0 0-7,5 8 2,0 0-6,1 13 4,-6 16-6,5 14 6,6-9-2,-6 17 2,6 8-2,6 9 2,0 17 0,5 4 0,6 8 0,5-8 0,7-4 0,-7 0 0,1-9-1,-6-3 0,0-10 1,-6 1 1,-5-1-1,-1-12 1,1-8-1,-1-1 2,1-8-2,-6 0-1,6-17 1,-1-4 1,1 8-1,0 1 2,-1-5-2,-5 8-3,6 1 3,-6 4-11,0 4 11,0 0-4,0 0 4,0 0 2,0 0-2,0 0-2,0-5 2,0 5-1,0 0 1,0 0 0,0 0-3,0 0 3,0 0 4,0 0-4,0 0 0,0 0 0,0 5-2,0-5 2,-6 12-4,1 10 4,-1-6-4,0-7 4,6-9 0,-5 8 0,5-8 5,0 9-5,0-1 1,0 1-1,5 8 3,7-9-3,5 1-1,5 3 1,6-3 1,6-5-1,6 9-1,11-1 1,-6-12 2,11-4-2,18-4 2,10 8-2,7-4 6,67-9-6,-6-8 2,-11-13-2,11 17 0,1 0 0,-6 4 0,-1 1 0,-4 12-2,-18 0 2,-45 4-5,11-4 5,6-4 6,51 4-6,-12 0 4,-44-5-4,55 1 5,-10 4-5,-46 4-4,6-4 4,45 9 1,-5 8-1,-57-13 2,5-4-2,7 4 3,-7 5-3,7-5 0,-1 9 0,57-18-1,28 5 1,-29 0 2,-27 0-2,-46 0 1,-5-4-1,0 0 3,5 0-3,6 4 2,0-9-2,0 1 0,0 3 0,-5 1-1,-1 4 1,-11 0-2,-6 0 2,-5 4 4,-11-12-4,-1 12-2,-10-4 2,-1 0 4,-6 0-4,1 4-2,-1-12 2,1 8 0,-6-4 0,-6 4 2,1 0-2,-1 4 1,-5 0-1,-1-8 2,-5 4-2,0 0 4,0 0-4,6 0 2,-6 0-2,0 0 2,0 0-2,0 0 6,0 0-6,0 0-4,0 0 4,0 0 11,5-13-11,-5 5 3,0-5-3,0 5 2,0-1-2,0-8 2,0-4-2,-5-4-1,-1-5 1,6-4 1,0-4-1,-5 0 1,-1 0-1,0 4 3,6 9-3,-5-1 1,-1 5-1,6 0 2,-6 0-2,1 0 2,-1 4-2,0 0-2,1 12 2,-1 1 0,0-8 2,6 3-2,0 1-1,0-1 1,-5 9 0,5 0-2,0 0 2,0 0 1,0 0-1,-6 0 0,6 0 0,0 0 0,-17-8-1,0 3 1,-5 5 0,-1-4 0,1 0-1,-7 0 1,-5 0 3,1-1-3,-18 5-3,-11 5 3,-17 3 1,0 5-1,-17-1-1,-12-7 1,-55 7 0,-1 1 0,0-5 1,29 5-1,39-21 1,-6 12-1,-61 0-1,10 0 1,7-4 0,-1 0 0,17 5 0,45-5 0,-11-5 0,0 1 0,-50 0 1,16-9-1,51 9-1,0 0 1,0 8 0,11-4 0,0-8 1,6-5-1,0 0-1,0 13 1,0-21 0,0 13 0,0 3 0,0-3 0,5-1-1,-5 9 1,6 0 1,-1 0-1,1 0 0,5-4 0,0 0 1,6 8-1,-6 0-3,-5 1 3,-6 3 0,0 5 0,-6 4 0,6-9 0,5 1 0,1-1 0,11-8 0,0 9 0,5-9-1,1-5 1,5 10 0,0-1 0,6 0 1,-1 0-1,1-8 0,0 4 0,5 0 0,6 0-2,0 0 2,6 0-7,11 0 7,0 0 5,0 0-5,0 0 1,0 0-1,0 0 0,0 0 0,-22 0-2,-1 4 2,6 5 0,-5-9 0,-1-5 0,6 10 0,-6-1 0,6 0 0,1-4 0,-1-4 0,5 4 0,-5 0 0,-5 0-4,-1 0 4,-5 4-2,0-4 2,-6 0-1,6 0 1,-6 4-2,6-4 2,-1 0-1,1-4 1,6 8-1,-1 5 1,6-9 2,6 0-2,0 0-1,11 0 1,0 0-1,0 0 1,0 0 0,0 0 0,0 0-5,0 0 5,0 0 3,0 0-3,0 0-3,-12 8 3,1 1 3,5-5-3,6-4 0,0 0 0,0 0-4,-11 13 4,0-5 4,5 5-4,0 0-4,6-1 4,0 1-1,0 4 1,0 0-2,0 0 2,0 4 0,0 0 0,0 5 2,0-5-2,0 4 0,0 1 0,0-5 1,0-4-1,0 0-3,0-1 3,0-3 2,0 4-2,0-4 0,6 8-1,0-4 1,5 0-1,0 4 1,-5-8-1,5-5 1,-5 1 1,0-5 2,-6-4-3,0 0 6,0 0-6,0 0 2,0 0-2,0 0-1,5-4 1,1-5 0,-1 5 2,1-5-2,0 5-3,-1 4 3,-5 0 2,6-4-2,-6 4 0,0 0 0,0 0 0,0 0 0,0 0 0,0 0 0,0 0 2,0-4-2,0 4-2,0 0 2,0 0-2,0 0 0,0 0 2,17 0 1,6-4-1,10 4-1,7-5 1,5 5 1,6 0-1,-6-4 5,11 4-5,18-4-4,11 0 4,5-5 0,68-4 0,-6 5-2,-11-13 2,6 0 1,0 4-1,-12 0 0,-44 13 0,5-1-1,56-3 1,-17-1 2,-39 5-2,62 0-2,-5 0 2,-1-5 1,1 1-1,-18-9 0,6 0 0,6 0-1,-12 4 1,-44 9 0,10-4 0,52-1 1,-6-8-1,-6 4 0,-6 5 0,-56 4 0,6 0 0,-1 8 0,1 0 0,-6-4-1,-5 0 1,-18 4-4,-5 0 4,-12-4-17,-5 0 17,-6 0-38,-28 9-37,0-9 75,-45-17-7</inkml:trace>
</inkml:ink>
</file>

<file path=ppt/ink/ink3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20:10.60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112 208 0,'0'0'49,"0"0"-49,0 0-1,0 4 1,0-4 3,0 0-3,0 0 0,0 0 31,0 0-31,0 0 0,0 0 0,0 0 1,0 5-1,0-5 6,0 0-6,0 0 4,0 0 3,0 0-7,0 0 7,0 0-7,0 0 3,0 0-3,0 0 0,0 0 0,0 0-2,0 0 2,0 21 1,-6 4-1,0-4 1,1 5-1,-1 16-1,1 0 1,-1 9 2,0 0-2,1 4 3,-1-8-3,0 12 0,6 0 1,0-4-1,0 0 1,0-8-1,6 8 0,0 4 2,5-12-2,-5-9 1,-1-9-1,1-3-1,-1-9 1,1 0 2,0-5-2,-1-7 7,-5-5-7,12-5 3,5 5-3,0-8-1,5-1 1,-5-3 0,0 8 0,0-9-2,5 9 2,7-5 2,-1 9-2,6-8 0,0 3 0,0-7 0,-1 3 0,1-8 1,6 5-1,-1-5-1,1 8 1,5-3 0,0 7 0,0 1-1,6 4 1,-6-8 1,0 8-1,6 0-1,0 0 1,11 0 0,6 0 0,0-9 1,5 1-1,6-1 2,0 1-2,6-5 0,-6 9 0,0 0 1,5-1-1,1 1 0,0 0 0,-6-5 1,5 5-1,7-4 0,55-9 0,-16 0 0,-51 8 0,6 1-1,0-1 1,-1 1 2,-5 8-2,-5-4 1,-1 0-1,6-1-1,0 1 1,0 0 0,0 0 0,0-1 2,0-3-2,0 4-1,-5 4 1,-7-13-1,-5 13 1,-5-4 1,-6 8-1,-6-8-1,0 4 1,0 4-3,0 0 3,0 0 4,1 1-4,4-1-2,-4-4 2,-1-4 3,0 4-3,-6 0-2,1 0 2,-1 4 0,1 0 0,-1-4 1,-5 4-1,0-4-1,0 0 1,0-4-1,0 4 1,0-4 1,-6 8-1,0-4 1,0 0-1,0 0 1,1 0-1,-1 0-1,-5-4 1,-1 4 0,6 4 0,1-4-1,-7 4 1,1-4-1,-1 5 1,1-1 1,-1 4-1,1-8 1,0 0-1,-6 0-2,-1 0 2,1-4 2,0 0-2,-5 0 0,5 4 0,-6 0-2,0 4 2,0-8 2,1 4-2,-7 4-2,-5-4 2,0 0 2,0 0-2,0 0 1,0 0-1,6 0 7,0 8-7,-6-8 5,0 0-5,0 0 1,11-8-1,-5-1-1,-1 9 1,1-12 1,-1 16-1,1-4 0,5 0 0,1-9-1,-1 5 1,-5-4 2,5 8-2,-5-5 1,-1 5-1,1-12 1,0 8-1,-1-13 3,1 0-3,-1-9 0,1-3 0,0-1 1,-1 9-1,1-17 0,0 8 4,-6 0-1,0 1-3,0 3 1,0 10-1,0-6 1,0 10-1,0-1-3,0-4 3,-6 4 2,0 5-2,1-5 0,-1-4 0,-5 0 1,0 5-1,5-5 1,-5 4-1,5 0-1,-5 5 1,-1-5 1,7 9-1,-1-9-1,-5 5 1,-1-5 1,7 0-1,-6-4 0,5 5 0,-5-5 0,-1 0-1,1 4 1,-6-4-1,0 9 1,-5 8-1,-1-5 1,0 5-1,1-4 1,5 4-1,0 0 1,0 0 2,0-4-2,6-4 2,0 3-2,-1 10-4,1-10 4,11 5 2,0 0-2,-11 5 0,-6-10 0,0 10-2,0-5 2,0 4 0,-6 0 0,1 0 0,-1-4 0,-5 9 0,0-5 0,-6 0 1,-6-4-1,1 4 1,-6-4-1,-6 0-2,0-4 2,0 4 0,-5-4 0,-6 4 1,0-4-1,-6 4-4,6 0 4,-6 0 4,-5 4-4,-1 0-1,-5-4 1,0-4 0,0 4 0,0 4 1,0-4-1,0 4-1,6-4 1,5 5 2,0-10-2,6 5-1,-5-4 1,-1 4 0,0-4 0,0 4 0,1-9 0,-7 5 0,-5 0 0,-5 4 1,-1 0-1,0 8-2,1-8 2,-7 9 1,1-9-1,0 4-1,-1-4 1,1 4 0,0-4 0,-1 0 2,12-4-2,6 0 0,0-5 0,-1 1 6,1 0-6,0 8-6,-1-9 6,6 5-1,6-5 1,0-3 2,0 3-2,0 5-1,-6-5 1,6 9-2,6-8 2,-1 8 0,1 0 0,5 4 2,0 0-2,0 1-2,6-5 2,0 8 1,11-12-1,0 4 1,1-4-1,-1-1 0,0 1 0,0 8-2,0 1 2,0 3-1,0-8 1,6 4 2,0-4-2,5 5-1,6-5 1,6 4-3,0-4 3,11 0 0,0 0 0,0 0-1,0 0 1,0 0 0,0 0 0,0 0 2,0 0-2,0 0-3,0 0 3,0 0 0,0 0 0,5 30 0,1-5 0,0 0 1,-1 9-1,1-8-2,0-1 2,-6 5 0,0-9 0,0-4 1,0 4-2,5 0 1,7 4 1,-1-3-1,12-1-2,10-4 2,13 0 0,4 0 0,12-13 0,-5-4 0,5 0 0,6-4 0,5 4-1,6-13 1,6 4 0,-1 1 0,7-1 2,44 5-2,-56 0 0,-11 4 0,-6 0-2,0-4 2,0 8 0,0 4 0,0 5 0,0 8 0,1 1-1,-1 3 1,0-4-1,5 4 1,1 5 1,-6-9-1,0-4 0,0-4 0,-5 0 2,5-5-2,6-4-1,5 5 1,1-5 1,-1-4-1,6 0 1,6-4-1,-1 0-1,1-9 1,0 0-3,5 0 3,57-8 2,-12 13-2,-56-5 1,6-4-1,-1 9-1,7-5 1,-12 0 1,5 5-1,1-1-2,0-3 2,-6 3-3,0 1 3,-6 4 0,-5-1 0,-6 10-4,0-1 4,0 0 1,-5 0-1,-1 5 1,-5-5-1,0-4 1,-6 4-1,-6 5-2,-5-9 2,0 4 1,-6-8-1,-5 4-1,-1 8 1,-5-8 2,-5 4-2,-1-4 1,-5-4-1,-1 4 0,-5 0 0,0 0-12,0 0 12,0 0-9,0 0 9,6 4-32,5 1 32,-11 11-81,-5-7 81,-24-1-14</inkml:trace>
</inkml:ink>
</file>

<file path=ppt/ink/ink3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20:15.379"/>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173 15 0,'0'0'9,"0"0"-9,0 0 1,0 0-1,0 0 4,-5 9-4,-1-5 24,6-4-13,0 0-11,0 0 6,0 0-6,-6 0 10,6 0-10,0 0-1,0 0 1,0 0 1,0 0-1,0 0 8,0 0-8,0 0 4,0 0-4,-17 4 4,6 1-4,0 7 1,0-3-1,-1 12 0,1 9 1,0 3-1,-6 1 3,0 4-3,0 5 7,6-1-7,-1-4 3,7 0-3,5-8 2,0 4-2,5 0 2,7 8-2,-1 0 0,0-12 0,0 4 3,-5 0-3,0-5 0,-1 5 0,1-8 4,0-5-4,5 8 0,0-3-1,-5-5 1,0-4 3,-1 0-3,1-5 1,0 1-1,-1-9 2,-5-4-2,0 0 0,0 0 0,11 0 2,1 5-2,5-1 1,0-4-1,0-4 3,-1 4-3,-4 4-4,5 0 4,0 0 2,0 1-2,-1-1-2,7 0 2,0 0 0,-1 5 0,6-9 1,1 0-1,5 4 1,-6-4-1,0 4 1,6 0-1,0-4 1,5-4-1,6 4 0,1-4 0,-1 4 3,0 0-3,-6 0 2,1 0-2,-1 0 1,1 0-1,5 0 0,0 4 0,12-4 1,-1-4-1,1 0 1,5 0-1,5-1 1,7 1-1,5-13 1,-6 13-1,-5-5 0,0-3 0,-1 7 0,-5 1 0,6 0 0,0 0 0,-6 4 0,0 4 0,0-12 2,6-5-2,5 9 0,1-5 0,-7-4 1,-5 5-1,-5 8 1,-1-8-1,-5 12 0,0 0 0,-6 0 0,6 13 0,0-21 0,0 4 0,-1-4 0,-5-5 0,1 5 3,-1-4-3,0-5 2,0 9-2,0-5-1,0 9 1,1-4 0,-7 0 0,1-1-1,-1-3 1,1 16 0,5-12 0,6 0 1,-1 0-1,7 4 0,-1 0 0,1-13 1,-7 5-1,1 3 6,-6 1-6,6 0-4,-6 8 4,1 0-1,-1-4 1,0 0 0,0 5 0,0-10 0,-5 5 0,-1 0 6,1 0-6,5 5-5,0-1 5,0-4 5,0 0-5,0 0 2,1 0-2,-7-4-1,1-1 1,-6 5-1,-1-12 1,-4 7 1,4 1-1,1-4-1,6 12 1,-1-17 2,-5 5-2,6 4 0,-6-5 0,-1 1-1,1-1 1,0-4 2,0 5-2,-6-1-1,1-7 1,-7 7 0,6 5 0,-5 0 0,-1-9 0,1 13 1,11-13-1,0 9-3,0 0 3,0 0 0,-1-5 0,-4 5 3,-7 0-3,1-1-1,-6 5 1,0 0-1,0 0 1,-6 0 1,6 0-1,0 0 0,0 0 0,0 0-1,0-4 1,-1 4 1,1 0-1,-5 0-2,-1 0 2,0 0 2,6 0-2,0 0-1,0 0 1,-6-4 3,1 8-3,-1-4-2,-5 0 2,-6 0 0,0 0 0,0 0 0,0 0 0,5 0 0,-5 0 0,0 0 0,0 0 2,0 0-2,0 0 1,0 0-1,0 0 4,0 0-4,0 0 8,0 0-8,0 0 1,6-13-1,5 9 0,0-4 0,1-5-2,-1 0 2,-5-4 1,-1-4-1,1 4 1,-6-12-1,0-1 0,0 0 0,-6-3 0,6-1-1,-5 4 1,5 0-1,0 1 1,0 3 3,-6 9-3,0 5-1,1 3 1,-1-3 2,0 3-2,6 1 0,0-1 0,-5 5 0,5 4 0,0 0-1,0 0 2,0 0-1,0 0 2,-6-9-2,1-3-1,-1 8 1,6 4-1,0 0 1,-6 0 1,6 0-1,-5 0 0,5 0 0,-12-5 1,1 1-1,11 4-1,0 0 1,-17-13-1,0 1 1,0 7 1,-5 1-1,-1 0-1,-5 4 1,-6 0 0,-11 0 0,-6-4 0,-11 4 0,0 4 0,0-4 0,-6 8-2,0 1 2,1-5 0,-1-8 0,6 0-1,0 4 1,-6 12 1,-5-7-1,-7-5 1,1-9-1,-5 9 0,-7 0 0,1 4-1,6-8 1,-1 4 1,11 4-1,1-12 0,-6 4 0,0 4-1,0 0 1,0 0-1,0 0 1,-6-5 1,-5 1-1,0 8 1,5 9-1,0-4-2,1-1 2,-1-4 2,0-8-2,-5 8-2,0-4 2,-1 5 0,1-5 0,0 4 1,11 0-1,-6 0 1,0-4-1,1 0 0,-1 0 0,6 4-1,0-4 1,0-4-1,0 4 1,0 4-1,6-8 1,5 8 3,0-4-3,0-8-1,1 12 1,5-4 1,0 0-1,-1 0-1,1-8 1,0 8 1,0 8-1,0 1-1,0-14 1,-6 5 0,6 0 0,0 9 0,11-5 0,0 5 0,1-5 0,-1 0-1,0 0 1,0-4 0,0-4 0,6 0 2,6 4-2,-1-4 0,1 4 0,11-5 0,-1 5 0,7 5 0,-1-10 0,6 1 0,0 0 0,0 4 0,6 4 0,0-4-1,-6 0 1,6 4 1,11-4-1,0 0 0,0 0 0,0 0 0,0 0 0,-12 0 1,1 0-1,11 0-1,0 0 1,0 0-2,0 0 2,-11-4 1,-1 4-1,12 0 0,0 0 0,-11 4 0,0 1 0,0-1-1,11-4 1,0 0 0,0 0 0,0 0 0,0 0 0,0 0-1,0 0 1,0 0 0,-6 21-2,0 13-1,6 0 3,6 0-1,0-1 1,5 1 0,0-4 0,0 0-1,1-1 1,5-3 1,-6 3-1,0-3 0,1-1 0,4 5 1,1 4-1,6-9-7,5 0 7,6 5 7,6-9-7,5-4 0,0-4 0,0-5 2,-5 5-2,-1 0 0,1-9 0,-1-4-1,1 8 1,5 1-2,6-1 2,5-8 2,0 9-2,7-5 0,4 0 0,7-4 1,-1-8-1,0-1-1,6 1 1,17-5 0,57-4 0,-6 0-2,-1-8 2,7-13 1,-18 12-1,-45 14 0,12 3 0,56-12 0,-11 8 0,-12 9 2,-44-4-2,-1 3-1,6 1 1,56-4-2,-11-1 2,-11 9 2,-51 0-2,6 0 0,-6 0 0,-6 4-1,-5 1 1,0 3 0,0-4 0,5 1 1,-5-1-1,-1-4 0,-5 0 0,1 4 0,-7 0 0,0-4-1,-5 0 1,-6 0 0,1 0 0,-7-4-1,-5 4 1,0 0 1,-6 0-1,6 0 0,-6-4 0,0 4 0,1-4 0,-1 4 3,6 0-3,-1 0-2,7-5 2,0 5 4,-1 0-4,-5-4-5,0 4 5,0-4 1,-1-5-1,1 9-1,0 5 1,-6-10 1,1 14-1,-1-13-1,-6-1 1,1 5-1,-6 0 1,0 0-1,-6 0 1,-5 5 3,-6-5-3,0 0 0,5 0 0,-5 0 0,0 0 0,0 0 0,0 0-19,6-5 19,-6 5-28,0 0 28,0 0-77,-22-8 77,-1-5-30</inkml:trace>
</inkml:ink>
</file>

<file path=ppt/ink/ink3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20:24.468"/>
    </inkml:context>
    <inkml:brush xml:id="br0">
      <inkml:brushProperty name="width" value="0.08333" units="cm"/>
      <inkml:brushProperty name="height" value="0.08333" units="cm"/>
      <inkml:brushProperty name="fitToCurve" value="1"/>
    </inkml:brush>
  </inkml:definitions>
  <inkml:trace contextRef="#ctx0" brushRef="#br0">15 0 132,'0'38'0,"-6"9"1,1-5-1,-1-4 0,6 1 0,0-6 0,-6-11 0,6 3 0,0-4 0,0-4 2,0 0-2,0-9-2,0 5 2,0-4 1,0-1-1,0 1 1,0-9-1,0 0-1,0 0 1,0 0 0,0 0 0,0 0-1,0 0 1,0 17 0,0-1 0,0 1 2,6 5-2,0 3-2,-1 0 2,-5 1 1,6-5-1,-6 0-1,0-4 1,0 0-1,5 0 1,-5 0 1,0-4-1,0 8 0,0-4 0,6 0 0,0-1 0,-1 1 0,-5 0 0,0-4 0,6 17 0,-6-5 0,6-4 0,-6 9 0,0-5 0,0 5-1,0 0 1,0-1 1,0 5-1,0 0 0,0-4 0,5-5 0,-5 0 1,0 1-1,0-1 0,0 5 0,0-5 0,0 1 0,0 3 1,0 1-1,0-5-1,6 5 1,-6 0-2,6-1 2,-1 5 3,1 0-3,0-4 0,-1-1 0,1-3 1,-6-5-1,0-4-2,0 8 1,6-8 1,-1 8 1,-5-12-1,0 8 2,0 0-2,0 9 0,0 0 0,0-1 1,0-3-1,0 8 0,0-13 1,0 8-1,0 1 1,0-5-1,0 1-1,-5-5 1,-1 9-1,-5-1 1,5 5-1,0 0 1,1 0 3,-1 0-3,0 4-2,1 0 2,-1 0 2,6-4-2,0 4 4,0-13-4,0-3-5,-6 20 6,1 0-1,-1 9 4,0-4-4,1 3-5,5-7 5,0-5 3,0-4-3,0-5-1,5-8 1,1 1 5,0 7-5,-1-3 1,1 3-1,0-3-2,-1 3 2,1 1 0,0 4 0,-1-5 3,1 5-3,0-4-2,-1 8 2,1-4 0,0-4 0,-1-1 0,1 5 2,-1 0-2,1 0 4,0 8-4,-1-4-5,1 9 5,-6-5 0,6 5 0,-1-9 1,1-4-1,0 12 0,-1 1 1,1-1-1,0 5 0,-1 0 0,1 8 1,-6 1-1,0-14 0,0 22 2,0 0-2,0-1-2,0-7 2,0-1 3,5-4-3,1-13 0,0 13 0,-1-4 0,1 0 0,0-5 0,-1 9 0,1 0 2,-6 0-2,0-12 0,0-5 0,0-4-1,-6-5 1,6 5 0,-5-8 0,5 3 0,-6 1 0,0 4 1,1 0-1,-1 0 0,0 8 0,1 0 0,-1 1 0,1-10-1,5 6 2,0-1-1,0 4 0,0 9 0,0-5-2,0 5 2,0 4-1,0 21 1,5 51 3,-5-21-3,0-34-1,0-13 1,0 1 1,0-5-1,0 8 1,6 5-1,-1 4 0,1-4 0,0-5-1,-6-12 1,0 38 0,5 29 2,-5-8-2,6-29 0,0-39 0,-1 1 2,1 7-2,0 1-1,-6 4 1,5 0 0,-5 0 0,0 0 2,0-4-2,0-9 2,0 1-2,0-1-2,0 0 2,6-3 2,0 7-2,-6-12-1,0 17 4,0 0-3,0-13-3,0 21 4,0-4-1,0 0 1,5 0-1,1 4 1,-6 1-1,5-5 0,-5-5 0,0 1 2,0 13-2,0-1 0,0-4 0,0 1 3,0-1-3,6 0-1,-6-8 1,0 13 0,0 3 0,0 1 0,0 0 1,0-5-1,0-8 1,-6-4-1,6 8 3,-5 5-3,5-5 2,-6 9-2,1-5 0,5-3 0,-6-10-1,6-3 1,-6 0 0,1 3 0,-1 1 1,0-4-1,1 4 1,-1-5-1,6 1 2,0-1-2,0-8 0,0 0-1,0 9 3,0 4-2,0-9-1,0-8 1,0 0 2,0 4-2,0-4 1,0-13-1,0 9-4,0-1 4,0 1 2,0 0-2,0-1 0,0-3 0,0-10-1,0 1 1,0 0-2,0 0 2,0 0 3,0-4-3,0 4 1,0 0-1,0 4 0,0 4 0,0 5 0,0 0 0,6-5-1,-6 0 1,5 5 0,-5-9 0,6 13 0,-6-4 1,0-5-1,0-4-1,6 9 0,-1-5 1,-5 1 1,6 8-1,0-1 0,-6 1 0,0 4-1,0-4 1,5 0 0,1-4 0,-1-1 1,-5-7-1,6-1 2,0 0-2,-6-8-3,0-1 3,0-3 2,0-9-2,0 0 0,0 8 0,5 1 0,-5-5 0,0-4 1,0 0-1,0 0 0,0 0 0,0 0 2,0 0-2,0 0 5,0 0-5,0 0-1,0 0 1,0 0-1,0 0 1,0 0-2,0 0 2,0 0-1,0 0 1,0 0-2,17-9 2,0-3-3,6 3 3,-6-3-13,0-1 13,-6 4-23</inkml:trace>
  <inkml:trace contextRef="#ctx0" brushRef="#br0" timeOffset="4648.1201">-8-275 0,'0'0'15,"0"0"-15,0 0 1,0 0 12,0 0-13,0 0 18,0 0-18,0 0 13,0 0-13,0 0 6,0 0-6,0 0-1,0-13 1,0 1 3,0-5-3,0 0-2,0 4 2,0 1 2,0 3-2,0 1 4,0 3-4,0 5 3,0-4-3,0 4 9,0-8-9,0 3 9,0 5-9,-5-4 5,5 4-5,0 0-1,0 0 1,0 0 0,0 0 0,0 0-1,0 0 1,0 0 7,0 0-7,0 0 7,0 0-7,0 0 0,0 0 0,0 0 6,0 17-6,-6 0-1,6 8 1,0 5 1,0 8-1,0 0 4,0-4-4,0 0 0,0-9 0,0 1 0,0 16 2,0-12-2,0 4 2,-6 0-2,1-9 2,-1 0-2,6 13 2,6-16-2,-1 7-2,1-3 2,5 3 0,-5-8 2,0 1-2,-1-5-1,1-5 1,-6 5 0,-6 0-1,1-4 1,-1-1 0,0-3 0,1-1-1,-1 5 1,6-4-5,0-5 5,0-4-28,0 0 28,0 0-34,0 0 34,0 0-57</inkml:trace>
</inkml:ink>
</file>

<file path=ppt/ink/ink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7T10:46:02.20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975E15B-266A-419C-A20C-942DD5C3A2E0}" emma:medium="tactile" emma:mode="ink">
          <msink:context xmlns:msink="http://schemas.microsoft.com/ink/2010/main" type="writingRegion" rotatedBoundingBox="15715,11748 18999,10832 19399,12267 16115,13183">
            <msink:destinationLink direction="with" ref="{D8475A12-36A7-4E53-93FF-5ACF35DE05BC}"/>
          </msink:context>
        </emma:interpretation>
      </emma:emma>
    </inkml:annotationXML>
    <inkml:traceGroup>
      <inkml:annotationXML>
        <emma:emma xmlns:emma="http://www.w3.org/2003/04/emma" version="1.0">
          <emma:interpretation id="{EE4ACD0C-5DDE-4EAA-8FD2-627921A75462}" emma:medium="tactile" emma:mode="ink">
            <msink:context xmlns:msink="http://schemas.microsoft.com/ink/2010/main" type="paragraph" rotatedBoundingBox="15715,11748 18999,10832 19399,12267 16115,13183" alignmentLevel="1"/>
          </emma:interpretation>
        </emma:emma>
      </inkml:annotationXML>
      <inkml:traceGroup>
        <inkml:annotationXML>
          <emma:emma xmlns:emma="http://www.w3.org/2003/04/emma" version="1.0">
            <emma:interpretation id="{804AE602-349F-4E20-B30A-A97B7943CFFB}" emma:medium="tactile" emma:mode="ink">
              <msink:context xmlns:msink="http://schemas.microsoft.com/ink/2010/main" type="line" rotatedBoundingBox="15715,11748 18999,10832 19399,12267 16115,13183"/>
            </emma:interpretation>
          </emma:emma>
        </inkml:annotationXML>
        <inkml:traceGroup>
          <inkml:annotationXML>
            <emma:emma xmlns:emma="http://www.w3.org/2003/04/emma" version="1.0">
              <emma:interpretation id="{109C0C44-F89D-4322-8702-66DB54208374}" emma:medium="tactile" emma:mode="ink">
                <msink:context xmlns:msink="http://schemas.microsoft.com/ink/2010/main" type="inkWord" rotatedBoundingBox="15715,11748 18999,10832 19399,12267 16115,13183"/>
              </emma:interpretation>
              <emma:one-of disjunction-type="recognition" id="oneOf0">
                <emma:interpretation id="interp0" emma:lang="en-US" emma:confidence="0.5">
                  <emma:literal>dada:</emma:literal>
                </emma:interpretation>
                <emma:interpretation id="interp1" emma:lang="en-US" emma:confidence="0">
                  <emma:literal>dad'</emma:literal>
                </emma:interpretation>
                <emma:interpretation id="interp2" emma:lang="en-US" emma:confidence="0">
                  <emma:literal>dad:</emma:literal>
                </emma:interpretation>
                <emma:interpretation id="interp3" emma:lang="en-US" emma:confidence="0">
                  <emma:literal>dam:</emma:literal>
                </emma:interpretation>
                <emma:interpretation id="interp4" emma:lang="en-US" emma:confidence="0">
                  <emma:literal>dang</emma:literal>
                </emma:interpretation>
              </emma:one-of>
            </emma:emma>
          </inkml:annotationXML>
          <inkml:trace contextRef="#ctx0" brushRef="#br0">2184 2498 0,'0'0'74,"-28"4"-74,-12-4-4,-5 0 4,-6-4 2,-5 4-2,-6-4 12,0 8-12,0 4 3,-1 5-3,-10-4 2,-6 3-2,0-3-2,0 8 2,6 0 2,-1 17-2,1-1 0,5 10 0,0-1 0,6 5 0,6-5 0,11 0 0,5-4 1,12 1-1,5 3 5,6 4-5,6 9 8,6 0-8,16 1 5,17-6-5,23-7 0,11-1 0,23-4-1,73-13 1,-6-8 2,17-8-2,-5-9 0,5-17 0,-5-13 2,-12-16-2,-5-5 3,0-4-3,-23-13 3,-11 17-3,-51 13 1,-5-13-1,-7-20 4,12-23-4,-33-3 1,-35 21-1,-17-51 3,-33 8-3,-29 26 6,-5 25-6,22 26 4,-16 0-4,-69-22 3,1 26-3,-17 17 0,5 34 0,-17-5 0,1-4 0,-12 26-1,11 17 1,12 3-4,11 5 4,17-8 5,16 4-5,63-22 0,12 5 0,4-4-1,18 8 1,11-4-2,40 21 4,22 4-2,17-8-2,17 4 2,79 17 1,11-13-1,12-21-1,0-8 1,16-9-2,1-17 2,5-4 1,-17-4-1,12-25-2,-18-10 2,-10-7 1,-7 4-1,-27-22 0,-23 13 0,-51 17 0,-17-8 0,-5-9 1,-18-4-1,-16-13 0,-18 5 0,-21 8 1,-24 13-1,-27-1 0,-75-3 0,-10 25 3,-23-5-3,-11 22-2,0 17 2,-12 12 2,-33 30-2,22 4 0,46-4 0,22 5 0,11 7 0,11-7 0,18 7 0,22 1-1,51-13 1,11-4-2,11-9 2,18 9 1,27 4-1,23 4-1,12-4 1,27-4 1,74 25-1,23-21-3,5-25 3,6-22 3,0-20-3,6-9 1,-1-9-1,-22-17-2,0 1 2,-11 8 2,-34-9-2,-17-16 2,-23-14-2,-51 22 3,-10 0-3,-18-4 2,-17-9-2,-16-4 2,-57-38-2,-17 21-1,-23 13 1,-28 30 0,-5-1 0,-29 26 3,12 25-3,-17 13 2,0 25-2,-6 9-2,11 30 2,-16-9 0,44 0 0,12 4 0,22 21 0,24-21-1,44-33 1,11-1 0,12 9 0,17 8 0,28 9 0,22 0-3,57 33 3,17-33 3,28-17-3,11-13 1,23-13-1,-11-21-1,11-8 1,0-25 0,0-18 0,-6-12 0,-5-17 0,-28 16 0,-7-20 0,-16-13 1,-22-9-1,-24 17 0,-38 30 0,-18-12 0,-17-39 0,-33 17 1,-1 47-1,-16 12-1,-29 9 1,-17 12 1,-84 22-1,17 25-1,-12 13 1,-5-9 0,17 13 0,-1 17-2,24 13 2,27 0 3,23-13-3,45-34-1,12-4 1,11 8 0,16-4 0,12 0 0,28-4 0,23-9 0,17-3 0,22-6 0,68-11 0,-17-18 1,6-17-1,-6-8 0,-11 13 0,-45 8-1,-1-4 1,-4-30 0,27-25 0,-34 4 2,-39 29-2,-17 5 0,-17 5 0,-17-1-1,-17 17 1,-17-4 0,-16 16 0,-18 5 0,6 17 0,-11 17 0,-57 34 0,11 0-1,29-5 1,51-25 2,5 0-2,11 5 0,12-1 0,11 0-2,12-8 2,16-13 1,17-8-1,17-9-1,12-16 1,-1-5 0,12-9 0,11 9 2,0-8-2,-6-1 0,-5 1 0,-12 4 0,-5 4 0,-11 4 1,-12 1-1,-5 12-2,-18 4 2,-5-4 0,-34 4 0,-11 9 0,-6-1 0,6-7-1,-6 7 1,-5 1-16,-6 4 16,5-4-17,1-1 17,5 1-53,0 0 53,18-9-61</inkml:trace>
          <inkml:trace contextRef="#ctx0" brushRef="#br0" timeOffset="15446.6108">2681 1663 41,'0'13'0,"0"4"4,0 9-4,6 7 0,0-7 0,-1-1 1,6 1-1,-5-5 5,0-4-5,5 12 0,6 1 5,0-9-5,-6 0 1,0-8-1,6 4 1,-5-9-1,-1 5 1,-5-9-1,-6-4 1,5 5-1,1 3 3,-6-8-3,0 0 0,6 4 0,-6-4-12,5-4 12,1 8-50</inkml:trace>
          <inkml:trace contextRef="#ctx0" brushRef="#br0" timeOffset="21287.1744">1518 2425 0,'-22'5'52,"-12"-14"-52,-5 5 2,-7 0-2,-10 0 10,-6 4-10,-6 0 11,0 4-11,-5 13 0,0 12 0,-1 1-1,-5 8 1,6 4 0,11 5 0,0-5 1,0-4-1,11 9 2,6 4-2,11 4 1,6 0-1,11 4 1,11-4-1,12 0 0,5-12 0,6-10-3,11-3 3,12 4 0,10-9 0,7 18 0,11-10 0,11 10 1,50-5-1,-44-17 1,0-12-1,5-1-2,62-25 2,-10-21 0,-1 4 0,0-4 2,-6-17-2,-11-17-8,6-13 8,0-4 0,-11 17 0,-1 5-2,-5-14 2,-11 5 2,-18-13-2,-5 17-1,-39 34 1,-12 4 2,-17-21 3,-11 0-5,-11-4 3,-12 4-3,-10 4 5,-13 5-5,-4 7 0,-12 6 0,-18 20 2,-4 9-2,-12 16-1,-11 5 1,-63 34 2,7-4-2,10 3 0,12-11 0,23-6 4,39-11-4,0 3 3,-6-4-3,0 5 1,6 7-1,0 1-1,6 9 1,-1-1 1,7-4-1,10 4-3,6-8 3,12-8 1,11-5-1,5 0 0,12-4 0,11 0 0,11 8 0,12 5 1,5 8-1,11 0 0,12 9 0,6-5-1,5 0 1,11-4-5,-11-8 5,6-5-4,11-8 4,6-8 1,5-9-1,0-9 2,57 5-2,-17-30-1,-51 13 1,-6 0 3,6-9-3,0 1 0,0-1 0,0-8 1,29 0-1,-46 12-1,-6-3 1,-5-14-3,-12 1 3,-10 0 3,-12-9-3,-17 0 4,-12 9-4,-10 0 2,-23 8-2,-18 4 2,-4 9-2,-18 4 0,-11 4 0,-68 1 3,6-1-3,-11 13 3,17 8-3,-6-8 0,-17 9 0,5 12 3,-5-13-3,17 31 5,6-1-5,5 21 5,12 4-5,22-16 2,51-26-2,5 9-2,6 16 2,18 1-2,10 16 2,17-8 0,12 13 0,17-13-2,16-4 2,17-9 2,18 5-2,50 8-2,17 0 2,12-42-5,16-9 5,6-21-11,-6-17 11,6-8-11,-11-34 11,-12 4-2,-11-22 2,-16 22 1,-35-8-1,-17 0 2,-39 16-2,11-37 3,-17 20-3,-16 35 3,-12 3-3,-17 1 17,-17 4-17,-17 21 5,-17 13-5,-11 8-3,-17 13 3,-45 38 0,0 17 0,6 12-1,11-29 1,45-16 2,5 16-2,-27 33-2,16 1 2,45-34 0,7 5 0,16-10 0,17 1 0,17-4 0,22-1 0,18-7 1,16-10-1,12-12-2,16-8 2,63-22-3,-6-4 3,-6-30 1,-5-3-1,-28-27-2,-7-3 2,-10 12 0,-45 22 0,-7-14 1,12-37-1,-33-5 3,-29 47-3,-17-4-2,-12 0 2,-10 0-8,-17 8 8,-18 17 6,-16 17-6,-12 25 4,-73 18-4,23 29 3,-1 25-3,1 5 0,17-30 0,22 25 2,22 9-2,18-4-2,39-26 2,12 1-1,16-1 1,12-13 0,27-8 0,18-12-1,73-13 1,74-13-6,-12-30 6,-22-21-3,-17-25 3,-18 12 1,-27-24-1,-23-1 2,-22-9-2,-18 5 0,-28 42 0,-11-16 0,-11-1 0,-17 0 2,-46-21-2,7 47 5,-18 16-5,-22 18 5,-63 21-5,-4 25 3,-1 13-3,-6-13-1,6 34 1,23 12 0,10 5 0,18-21-1,17-21 1,51-18-2,16 1 2,12 8 0,17 4 0,16 5 0,18-5 0,11 0-4,11-12 4,17-13-2,11-13 2,1-12-2,10-18 2,7 5-2,44-17 2,-16-13-3,-18-21 3,-56 22-1,-5-10 1,-18 1 3,-16 12-3,-12-3 5,-16 7-5,-23 14-3,-17 16 3,-12 9 3,-10 12-3,-7 22-3,-55 38 3,-1 8 3,6-17-3,5 5-1,12-1 1,11 9 4,23-8-4,45-18-2,11-4 2,11-3-1,12-6 1,17-7 1,16-18-1,12-8 0,22-21 0,12 0-4,6-21 4,44-18-3,-11 5 3,-33 21-2,5-8 2,39-34-1,-22 12 1,-45 31 0,0-1 0,-12 13 0,-5 16 0,-6 10 6,-5 24-6,-6 5 0,-6-4 0,6 8 0,0 4 0,6 5 0,-1-5 0,1-8-4,-1-9 4,1-8-2,0-13 2,-1-8 2,1-9-2,-1-3-9,1-6 9,-6 10 2,-6-5-2,-5 0-2,-6 0 2,5 4 7,-5 0-7,0 9 6,0 4-6,0 0 0,0 0 0,0 0 0,12 34 0,5 4-2,5-8 2,6-1-5,6-7 5,6-14-4,-1-16 4,1-5 0,-1-8 0,-5 0-3,-6-5 3,-5-3 2,-6-14-2,-11-3 3,-12 8-3,-11-1 7,-6 14-7,-5 4 3,-6 17-3,0 8 2,1 21-2,-7 5-1,1 4 1,5 17 1,5 12-1,13 9 0,10-8 0,12-5 1,5-13-1,11-7-6,18-14 6,11-17-5,11-16 5,11-26-4,6-17 4,40-21-2,-29 13 2,-45 12 1,-11 1-1,-6-5 2,-11 5-2,-5 3 4,-7 14-4,-5 7 9,-17 27-9,-11 20 4,0 5-4,-6 25 7,0 12-7,0 14-3,0 29 3,12-30-2,10-29 2,7-4-11,5-13 11,5-13-6,7-13 6,10-20-2,12-18 2,6-17-5,-1-12 5,1 0 1,-6 4-1,-1 0 3,-4 0-3,-7 4 1,1 9-1,-6 8 1,0 29 7,0 14-8,0-1 5,-1 35-5,1-1 0,6 0-1,5 1 1,0-9-4,1-13 4,-1-17-5,6-12 5,0-14-3,-1-3 3,1 0 2,-5 3-2,-1-16 0,-6 4 6,-5-4-6,-5 13 9,-1 8-9,-5 0 3,-1 13-3,1 4-1,-6 0 1,5 8 0,-5-8 0,12 17 2,5-13-2,11 9-3,11-4 3,1 3-5,-1-3 5,7-9-3,-7 0 3,1-4-2,-1-22 2,-11 5 0,1 0 0,-7 4-1,1 4 1,-6 0 1,-6 1-1,0 8 5,-5-1-5,-6 5 3,0 0-3,0 0-1,-11 21 1,-1-4-2,1 5 2,0-5-3,5-5 3,0-3-12,-5-5 12,11-4-32,0 0 32,-45 0-62</inkml:trace>
          <inkml:trace contextRef="#ctx0" brushRef="#br0" timeOffset="17070.0189">2410 1913 0,'0'0'41,"0"0"-41,0 0 10,0 0-10,0 0 7,0-8-7,12-9 0,-1-9 3,0 14-3,0 8-3,1 8 3,-1 8 4,0 5-4,6-8 4,0 16-4,6 1-4,-1 12 4,7-4 1,-1-1-1,0-3-1,6-9 1,-6-4-2,-5 4 2,-1-8-1,-5 0 1,-6-9 0,1 0 0,-7-12 0,1-9 2,-6 0-2,0-8 2,-6-1-2,1 1 2,-1-1-2,-5-8 1,-6 9-1,0-5 0,6 1 0,-12-5 7,1 4-7,5-4 6,0 9-6,0 0 2,5-1-2,1 9 1,0 0-1,5 0-4,1 9 4,5-1 0,-6 5 0,6 4 1,0-4-1,0 4-2,0 4 2,0-4 1,17 21-1,5 13 4,1 9-4,5-14-8,0 5 8,1 0-15,-1 4 15,-6-4-9,-5 0 9,-5-5 0,-7-3 0,1-9-5,0 4 5,-6 0-44</inkml:trace>
        </inkml:traceGroup>
      </inkml:traceGroup>
    </inkml:traceGroup>
  </inkml:traceGroup>
</inkml:ink>
</file>

<file path=ppt/ink/ink3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20:24.529"/>
    </inkml:context>
    <inkml:brush xml:id="br0">
      <inkml:brushProperty name="width" value="0.08333" units="cm"/>
      <inkml:brushProperty name="height" value="0.08333" units="cm"/>
      <inkml:brushProperty name="fitToCurve" value="1"/>
    </inkml:brush>
  </inkml:definitions>
  <inkml:trace contextRef="#ctx0" brushRef="#br0">0 199 102,'22'-34'0,"12"-9"-73,-17-7 73,-11-22-28</inkml:trace>
</inkml:ink>
</file>

<file path=ppt/ink/ink3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0:20:23.601"/>
    </inkml:context>
    <inkml:brush xml:id="br0">
      <inkml:brushProperty name="width" value="0.08333" units="cm"/>
      <inkml:brushProperty name="height" value="0.08333" units="cm"/>
      <inkml:brushProperty name="fitToCurve" value="1"/>
    </inkml:brush>
  </inkml:definitions>
  <inkml:trace contextRef="#ctx0" brushRef="#br0">-10-14 0,'-5'0'121,"5"0"-121,0 0-5,0 0 5,0 0-22,0 0 22,16 12-79</inkml:trace>
</inkml:ink>
</file>

<file path=ppt/ink/ink332.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17T10:52:32.50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F4402D7C-FF69-4106-9C25-679F15317656}" emma:medium="tactile" emma:mode="ink">
          <msink:context xmlns:msink="http://schemas.microsoft.com/ink/2010/main" type="inkDrawing" rotatedBoundingBox="32156,-59 32171,-59 32171,-44 32156,-44" shapeName="Other"/>
        </emma:interpretation>
      </emma:emma>
    </inkml:annotationXML>
    <inkml:trace contextRef="#ctx0" brushRef="#br0">0 0,'0'0,"0"0,0 0,0 0,0 0,0 0,0 0</inkml:trace>
  </inkml:traceGroup>
</inkml:ink>
</file>

<file path=ppt/ink/ink333.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17T10:53:22.21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44B00903-2D67-43E1-8D17-4C016E03399B}" emma:medium="tactile" emma:mode="ink">
          <msink:context xmlns:msink="http://schemas.microsoft.com/ink/2010/main" type="inkDrawing" rotatedBoundingBox="32857,1509 33133,1534 33132,1549 32856,1523" shapeName="Other"/>
        </emma:interpretation>
      </emma:emma>
    </inkml:annotationXML>
    <inkml:trace contextRef="#ctx0" brushRef="#br0">276 25,'0'0,"-276"-25,276 25,0 0,0 0,0 0</inkml:trace>
  </inkml:traceGroup>
</inkml:ink>
</file>

<file path=ppt/ink/ink3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6:16.263"/>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013A170B-5AA7-4A8B-9A45-2185B000F331}" emma:medium="tactile" emma:mode="ink">
          <msink:context xmlns:msink="http://schemas.microsoft.com/ink/2010/main" type="inkDrawing" rotatedBoundingBox="9798,972 15567,1184 15461,4074 9692,3862" hotPoints="15302,1025 15489,3651 10149,4033 9961,1407" semanticType="enclosure" shapeName="Rectangle"/>
        </emma:interpretation>
      </emma:emma>
    </inkml:annotationXML>
    <inkml:trace contextRef="#ctx0" brushRef="#br0">58 376 0,'0'0'35,"0"0"-35,0 0 10,6 5-10,-6-5 5,11 4-5,-5 13 2,5-4-2,0-5 0,1 5 0,-1-13 2,0 8-2,0 1 2,1-1-2,-1 18 0,0 7 19,1 1-19,-1 4 6,-5 0-6,-1 5 4,1-1-4,-1 0 3,1 1-3,0 3 0,-1 9 0,1 5 1,0-5-1,-1 4 1,1-8-1,0-9 2,-6 9 2,0-5-4,0 1 1,0 0-1,0 3 0,5 5 0,1 0 0,0-4 0,5-4 3,0 4-3,0-1 1,-5 1-1,0-8 1,5 7 0,-5 1-1,-1-8-2,1-5 2,0 0 3,-1-4-3,1-5-3,-6-8 3,0 1 2,0-14-2,0 5 2,0 4-2,-6 0 2,1 0-2,5-1-1,-6 1 1,6 0 1,0 0-1,0 4-1,0-8 1,0 8 0,0-4 0,0 0-1,0 4 1,0-4 2,0 4-2,0-4 0,0 0 0,0-8 0,0-1 0,0 1 0,0-1 0,0-8 2,0 0-2,0 0-3,0 0 3,0 0 1,0 0-1,0 0 0,0 0 0,0 0 1,0 0-1,0 0 2,0 0-2,0 0 0,0 0 0,6 9 0,-1-1 0,7 1-1,-7-1 1,6 5 0,-5-5 0,5 1 1,-5-5-1,-6-4 1,11 4-1,-5 0-1,0 1 1,5-1 2,0-4-2,-5 8-1,-1 1 1,1-1 1,0-4-1,-1 1-1,1-1 1,5 0 1,-5 0-1,0 1-3,-1-1 3,7 4-3,-1-3 3,-5-1 3,5 0-3,-6 4 2,1-3-2,5 3 0,1-4 0,5 9-1,0-4 1,-1 3 0,7-3 0,0-5 1,5 0-1,6 0 1,5 1-1,6-10-1,-5-3 1,5 4 0,0 8 0,12-8-1,5-5 1,0 9 2,0 5-2,-6-10-1,6 10 1,1-1 0,-1-4 0,5 0 0,1-4 0,-6-1 0,6-7 0,5 16 0,6-13 0,0 5 0,-5 0 0,-1 8 1,6-8-1,0 4 0,0 4 0,0 0 0,-5-4 0,-7-4-3,1 0 3,5 4 1,1-4-1,-1-1 2,-5 10-2,-6-5 0,6 4 0,-1-8 0,-4 4 0,-1 8-1,0-8 1,-6 4 0,1-4 0,-7-8 0,1 4 0,0-1 1,28 14-1,-6-13-1,-5 4 1,-6 0 1,-5 0-1,-1 4-1,1 0 1,-7-4 1,-4-8-1,-1 8-1,0-5 1,0 5 1,0 5-1,-5-10 0,-1 1 0,6 0 1,6 0-1,0-1-2,0 1 2,0 0-1,-1 0 1,-5 4 1,1 0-1,-7-4 1,1 4-1,-6 0 2,-1 4-2,1-8 0,-6 4 0,1 0-1,-1 0 1,0-5-1,0 5 1,-5 0-2,0 0 2,-1-4 2,-5 0-2,6 4 0,-6 4 0,-1-4 0,7 0 0,-6 0 0,0 4 0,0-4 0,-6 5 0,0-5 0,1-5 0,-1 5 0,6-4 0,-6 0 0,6 4 0,0 4 0,0-4 0,0 0-1,0 0 1,0 0 1,0 0-1,5 0 2,-5-4-2,0 0-2,0-1 2,0 1 0,0 4 0,-6 0 0,1 0 0,-1-4-2,0 4 2,-5-4 1,-1 4-1,-5 0 1,0 0-1,6 0 1,0-5-1,-6 5 1,0 0-1,0 0 0,0 0 0,0 0 2,0 0-2,0 0 1,0 0-1,0 0 0,0 0 0,0 0 0,5-8 0,1 4 2,0-9 3,-1 0-5,-5 1 2,0-5-2,0-4 1,0-1-1,0-3-1,6-5 1,-6 5 1,0-5-1,0 1 0,6-1 0,-6 5 2,0 3-2,0 10 1,0-9-1,0-5 1,0 1-1,-6-5 0,0 1 0,1-5 0,5 0 0,0-9 1,0 14-1,0-13 0,5-5 0,1 5-1,-6 4 1,0-1 1,6 1-1,-1 0 1,-5 4-1,0 0 1,0 5-1,0-1-2,0 1 2,0-1 0,0 0 0,0 5 0,0 0 0,0 8 0,0 0 0,-5 0 2,-1 0-2,0 8-2,6-3 2,-5-5 1,-1 4-1,0-4 1,1 0-1,-1-4 0,0 0 0,1-5-1,-1-3 1,1 3 0,-1-8 0,0 1 1,1-1-1,-1 8-1,0-3 2,6-1-1,0 0-2,0-3 2,0-1 2,0 0-2,0 0-2,0 0 2,0 0 1,-5-4-1,-1 4 1,0 0-1,1 5 0,-1-1 0,0 13 0,1 0 0,-1 0-1,0 5 1,1-5 1,5 0-1,-6 0 0,6-4 0,0-5 0,0 1 0,-5 8 0,5-8 0,-6-1-1,6 5 1,-6 4 1,6 4-1,0-12 0,0-5 0,-5 9 0,5 4 0,0 0-1,0-4 1,0 8 1,0 1-1,-6-5-1,6 4 1,0 0 0,-6 9 0,6-4-1,0-1 1,-5 1 1,5-1-1,0 1 0,0 4-1,0-1 1,0 1 0,0 4-1,0 0 1,0 0 1,0 0-1,0 0 0,0 0 0,0 0 0,0 0 0,0 0 0,0 0 0,-6-4 2,6 4-2,0 0-3,0 0 3,0 0 0,0 0 1,0 0-1,0 0-1,-17 4 1,0-4 0,0-4 0,0 0 1,6 8-1,0-8 0,-1 8 0,12-4-1,0 0 1,-22 0-1,-1-4 1,-5-1 0,-6 10 0,0-10 2,-5 5-2,-6-4-2,0 13 2,-1-14 0,-4 1 0,-1 4 0,-6 0 0,1-4 0,-6 4 0,0-4 0,5 4 0,1 4 0,-6-4 0,0 0 0,0 8 0,-6-12 0,0 8 0,6-8 0,0 4 0,-6 0 1,-5 0-1,-1-4-1,7 8 1,-1-4 1,-5 0-1,-1-8 0,1 16 0,-6-12-1,5 0 1,-5-1 0,0 1 0,0 4 2,0 0-2,6 4-2,0 5 2,-6-9 0,0 4 0,-1 0 1,1-4-1,6 0-1,-6 5 1,0-1 0,0-4 0,0 4 0,6-8 0,5 17 0,-5-13 0,-1 0 2,6 4-2,-5 0-2,0 0 2,5 1 1,6-5-1,0 4 0,0-4 0,0 4-1,-1 0 1,1 0 0,0 1 0,11 7 2,1-3-2,-1-5-2,0-4 2,0 4 2,6 9-2,-6-9-2,6-4 2,6 0 0,-1-4 0,1 4 1,5 8-1,6-16-1,5 12 1,-5-4 1,0 4-1,-1 1 0,1-5 0,0 8-1,0-4 1,5 1 0,0-10 0,1 5 1,-1 5-1,1-1 0,5-4 0,0-4 0,0 4 0,0 0 0,6 0 0,-1 4-1,1-8 1,0 8 1,11-4-1,0 0 0,0 0 0,0 0 0,0 0 0,0 0-2,0 0 2,0 0 1,-17 8-1,6-3 0,-1-1 0,1-8 1,0 8-1,-1-4-1,12 0 1,0 0 0,-11 4 0,11-4 0,0 0 0,0 0 2,0 0-2,0 0-4,-5 0 4,5 0 2,0 0-2,0 0-1,0 0 1,-6 9 1,6-9-1,0 0 1,0 0-1,0 0-1,0 0 0,0 0 1,-11 8 1,-1 9-1,1-4 0,0 4 0,-1-5 1,7 1-1,-6 0-2,-1-1 2,7-3 4,5-9-4,-6 13-4,0-9 4,6-4 1,-5 12-1,-1-12 0,6 0 0,0 0 0,-11 13 0,-1 8-1,1-8 1,6 0 1,-1-5-1,0 5 0,6-5 0,0-8 0,0 0 0,0 0-2,0 0 2,0 0 1,0 0-1,0 0 0,0 0 0,-5 5 0,5-5 0,0 0 0,0 0 0,0 0 0,-6 4 0,6-4-1,-6 4 1,6-4-16,0 0-32,0 0 48,-28 4-63</inkml:trace>
  </inkml:traceGroup>
</inkml:ink>
</file>

<file path=ppt/ink/ink3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6:35.64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779 529 0,'0'0'25,"0"0"-25,0 0 0,28-13 7,18-4-7,16 1 0,17 3 0,28-4 0,74-8 0,16-5 2,6 13-2,12-4-6,33-5 6,6-3 4,-6 8-4,1 4 0,-12-5 0,-17 1 0,-45 17 0,-11-13 2,-18 4-2,-33 5 1,-51 0-1,-11-1 1,-11 5-1,-12 4 8,-5-9-8,-12 1 3,-22-1-3,-29-3 1,-28 12-1,-22-5-1,-34 1 1,-96 0 2,-34-4-2,-12 3-1,12-7 1,0 12 2,17-5-2,40 5-1,10 9 1,1-1-1,6-3 1,27-1 1,6 4-1,18-4-1,55 5 1,7-5-1,16 5 1,11-5 1,6 0-1,6 0-5,45-4 7,28 5-2,17-5-2,23-5 2,11 5 1,62 0-1,6-4 0,-6 0 0,0-13-1,-6 13 1,-5-5 0,-17 9 0,-46 4 0,7-4 0,-1-8 0,-17 4 0,-11-9 2,-5 17-2,-12-4-2,-11-8 2,-11 8 2,-12 0-2,-28 0-1,-34 0 1,-17 0 1,-22 4-1,-23 0-2,-73 9 2,-6 0 3,17 4-3,6-9 1,5 5-1,23-5 1,51-8-1,-1 5-3,1-1 3,5 0-1,18 0 1,10-4-1,12 0 1,11 0 0,6 4 0,5-4-1,6 5 1,6-5-2,11 0 2,0 0 4,11-17-4,1 4-1,-1 9 1,-5-5 0,-1 5 0,1 0 0,-6 4 0,0 0-1,0 0 1,0 0 1,0 0-1,0 0 1,-23 13-1,-5-1 1,-6 9-1,0-12-1,0 8 1,1-9 1,4 9-1,1-8-1,6 3 1,-1-3-1,0 4 1,6-13 2,1 4-2,-1-4 0,5 4 0,12-4 1,-11 0-1,0-8 1,-1 3-1,7-3 0,-1 4 6,0-9-6,-5 4-3,0-3 3,0-1 2,-1-4-2,-5 4-1,0-3 1,6 7 2,-6 1-2,0 3-2,0-3 2,0 4 1,6-1-1,0 5 0,0 0 0,-1 0 0,1 0 0,0 0-1,-1 0 1,1 0 2,11 0-2,0 0-2,0 0 2,0 0 2,0 0-2,0 0-2,0 0 2,0 0 0,0 0 0,0 0 0,0 0 0,0 0 2,0 0-2,0 0 0,0 0 0,0 0 0,0 0 0,0 0 0,0 0 0,0 0 2,0 0-2,0 0 1,0 0-1,0 0 2,0 0-2,0 0 3,0 0-3,0 0 1,0 0-1,0 0-1,0 0 1,0 0 0,0 0 0,0 0-1,0 0 1,0 0 1,-11 13-1,0 4 5,5-4-5,0 4-7,1-5 7,-7 1 0,7 4 3,-1 0-3,0 0-1,1 0 1,-1 4 1,0 4-1,1 1 0,-1-1 0,1-4-2,-1 5 2,0-1 1,6-4-1,-5 13 0,5 0 1,0-4-1,0 4-1,-6-5 1,0 1 0,1-1 0,5-3 0,0 3 0,0 1 1,0 0-1,0-5 1,5-8-1,1 4-2,0 0 2,-1-8 1,1 4-1,-6 0 0,0 0 0,0 0 6,0 4-6,6-4-6,-1 8 7,1 1-1,-1-5-1,1 0 1,0 4 0,-1 1 0,1-5 1,0 0-1,-6 5 0,5-5 0,-5 0 0,0-4 0,6 0-2,-6 0 2,6 0 2,-1-5-2,1 1 3,0 4-3,-1 0 2,-5 0-2,6 0 1,-1-9-1,-5 9-6,6 13 6,-6-13 5,6-5-5,-1 22 0,1-17 0,0 0 0,-1 0 3,1 4-3,0 0-3,-1-4 3,1 0 0,0 5 0,-1-10 0,1 5 0,0 0 0,-1-4 0,1-9 0,-6-4 0,5 13 1,1-5-1,-6-8-1,0 0 1,0 0 1,0 0-1,0 9 0,0 3 0,0-3 2,0-5-2,0-4-1,0 0 1,0 0 0,0 0 0,0 0 1,0 9-1,0-1-1,0 5 1,0-5 1,0-8-1,0 13 0,0-5 0,0-8-1,0 0 1,0 0 0,0 0 1,0 13-1,0-5-1,0 5 1,0 0 1,0 0-1,0-5 1,0-8-1,0 4-1,0-4 1,0 0 0,0 0 0,0 0 0,0 0 0,0 0 0,0 0 0,0 0-1,0 0 1,6 13 1,-6-5-1,0 5 1,5-9-1,-5-4 1,6 13-1,0-4 0,5-1 0,-5 5 1,5-5-1,0 1 0,6-1 0,0-8 1,0 4-1,0 1 0,0 3 0,0-4 2,5 5-2,7-1 2,4 1-2,1-1 0,0-4 0,0 1 0,6-1 0,-1-4-1,6 0 1,0 0 1,1 0-1,-1-4 0,0 4 0,-6-5 2,1 1-2,-6 0 0,0 0 0,-1 4 0,1-5 0,0 5 2,17-4-2,-6 4 0,6-8 0,0 8 0,-6-4 0,0-1 0,6-3 0,5 4 0,6-5 0,0 1 0,1 3 0,-7-3 0,0-1 0,7 1 0,-1 4 0,5 0 0,1-1 0,0 5 0,-6-4 0,0 0 2,6-5-2,5 5-2,1 0 2,-7-5 0,7 5 0,-1 0 0,0 4 0,1 0 2,-1 0-2,-5-4 0,0 0 0,5 4 0,6-5 0,0 1 0,0 0 0,-6 0-4,6-1 4,0 5 4,0-4-4,-5 0-2,-1-5 2,-5 1 2,-12 4-2,1-1-1,-1 5 1,1 0 0,5-4 0,-6 8 1,1-4-1,-6 0-2,-1 0 2,-5 5 3,1-5-3,-1 4-2,0 4 2,-6-8 0,1 0 0,-1 0 0,1 5 0,-6-1-1,-6-8 1,0 4 3,1 4-3,-7-4-1,-5-4 1,6 4 0,-6 0 0,-1 4-2,1 0 2,0-4 2,-5 0-2,-1 0-1,0 0 1,1-4 0,-1 8 0,-6-4 0,1 4 0,-6-4 1,0 0-1,0 0 0,0 0 0,0 0 1,0 0-1,0 0-1,0 0 1,0 0 2,0 0-2,0 0-2,0 0 2,0 0 1,0 0-1,0 0 1,0 0-1,0 0 0,0 0 0,0 0-1,0 0 1,0 0 1,0 0-2,0 0 1,0 0 1,0 0-1,0 0 0,0 0 0,0 0 0,0 0 0,0 0 1,0 0-1,0 0 3,0 0-3,0 0 4,0 0-4,0 0 6,0 0-6,6-8 3,-1-1-3,-5-3 2,6-1-2,0 5-2,-6-1 2,5 1 2,1-1-2,0-4-1,-1-3 1,1 3 0,0 0 0,-1-8 2,1 0-2,-1-5-4,1 1 4,-6 0 4,0-1-4,0 1 0,0-5 0,0-4 1,0 9-1,0-1 0,0 1 0,0 4 1,-6 4-1,6 0 2,0 0-2,0 0 0,-5 0 0,5-4 0,0 4 0,0 0-1,-6 0 1,1 5 0,5-1 0,-6-4 0,0 4 0,1-4-1,5 5 1,-6-5 2,0 0-2,6 0-1,0 4 1,0-4-2,0 0 2,0 5 2,0-10-2,0 5 0,0 1 0,0-6-1,6 10 1,-6 3 2,0-4-2,0 1 0,0-1 0,0 0-1,0 5 1,0-13 0,0-5 0,0 5 0,0 0 0,-6 0 0,6-5 1,0 1-1,-5-5-1,5 13 1,0-8 1,-6 0-1,0 4 1,1-1-1,5 1-1,0 8 1,-6 5-1,6 0 1,0-5 0,0 0 0,0 0 0,0 5-1,0-5 1,0 5 2,0-1-2,0-3 0,6-5 0,-1 4-2,1 0 2,0-4 2,-1 0-2,-5 1 0,0-1 0,6 0-1,-6 0 1,0 0 0,0-4 0,0 4 2,0 0-2,0 4-1,0 0 1,0 1 0,0 3 0,0 1 0,0-5 0,0 5 0,0-1 0,0 5-2,0 4 2,0-9 2,0 1-3,0-1 1,0 5 0,0-4 0,-6 4 0,6-9 0,0 9 1,0-5-1,-5 5 0,5 4 0,0 0-2,-6-4 2,6 4 4,0 0-5,0 0 1,-6-9-3,6 1 3,0-1 1,-5 9-1,5 0 0,0 0 1,0-8-1,-6 4 0,6 4 0,-6-5-1,1 1 1,5 4 0,0 0 0,0 0 1,0 0-1,0 0-1,0 0 1,-6-4 1,6 4-1,0 0-2,0 0 2,0 0 0,0 0 0,0 0 1,-5-4-1,5 4 0,0 0 0,0 0-1,0 0 1,0 0 1,0 0-1,0 0 0,0 0 0,0 0 1,0 0-1,0 0-1,0 0 1,0 0 1,0 0-1,0 0-1,0 0 1,0 0-1,-12 0 1,-5-5 2,0-3-2,0 8-1,0 4 1,1-4 0,-7 4 0,-5-8 0,0-4 0,-1 12 0,-5-8 0,1 4 0,-1-9 0,0 5-4,6 0 4,-6 0 4,0-1-4,-6 1 1,-5 4-1,-6 0-1,1-4 1,-1 0-1,0 4 1,0 0 0,-5 0 0,-1 0 1,-5-5-1,0 1-1,0 4 1,6-4 0,-1-9 0,-5 9 0,-6 8 0,1-4 2,-1-4-2,6 8 0,-6-8 0,0 4-1,1 4 1,-7 0 0,1-4 0,5 0-1,0 5 1,1-5 0,-7 0 0,1 0 2,0 4-2,10 0 0,1 0 0,0-4-1,0 13 1,0-9 1,0 1-1,0-5-1,0 0 1,0-5 0,0 1 0,0 13 0,-6-9 0,0 0 0,0 4 0,12 0 0,-1-8 0,7 8-1,-7 0 1,1 5 1,-1-9-1,1 0 1,-1 0-1,1 0-2,5-5 2,0 10 1,6-1-1,-6-4 2,1 0-2,-1 4-2,0 0 2,0 1 0,6-1 0,0-4 0,5 0 0,1 0-1,-1-9 1,1 9 2,-1 0-2,1 5 0,-1-1 0,-5-4 1,0-4-1,6 4-2,-1 0 2,6-5 0,-5 10 0,-1-5 0,6 0 0,0 0-1,1 0 1,-1 0 2,0 4-2,0-4-1,0 0 1,6 0 1,5 0-1,1 0-1,5 0 3,5-9-2,1 14-2,11-5 2,0 0-1,0 0 1,0 0 3,-5 0-3,5 0-1,0 0 1,-6 4-1,6-4 1,0 0 0,0 0 0,0 0-1,0 0 1,0 0 1,0 0-1,-6 0 0,6 0 0,0 0 0,0 0 0,0 0-1,0 0 1,0 0 0,0 0-1,0 0 1,0 0 2,0 0-2,0 0-4,0 0 4,0 0 2,0 0-2,0 0 1,0 0-3,0 0 2,0 0 0,0 0 1,0 0-1,0 0 0,0 0 0,6 17 0,0-5 0,-1 1 0,1 0-1,-1 8 1,1-4 1,5 4-1,1-4 0,-1 0 0,0 0 0,1 4 0,-1-4-2,6 8 2,0-8 2,5 5-2,1-6-2,-1 10 2,1-5 4,5-8-4,6-5-2,11 9 2,6-8-2,5-1 2,7-4 1,4 1-1,18-5 1,11 0-1,51 0 0,-6 8 0,11-16 2,-22-1-2,-45 1-5,5 3 5,51-3 0,-22 8 0,-46-4 0,-5 4 0,-1-5 0,1 1 0,-11-4 2,-7 8-2,-10-4 1,-6 4-1,-6-5-4,-11 5 4,0 0 1,-6 0-1,-16 5 1,5-5-1,-51 12-1,-11 5 1,-17-4-4,-17 4 4,-51 4 2,-5 34-2,-1-51 1,1 22-1,-18-14 0,29 22 0,6-13-1,45-4 1,-1 9 1,7-9-1,10 0 0,6 4 0,12-4-1,11 0 1,5-5-1,12 5 1,11 0-1,12 4 1,16-8 0,23 4 0,22-4 1,12-13-1,22 4-2,23-13 2,68 1 0,-1-13 0,-10 8 2,-1-12-2,12 4-3,-12-5 3,0 1 3,-11-1-3,-22 1 1,-6-5-1,-51 26 0,-6 4 0,-11 0-3,-5 9 3,-12 3 3,-6-3-3,-11 8 0,-11-9 0,-17 22-4,-17 8 4,-22-4 0,-6-5 0,-23-8-1,-17 5 1,-16-1 0,-63 13 0,0 0 1,23-4-1,11 4 0,51-12 0,0-5 1,0 0-1,6-4-2,11 0 2,5 0-1,12 0 1,6-4 1,11-1-1,5-3-3,0-1 3,6-4 0,12 1 0,5-5-2,0 0 2,17-17 1,0-4-1,5-5-1,1-8 1,-1-4 1,1 4-1,-6 5-1,0-5 1,-6 8 1,-5-16 0,-6 8-1,-6-4 0,-11 25 0,-17 13 0,-11 13 0,-11 0 0,-6 17 0,-12 20 0,-27 65-2,22-18 2,11-12-2,28-22 2,7-4 0,4 1 0,7-1-2,5-8 2,6-9-1,5-4 1,6-8 0,6-9-1,5-13 1,0-3-1,6-5 1,0-13 1,0-17-1,0 5-2,0-13 2,-6-4 2,0-1-2,-5-8 3,-6-8-3,-6 0-3,1 0 3,-1 4 3,0 12-3,1 5 1,-1 4-1,-5 30 0,-6 21-1,-11 21 1,-6 13-3,-6 21 3,-22 55 0,11-13 0,18-33-1,16-31 1,5 5 0,1 0 0,5 0-1,6-8 1,0-13-1,0-9 1,17-20 0,0-14 2,0-8-2,6-4 0,-1-21 0,-5-26-1,-5-13 1,10-33 3,-16-13-3,-1 9-1,-10 24 1,-1 39 1,1 9-1,-1 12 4,-5 4-4,5 1-2,-5 16 2,-6 17-3,0 13 3,-6 17 1,1 13-1,10-1-1,1 1 1,5 8 2,12 8-2,-6-3-3,0-1 3,6-13 0,-1-3 0,1 3 2,0-16-2,-1 8-1,1-13 1,0-3-1,-1-14 1,-5-25 1,0-8-1,0-13 2,-5-5-2,-1 1-3,0 0 3,-5-1 3,0 5-3,-1 9 0,1-5 0,5 13 1,1-1-1,-1 14 0,1-5 0,-1 17-2,6-4 2,-6 17-1,6 17 1,6-13-1,0 13 1,10 4 0,7-8 0,0 8 0,-1-4 0,12 0 0,0-5 0,0-3 3,11-5-3,11-4-1,12-4 1,6-5-1,5-8 1,5 4 2,12 5-2,57-13-1,-12-9 1,0-8 0,0 8 0,-6 5 2,-39 3-2,62 1-1,-17-9 1,12 5 2,-1 12-2,-5-12 0,-6 12 0,6 0-3,-17-21 3,-40 17 1,12 0-1,44 4-1,-4 1 1,-7-14 1,-56 5-1,6 4 1,-1-13-1,7 13-1,-1-4 1,0 0 2,-11-5-2,0 5-2,0 4 2,0 0 1,-5 0-1,-1 4-1,-5-4 1,-6 5 1,-6-10-1,-5 10-3,-6-5 3,0-5 2,-5 10-2,0-1 0,-7 0 0,-4 0 3,-7-4-3,-5 5-4,-6-5 4,1 4 3,-7 0-3,1-8-2,0 8 2,-6-4 0,0 0 0,0 0 2,0 0-2,0 0-1,0 0 1,-17 13 1,0-5-1,0 5 0,0 4 0,0-4-1,0-9 1,6 8-1,-1-3 1,1-1 2,6 1-2,-1-1-2,6-8 3,-6 9-1,1-9 1,5 0-1,0 0 2,0 0-2,-17 0 0,0 0 0,5 0-1,1-13 0,0 0 1,0 1 2,-1-14-2,1 5 0,0-4 0,-1 4 1,-5-1-1,6-3 0,-6-9 0,6 9 1,0-1-1,-1 5 0,1-8 0,5-10-1,-5-7 1,6-5 0,-1-8 0,0 0 1,1 12-1,-1-33 0,0-60-2,1 26 2,5 16 1,0 39-1,-6-5 1,0 9-1,1-4 0,5 4 0,0 4 0,-6 9 0,0 0-1,1 3 1,-1 14 1,6 4-1,0 0-1,-6 8 1,6 0 0,0 5 0,0-1-1,-5 5 1,5 4 0,0 0 0,0 38-1,0 9 1,5 8 1,1 0-1,0 8 0,-1 22 0,1 55 0,-6-26 0,0-4 0,0 0 0,6-4 0,-1-47 0,1-4 0,5 0 0,-5-4 0,5-4 0,-5-1 0,0-16 0,-1-5 0,1 9 0,-1-21 1,-5-5-1,0-8 1,0 0 1,-5-33-2,-6-14 0,-6-8 0,-6-13 0,-5-33 0,11 37 3,0 1-3,0-14-3,0-33 3,0 34 0,6 34 0,5 12 0,1 1 0,-1 7 0,0 5-2,6 5 2,0 20 0,-5 9-2,10 17 2,7 4 2,-1 4-2,6-3-2,0-10 2,0 5 0,5-4 0,1 4-1,-6-1 1,0-3 1,5-5-1,-5 1 0,0-5 0,-6-4 0,1-9 0,-7 1 0,7-18 3,-1-12-3,6 0 0,0-9 0,0-8 0,-12-12 0,7-14-1,-7-8 1,12-25-1,-11 37 1,-1 5 1,-5 5-1,6 7 0,-6 9 0,6 9 0,-6 29-3,0-4 3,-6 38 3,0 13-3,1 17-2,-6 0 2,5-18 1,0 1-1,1 4-1,5 4 1,0-8 1,0 0-1,0-4-1,5-13 1,1-1 1,-6-7-1,0-5 1,0 0-1,6-12 0,-1-5 0,-5-4 1,0 0-1,0-30 1,0 1-1,-5-5-2,-1-13 2,-5 1 1,-1-26-1,-5-43 0,0 26 0,6 39 0,0-5 0,0 8 0,-1-4 0,1 13 0,0 4 0,-1 13-1,1 4 1,-11 17-1,-1 9 1,-11 16 0,0 0 0,-17 64 0,-33 26 0,5-1 0,5-8-1,12 4 1,12-17 2,21-38-2,1 0-2,0-13 2,-6-12 1,-6 0-1,1-9-1,-12-4 1,0-9 0,-5 1 0,-1-14 2,-5-3-2,-5-1-2,-1-3 2,-5-1 2,10 0-2,1 5 1,0-5-1,11 5-1,6-1 1,11 1 0,6-1 0,6 1 0,-1 4 0,12-5-2,11-4 2,17-3-1,5-1 1,12 4 0,6 4 0,5 1 1,0-1-1,0 5 0,-5 4 0,-12 0-2,-6-4 2,-5 4 0,-5 0 0,-41 4 0,-16-4 2,-11 4-2,-18-4 0,-27-4 0,-80 0 0,-11 8 0,-28 5-2,-28-14 2,11 14 4,56-1-4,12 9-1,11-4 1,17 0-1,62-5 1,17-4 0,5 1 0,12-1 1,11 0-1,6-4-2,11 0 2,34 4 0,22 1 0,23-5-2,23-9 2,22 1 1,63 3-1,5 1 0,-6 0 0,-5-13 1,-1 4-1,-16 5-1,-6 4 1,-5-1 1,-52 5-1,1-4-1,5 0 1,6 0-1,45 4 1,-22 8 2,-63-8-2,-5 4-1,-6 1 1,-5-1 0,-6 4 0,0 1-1,-1 4 1,-4-9 0,-7 0 0,1 0 0,5-4 0,6-4-1,5 4 1,1-8 2,-1-1-2,1-4 0,-6 1 0,0-1 0,0 0 0,-1 5-2,1-1 2,0 5 2,-6 0-2,1 0-2,-7-5 2,1 9 2,-6-4-2,0 0-1,-6-1 1,0 5 1,1-4-1,-1 4-1,0 0 1,0-4 1,1 4-1,-1-4 0,0 0 0,1-5 0,-1 1 0,0-1 2,-5-4-2,-1 5 2,1-5-2,-6 1 0,-6-27 0,-5-3 0,0-4 2,0-5-2,-6-4-1,0 8 1,0 1 0,0 3 0,0-3 0,6 3 0,-1 9-1,1 1 1,5 7 2,1 5-2,-1 0-2,0 4 2,-5 17 0,-6 4-2,-5 9 2,5 12 2,-17-4-2,-6 1-3,-5 7 3,-6-3 2,-11 3-2,0-3-1,0 3 1,-11-3 0,-12-1 0,0-4 1,-11 0-1,-56-8 1,11 4-1,62-17-1,17 0 1,5-4 1,12 0-1,6-9 0,10 13 0,7-9-2,11 5 2,67-8 0,17-10 0,18 14 0,16-5-2,57 0 2,-6-3-1,-6-6 1,-16 5 1,-69 9-1,-10 0 1,-6-1-1,-12 1-1,-11-1 1,-5-4 2,-12 5-2,-56-9 0,-23-8 1,-28 3-1,-84-16 0,16 13 0,-5-5-1,16 9 1,18-13 0,50 17 0,0 0 2,12 0-2,11 5 0,11 3 0,12-3-2,5 7 2,6-3-2,5 4 2,12-1 0,5 10 0,6-5 0,17 17 0,11-5 0,12 14 0,5-5 0,11 9 0,18-9 1,5 4-1,0 0-1,11 5 1,63 4 0,-18 0 0,-56-17-5,-6 4 5,1-13 5,-7 14-5,-4-10 0,-13 5 0,1-4-2,-11 4 2,-12-4 2,-11 16-2,-28 14 0,-23-5-1,-23 4 1,-27-8-1,-12 4 1,-79 13 0,-12-17 0,1-9 2,-17-4-2,11 13-1,-6 0 1,12-21 1,6 4-1,5-1 0,28 6 0,11-1 0,57-9 0,6-3-2,11-1 2,5-3 2,12-5-2,6 4-1,11 0 1,5 0-1,6-4 1,0 5-3,6-5 3,11 0-3,0 0 3,0 0 1,0 0-1,0 0 0,0 0 0,0 0-2,0 0 2,0 0 0,0 0 0,0 0 1,0 0-1,-6 12-2,6 1 2,0 0 2,0-1-2,6 1-1,16 8 1,1-4 1,0 0-1,-1 0 0,1-8 0,-1 3-2,-5 1 2,-6-5 0,1 5 0,-7 8 1,7-4-1,-18 0 0,0 9 0,1-5 0,-1-9 1,0 18-1,-10-22 5,-7-8-5,-5 5-3,-6-14 3,0 5 1,6-9-1,0-4 1,-6 0-1,5-4-1,1 4 1,6-4 0,-1 0 0,6 0-1,0 4 1,6 0 0,0 4 0,5 1 1,0 3-1,1 1 1,-1 3-1,6 5-3,0 0 3,0 0 1,0 0-1,0 0 1,0 0-1,0 0-2,-6 17 2,6-4 1,6 4-1,0 0 0,-1-4 0,7 4 1,-1 4-1,6-4-2,0 21 3,-6-4-1,0-1 0,1 1 0,-1 4 0,0-8 0,1 4-1,4 0 1,-4-13 0,-1-4 0,6 0 1,0-9-1,-6 13 1,6-4-1,-6-4-1,6-9-1,0 5 2,6-1 2,5-3-2,0-10-2,12 1 2,-6 4 3,5-4-3,6 4 0,6 8 0,0-12 0,0 13 0,0-9 0,-6 4 0,0-13-1,0 5 1,6 8 1,0-4-1,5 13-1,1-9 1,-1-4 1,0 4-1,-5 5 0,0-9 0,0 0-1,0 0 1,-1 0 1,1 0-1,0 4 0,0-4 0,-6 9-1,-6-9 1,1 4 1,5 9-1,6-1-1,0 1 1,5 4 1,6-9-1,0 1-1,-11-1 1,6 1 0,-1-1 0,6-4 4,0-4-4,0 0-1,-5 0 1,-1-4-1,1 0 1,-7 0 0,1 4 0,-6-4 0,1 4 0,-7 0-2,-5 4 2,-6-4 0,0 8 0,1-4 1,-1-4-1,0 9 0,0-1 0,1-3 2,-7-1-2,1 0-1,-1 0 1,6-4 0,1 0 0,-1 0-1,6 5 1,0-1 1,5-4-1,1 0-1,-6 4 1,-1-4 1,1 4-1,-6-4 0,6 0 0,0 0 0,6 0 0,-6 4 2,-1-8-2,1 4-2,0 0 2,-6-4 0,1 0 0,-7 4 0,1-4 0,-6-1 0,0 5 0,0-4-1,0 0 1,-1 0 1,1-5-1,0 1 2,0-1-2,0 5-2,-6 0 2,6-5 0,0 1 0,0 4 0,-5-1 0,5-3 0,-6-1 0,6 5-1,0-4 1,0 3 1,-6 1-1,0 0 1,0 0-1,1 0-1,-7 4 1,1 0-2,0-5 2,-1 1 1,-5 4-1,0 0 1,0 0-1,0 0 1,0 0-1,0 0 1,0 0-1,0 0 2,0 0-2,0 0 1,0 0-1,0 0 2,-22-13-2,-6 13-1,-1-4 1,-10 0-2,-6-5 2,-6 1 1,-6-9-1,-5 4 0,-5 1 0,-7-1 0,-5-8 0,-5 4 1,-1 4-1,0 0-1,-5 5 1,-6 4 1,-51 4-1,12 4 0,44 0 0,-5 0-2,-45 9 2,45-4 1,-11-5-1,-51 9 0,6-5 0,11-4 0,56 0 0,6 1 0,5-10 0,7 1-1,-1 13 1,6-9 2,5 0-2,12-5-2,6 1 2,11-8 0,5 12 0,12-13-2,16-4 2,18-8 0,11-14 0,22-11-1,18 3 1,44-12 1,12-9-1,17 5-2,-12-18 2,12 1-1,0 8 1,-12 17 3,6 17-3,-5-17 0,-18 12 0,-50 9 0,-6 5 0,-5 3-1,-12 5 1,-6 0 0,-11 0 0,-5 0 2,-6 8-2,-6 0 0,-5 1 0,-6-1 0,-6 17 0,6-4 1,-5-4-1,-1-9 0,0 9 0,6 4-2,-5-9 2,5 1-2,0 8 2,0 0 0,5-4 0,12-9 0,11 9 0,1-9-1,-1 0 1,-5-8 3,-1 17-3,-5-9-1,-6 13 1,-5 0 0,-6 0 0,-40 38 0,-10-4 1,-12 9-1,-6-5-1,6 4 1,0-12-1,5-5 1,6 0 0,12 1 0,5-5 2,6-4-2,5-4-3,6-5 3,0-4 0,6 5 0,5-5 1,6-4-1,0 0 0,0 0 0,-17 9-1,-11-1 1,-11 0 0,-6-3 0,-6-1 0,6 0 0,-1-4 2,7 4-2,-1-8-1,1 4 1,-1-4 1,1 4-1,-1-4-2,1-1 2,-6 1 0,11-8 0,0 12 0,6 0 0,0-5-3,5 5 3,6-4-1,0-4 1,0-1-1,6 5 1,0 4-19,-1 4 19,12-4-20,0 21 20,12 13-41</inkml:trace>
</inkml:ink>
</file>

<file path=ppt/ink/ink3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6:38.36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0 763 0,'0'0'7,"0"0"-7,6-4 2,5-13-2,0 0 2,0 0-2,1 0 6,-1 0-4,0-4-2,1 0 0,-1 0 0,0 0 4,-5-1-4,-1 6 10,1-6-10,0 5 4,-1-8 5,-5 0-9,0-1 1,6 1-1,-6 8 3,6-4-3,-1 4-2,-5 0 2,6 4-1,0 5 1,5-5 0,-6 0 0,7 1 0,-1-1 0,0 4-1,1-3 3,-7-1-2,1 5 2,0-5-2,-6 4 4,5 9-4,-5 0 0,0-12 0,0-1 1,6 0-1,-6 5 0,6-1 0,-6 1 0,0 4 0,0 4 4,0 0-3,0-5-1,0 5 1,5-4-1,1 0 1,-1-5-1,1 1-2,0 4 2,-6 4 0,5-4 0,1-5 2,0 9-2,-6 0-1,0 0 1,0-4 1,0 4-1,0 0-1,0 0 1,0 0-1,0 0 1,0 0 2,0 0-2,0 0-1,0 0 1,0 0 0,0 0 0,5 0-1,-5 0 1,0 0 0,6 0 0,-6 0 2,0 0-2,0 0-2,11-4 2,-5-1 1,0 5-1,-6 0 1,0 0-1,5-4 0,-5 4 0,0 0 2,0 0-2,0 0 0,0 0 0,6-13 2,-1 9-2,1 0 1,5-9-1,1 5 0,-1-5 0,0 5-3,-5 3 3,0 5 4,-1 0-4,-5 0-2,6 0 2,-6 0 1,5-8-1,1 12 0,-6-4 0,0-4-4,0 4 4,0 0 5,0 0-5,6 0 2,-6 0-2,0-4 0,0 4 0,0 0 1,0 0-1,0 0 0,0 4 0,0-4-1,0 0 1,0-4 2,0-1-2,0 5 0,0 0 0,0 0 2,0 0-2,0 0 0,0 0 0,0 0 0,0 0 0,0-4 3,0 4-3,0 0-5,0 0 5,0 0 1,0 0-1,-6 13-1,6 4 1,0-9 0,0-8 0,0 0-1,-6 5 1,6-5 1,-5 21-1,-1 4 0,1 1 0,-1 3 0,0 9 0,-5-4 0,0 4 0,-1 9 1,-5-5-1,1 0-1,-1 5 1,0 0 0,0 8 0,-6 4-1,1 9 1,-1-13-3,0-5 3,1 1-12,-6 9 12,-1 12-33,-27 50 33,0-20-22</inkml:trace>
</inkml:ink>
</file>

<file path=ppt/ink/ink3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6:41.207"/>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-5 787 0,'6'-4'20,"11"-9"-20,5 9 1,6-13-1,1 13-2,-7-13 2,7 4 3,4-4-3,-4 9 2,-7-9-2,1-5 5,-6-7-5,-6 3 10,0-7-10,-5-6 8,-6 6-8,0 3 7,0-4-7,0 4 4,0 1-4,0 3 2,0 1-2,0 12 2,-6-4-2,6 9 0,0-5 0,0 5-1,6-5 1,0 9 1,-1-5-1,1-3 1,-1-5-1,1 0 1,5 0-1,1-4-2,-1-1 2,-5 6 2,-1 3-2,1 0 1,0 5-1,-1-5 1,1 9-1,-6 4-1,6-4 1,-6 4 1,5 8-1,1-21 0,-6 5 0,0-1 2,0 14-2,0-5 1,5-5-1,1 1 0,-6 0 0,0-5 0,0 5 0,0 4 0,0-4 0,0 0-1,0 4 1,0 0-2,0 0 2,0 0-3,0-5 3,0 5 6,0 0-8,0 0 2,0 0 1,0 0-1,6 5-1,-1-1 1,-5-4 2,0 0-2,0 0-2,0 0 2,0 0 0,0 0 0,6 4 1,-6-4-1,0 0 0,6 9-2,-1-5 2,1 4 1,0 1-1,-1-5-1,-5-4 1,6 9 1,0-5-1,-6-4 0,5 8 0,-5 1 0,0-9 0,0 0 0,6 17 0,-6-9 0,0-8 0,0 0 0,5 9 0,1 3 0,0 5 0,-1-4 0,-5-5 1,0-8-1,0 0-2,0 9 2,0-9 0,0 13 0,0-5 1,0-8-1,0 0 2,0 0-2,0 0-2,0 4 2,0-4-1,0 0 1,0 0 0,0 0 1,0 0-1,0 0 0,0 0 0,0 0 1,0 0-1,0 0-4,0 9 4,0-9 4,0 0-4,0 0-5,0 0 5,-5 12 3,-7 10-2,7-1-1,-1 0-3,1 9 3,-1-5 2,6 9-2,0-5-3,0 1 3,0 4 1,-6 0-1,1-5 2,-1 1-2,0 4-4,1-4 4,-1 3 0,-5 6 0,-6-6 2,0 10-2,0-5-1,0 0 0,6 4 1,-1-12 0,1 0 0,0-14-1,0 14 1,5-13 2,0-4-2,1 4-2,-1-9 2,6-8-3,-11 13 3,5-13-11,6 0 11,-17 8-14,0 1 14,0 3-22,0 1 22,-5 4-10</inkml:trace>
</inkml:ink>
</file>

<file path=ppt/ink/ink3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7:01.77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350 244 0,'0'0'26,"0"0"-26,0 0 2,0 0-2,0 0 4,0 0-4,0 0 1,0 0-1,0 0 0,0 0 0,0 0 1,0 0-1,0 0 5,0 0-5,0 0 1,0 0-1,0 0 5,0 0-5,0 0 1,0 0-1,0 0 1,0 0-1,0 0-1,0 0 1,0 0 1,-6 9-1,6 3 3,0-7-3,0-5 3,0 0-3,-6 17 0,1 4 0,5-9 1,0-7-1,0-5-1,0 0 3,0 29-2,0 5 0,0 0 0,0-4 1,0 3-1,0-3-1,0-4 1,0 7 1,5 5-1,1-8 0,0-9 0,-1-8 1,-5 8-1,6-8 0,-6 0 0,0 3 1,0-3-1,0 4-1,0-4 1,0 0 2,6-1-2,-6 1 1,0 0-1,0-1 1,0 5-1,0 0 0,0 0 0,5 0 6,-5 0-6,0 0-4,0 0 4,0 4 0,6 4 0,0-3 4,-1-1-4,-5-4 1,6 0-1,-6 0 0,5-1 0,1 1 0,0-4 0,-6 4 1,5 0-1,1 0 1,0 0-1,-1 4-3,1-4 3,-6 13 2,0-5-2,6-4 0,-1-8 0,-5 0-1,0-5 1,6 0 0,-6 1 0,0-9 1,0 13-1,6 4 0,-6-13 0,0-4 2,5 17-2,-5-5-2,0 1 3,0-4-1,0-9 0,0 12 0,0 1-1,0 4 1,0-13 3,0-4-3,6 13-1,-1-5-3,1 5 4,0-9 6,-6-4-6,0 0-1,0 0 1,0 9-1,0 3 1,0-3 0,0-9 0,0 0 0,5 4 0,-5-4 0,0 0 0,0 0 0,0 0 0,0 0-1,0 9 1,6-1 2,-6 1-2,0-9-2,0 8 2,0 0 1,0-8-1,0 0 0,0 0 0,0 0 0,0 0 0,6 5 0,-6-5 1,0 0-1,0 0 0,0 0 0,5 4 1,-5-4-1,0 0 1,12 4-1,-1-4 2,0-4-2,1 4 3,4 4-3,1-8 2,6 0-2,5-1 1,0 10-1,6-10 1,0 10-1,0-10 0,0 1 0,5-4 1,7 4-1,4 4 0,7 4 0,-1-13 0,6 5 0,-5-9 0,5 9 0,11-4 1,6-1-1,0 5 0,0 0 0,0 0-1,6 8 1,-6-4 0,0-4 0,0 4 1,0-5-1,6 1-1,-1 4 1,7-8 0,-7 3 0,7-3 1,50 16-1,-17-25 0,-51 9 0,6-5-1,0 5 1,6 8 1,0-4-1,-6-5 0,-6 9 0,6 4 1,-5-8-1,5 4-1,-6 4 1,0-8-1,-16-4 1,-1 3 2,1-3-2,-1 4-2,1 4 2,-1-5 2,-5-3-2,0 4-2,-6 0 2,0-1 1,-6-3-1,-5 4 1,-6-1-1,-5 5 0,0 5 0,-1-10 0,1 5 0,-6 0 0,-6-8 0,0 12-1,1-4 1,-7 0 1,1 0-1,0 0 1,-6 0-1,0 0 1,0 0-1,0 0 1,0 0-1,0 0 0,0 0 2,0 0-2,0 0 2,0 0-2,0 0 1,0 0-1,0 0 2,0 0-2,0 0 0,0 0 0,0 0 1,0 0-1,0 0 1,0 0-1,0 0 0,0 0 0,0-8 6,0-1-6,0 1-6,0-1 6,0-3 7,0 3-7,-6-16 0,0-1-6,6 9 6,-5-4 0,-1-4 7,0 8-7,-5-17 0,0 0 0,-1-4 0,7 8 0,-1-3 0,1-1 1,-1 0-1,0 4-1,-5-8 1,0 4 3,-1 9-3,1 4 0,0 8 0,5-8-1,-5 4 1,0-13 0,-1 5-1,1-5 1,0 5 1,-1-1-1,1 1 1,0 8-1,0-8 0,5 8 0,0-4 0,1 4 0,-1 4 1,0-4-1,1 0 0,-1 0 0,0 4 2,1-8-2,-1 9 0,0-1 0,1 0-1,-1 5 1,1-1-1,-1 1 1,0-1 2,1 9-2,5 0 0,-6-8 0,-5-1 2,-1 1-2,7-1-4,-7-3 4,1 3 1,5 1-1,-5-1 1,6 1-1,-7-1-2,1 1 2,0 4-2,5-1 2,0 1 0,6 4 0,-5-4 1,5 4-1,0 0 0,0 0 0,0 0-1,-12-4 1,1-1 0,11 5 0,-11 0 1,0 9-1,-6-9 1,0 0-1,5 4-1,1-4 1,-6 4 0,0 1 0,0-1 1,-5 0-1,5 0-1,-6-8 1,1 4 1,-7 0-1,1 0-3,0 0 3,0-4-1,-12 0 1,-5-1 3,-6 5-3,-5-4-1,-1 4 1,1 0 1,0 0-1,-12 4-1,0-4 1,-5 0 1,-1 0-1,7-8 0,-7 4 0,-5-1-2,0 5 2,0-4 2,6 4-2,-6 0-1,0 0 1,0-4 1,0 0-1,0 0-1,11-9 1,-5 0 1,-1 0-1,1 5 0,-1 0 0,1-1 0,5 1 0,6-1 1,0 5-1,0 4-1,6-4 1,-1-5 0,1 9 0,5-8-2,0-1 2,6 5 1,5 4-1,7-4 0,-1 4 0,5 0 1,1-4-1,0 4 0,0 0 0,5 4 1,1 4-1,-1 1-2,-5-5 2,0 4 1,-1 1-1,7-1-1,-1 1 1,-5 4 0,5-1 0,1-3 1,-1-1-1,1 9-1,5-4 1,0-1 1,6 5-1,-1-4 0,-5 0 0,6-9-2,-6 5 2,6-5-1,0 4 1,-1-4 1,12-4-1,-11 5-1,0-1 1,11-4 3,0 0-5,0 0 2,0 0 2,-12 4-2,1 0 0,5 1 0,6-5 0,0 0 0,0 0-2,-16 0 2,4 8 0,1-4 0,0 1-1,11-5 1,0 0 0,0 0 3,-12 4-3,1 0-3,11-4 3,0 0 3,0 0-3,0 0 0,0 0 0,0 0 0,0 0 0,0 0 0,0 0 0,0 0-1,0 0 1,0 0 4,0 0-4,0 0 0,0 0-4,0 0 4,0 0 0,0 0 0,-11 4 0,11-4 0,0 0 0,0 0 0,0 0 0,0 0 0,0 0 1,0 0-1,0 0 0,0 0 0,0 0-1,0 0 1,-6 0 1,6 0-1,0 0 0,0 0 0,0 0 1,0 0-1,0 0-3,0 0 3,-5 0 0,5 0 0,0 0 1,0 0-1,-17 4-1,-6 5 1,0-1 2,1-12-2,5 13-2,0-14 2,6 14 2,-1-1-2,1-3-1,11-5 1,0 0-1,-11 0 1,11 0 1,0 0-1,0 0 0,-11 4 0,11-4 1,0 0-3,0 0 2,0 0 2,0 0-2,0 0-2,0 0 2,0 0 0,0 0 0,-6 4 3,6-4-3,0 0-2,0 0 2,0 0-1,0 0 1,0 0 1,0 0-1,0 0 1,0 0-1,0 0-3,0 0 3,-11 9 1,5-5-1,6-4 0,0 0 0,-6 17 0,1-9 1,5-8-1,-6 13-2,0 0 2,6-5 0,-5 5 2,5-5-4,0 5 3,0 4-1,-6 0 0,6 0 0,0 4-1,0 0 1,0 4-1,0-3 1,0-5 4,0-1-4,0 1-3,0-12 3,0-5-1,0 0 1,0 17 1,6-1-1,-1 6 0,1 3 0,0-4-1,-1 13 3,1 0-2,5 0 0,1-5 0,-7 1 0,6 0 0,-5-1-2,0-3 2,-1-5 2,1 0-2,0-4-2,-1 0 2,1-4 2,-6-1-2,6 1-2,-1-4 2,-5-1 1,0 5-1,0-9 1,0-4-1,0 0-1,0 13 1,0-1 1,0-7-1,0-5-1,0 25 1,6-4 0,0 0 0,-6 0 1,0 5-1,0-5 0,0 0 0,0 0-2,0 1 2,0-10 0,5 9 0,-5 1 2,0-1-2,0-4-2,0 4 2,0-4 3,0-5-3,0-3-2,0-9 2,0 0 1,0 0-1,0 13 0,0-5 0,0-8-2,0 0 2,0 0 2,0 0-2,0 0 0,0 0 0,0 0 0,0 0 0,0 0 0,0 0 0,0 0 0,0 0-2,0 0 2,0 0 1,0 0-2,0 13 1,6-9 0,-6-4 0,0 0 0,5 0 1,1 0-1,-6 0 1,0 0-1,17 8-2,0-3 2,6-14-1,-1 18 1,6-18 2,1 13-2,-1 1-1,0-1 1,6-4 0,5 0 0,12 0 0,6-4 0,-1 4 0,1 0 0,-1-5 0,6 5 0,6 0 1,5 0-1,1-4-1,-7 4 1,7-4 0,5 0 0,5 4 1,1-4-1,0-1-1,-1-3 1,7 8 0,-1 4 0,0 0 0,-5-8 0,5 0 2,57 8-2,-11-17 0,-7 1 0,-50 7-1,6 1 1,5 0-1,1 0 1,5-5 1,50 9-1,-16-12 1,-56 12-1,-1-13-3,0 9 3,6-1-1,23 1 1,39-4 3,-22-5-3,-52 9 0,1-5 0,0 5 1,-12 4-1,1-4-2,-12 4 2,-6 0 2,-5-9-2,-6 9-3,-5 0 3,0 0 1,-6-4-1,-6 8 0,0 1 0,-5-5 0,-6 0 0,5 0 0,-5 0 0,0 0 1,0 0-1,6 0-1,-6 0 1,6 4 2,-6-4-2,0-9 2,5 9-2,-5 0-2,0 0 2,0 0 2,0 0-2,0 0 0,0 0 0,0 0 0,0 0 0,0 0-1,0 0 1,0 0 1,0 0-1,0 0 1,0 0-1,-5-4 1,5 4-1,0-8-1,0 3 1,-6-3 1,0 0-1,1-1-2,5 1 2,0-5 1,-6 0-1,0 0-1,1-3 1,-1-1 1,1 0-1,-1 0 0,-5 0 0,5 0 2,-5 4-2,-1 0-3,1 1 3,0-1 0,-1-4 0,1 0 2,0 0-2,0-4-1,-1 4 1,1 0 1,0-8-1,-6 4 4,6 0-4,-1-1-4,1 1 4,-6 0 1,6 0-1,-1 0 0,1 4 0,0 4 1,5 0-1,1 5-2,-7-1 2,7 1 0,-1 4 0,6 4-1,0 0 1,-23 4 1,1 4-1,-1 1-1,-11 8 1,-16 0 1,-7 0-1,-11-5 1,1 5-1,-18 0-1,-11 0 1,-51 17 0,1-4 0,-1-9 0,11-4 0,46-9 0,-6 1 0,-51 3 0,23-7 0,51-1 0,-1 0 0,1 0 0,5 1 0,12-1-1,11 0 1,11-4 0,6 0 0,33-4 0,-5 4-4,51-13 4,28-4-1,17 0 1,68-8-5,-1-1 5,-5 1 2,0 0-2,6 3-2,-23 10 2,-5-1 3,-52 9-3,-5 0 3,0-5-3,-11 5-6,-11-5 6,-12 5 3,-6 0-3,-10 0 1,-7 4-1,-11 0 1,-11 4-1,0-4 0,-62 17 0,-17 0-1,-28 4 1,-74 17 0,-11 4 0,-5-16 1,-18-1-1,-22-4-1,34 1 1,17-5 1,-6-9-1,6 0 1,22 5-1,6-13 0,6 0 0,16 0 0,63-4 0,-6 0 0,0 4 0,5 0 0,7-5 0,5 1 0,11 0 0,6 0 1,11 0-1,5-1-2,7 1 2,5 0-5,0-5 5,6 5 6,16-9-6,12 1-2,17-5 2,17 0-2,11-4 2,6 0 1,11-1-1,11 1 1,51-17-1,0 4 1,0 5-1,-22 3-1,-46 18 1,-5-1-3,0 5 3,-12 0 1,-5 4-1,-11 0-1,-12 4 1,-6-4-3,-10 4 3,-12 0 1,0-4-1,-29 9 1,-10 4-1,-12-1-1,-17 5 1,-11 9 1,-5 3-1,-7-3-1,-50 12 1,11-13 0,57-12 0,5 0 1,1-5-1,10-4 0,6 1 0,6-5-1,11-5 1,6-3 1,6-1-1,10-8-2,12-8 2,17 0-3,11-5 3,1-8 0,10 8 0,12-4 0,0 13 0,5-4-2,1 4 2,-7 0 0,-10-9 0,-6-4 2,-6 9-2,-5-1 3,-6 5-3,-12-4 1,-16 8-1,-23 8-2,-17 1 2,-11 12 0,-17-4 0,-11 4 2,-6 5-2,6-1-3,-1-4 3,7 9 0,5 4 0,5-13 0,12 5 0,6-1 5,11-4-5,5-4-5,12 9 5,5-13-3,18-1 3,5 5 1,22-12-1,12-1-1,11 0 1,-5-4 0,5 0 0,6-4-1,5 0 1,6 4 1,0-4-1,-5 4 1,-7 4-1,-4 1-2,-1 3 2,-11 5 0,-6-9 0,-6 1 1,-5 12-1,0-5-1,-5 5 1,-7 0-1,7 9 1,-1-13 0,0 12 0,6-8 1,6 13-1,-1-9 0,6-4 0,6 4-1,6 5 1,-1-9 0,1 0 0,-1 8 1,12-12-1,11 8 0,6-12 0,0 12 1,5-4-1,0 4-1,12 0 1,5 1 0,46-5 0,-51 0 2,5 4-2,6 0-2,39 5 2,-56-9 1,6 4-1,0-4 0,-1 4 0,-10 5-2,-1-1 2,6-8 2,0 0-2,0 4 0,0-4 0,-11 0 0,-6 9 0,-6-1 1,-5-4-1,0 1 0,-6 7 0,-5-3-2,-1-1 2,1-4 1,-6 1-1,-6-5 0,0 4 0,0 9 0,-5-13 0,-6 4 1,-6-13-1,0 14-1,1-5 1,-1 0 2,0-9-2,1 13-2,-1 1 2,0-5 0,-5-5 0,-1 1 1,7-4-1,-7 12-1,-5-4 1,0 0 0,6 4 0,-6-4 0,6-4 0,-1 8 3,-5-4-3,0 0 0,0 0-3,0 0 3,6 13 0,0 4 0,-6-9 0,0 1 0,0-9 0,0 17 0,0-9 1,0-8-1,0 9-1,0-1 1,0-8 0,0 0 0,0 0 2,5 4-2,-5-4-3,6 5 3,-6-5 2,0 0-2,0 0-1,0 0 1,5 4 0,-5-4 0,0 0 1,0 0-1,6 4 1,-6-4-1,0 0-1,0 0 1,0 0-1,0 0 1,0 0 1,0 0-1,6 8 1,-1-8-3,-5 0 2,0 0 1,0 0-1,0 0 0,0 0 0,0 0-1,0 0 1,0 0 1,0 0-1,0 0 1,0 0-1,0 0-1,0 0 1,12 5 1,-1-10-1,0 5 0,-5 0 0,0 5-2,-1-10 2,1 5 0,-1-8 0,1 12 2,0-8-2,-1 0-1,1 0 1,5 4 0,1-5 0,-1-7-1,6 3 1,-6 5 0,0 0 0,1-1 2,-7 1-2,1 4-1,-6 0 1,6 0 0,-6 0 0,0 0 1,0 0-1,5-4 2,-5 0-2,0 0-2,0 4 2,0 0 3,0 0-3,0 0-1,0 0 1,0-5 0,0 5 0,0 0 2,0 0-2,0-12 0,0-1 0,0-4-1,0 0 1,0-4 0,6-5 0,-6 10 0,6-6 1,-6 1-1,0 0 6,5 4-6,-5 0-6,0 0 6,0 5 0,0 3 0,0-4 1,0 5-1,0-1-1,0 5 1,0-4 3,0-1-3,0 1 1,0-1-1,0 1-3,0 4 3,0 4 0,0 0 0,0 0 0,0 0 2,0-5-2,0 5 0,0-12 0,0 3 2,0-3-2,-5 3-1,5 1 1,0-1 0,0 1 0,-6-5 1,6 4-1,0 1-2,-6 0 2,6-1-2,0 1 2,0-5 4,-5 0-4,-1 1-1,6 3 1,0 1 1,-6-5-1,6 0 1,-5 9-1,5-5-1,0 5 1,0 4 1,0-8-1,0 4 0,0 4 0,0 0-2,0 0 2,0 0-4,0 0 4,-6-5 5,6 5-5,0 0 1,0 0-1,0 0-1,0 0 1,0 0 1,0 0-1,0 0-6,0 0 6,0 0 10,0 0-10,0 0-5,0 0 5,0 0 0,0 0 0,-17 0 1,-5 0-1,-1 0 0,0 5 0,1-5 1,-1 0-1,1 0-1,-7 8 1,1-4 0,0 0 0,-6 1-1,-5-1 1,-1 0 0,-5-4 0,5 0 1,1-4-1,-6 0 0,0-1 0,-6 1 0,0-4 0,0 4 1,0-1-1,1 1 0,4 0 0,7 0-2,-1-1 2,1 1 2,-1 4-2,1-8 0,-1 3 0,1 1-1,-1-4 1,1 4-5,5-5 5,0 5 5,0 0-5,0-1 1,6 5-1,0-4-2,-6 0 2,0 4 1,0 0-1,-5 0 0,-1-4 0,-5 8-1,0 0 1,6-4 1,-1 4-1,1 1-1,-1 3 1,-5 1 2,-6-1-2,-5 0 0,-1 1 0,1-1 0,5 1 0,-6-5-2,-5 5 2,0-1 1,0 0-1,0 5 0,6 0 0,5 0 0,0-1 0,6-3 1,0-1-1,0 1-1,-1 3 1,1-3 1,0-1-1,6 1-3,-1-5 3,6 0 1,0 0-1,6-4 1,6 5-1,-1-1-1,6-4 1,0 0 1,0 4-1,6-4 0,0 0 0,-1 0 2,12 0-2,0 0 1,0 0-1,-11 0-3,0 0 3,11 0-1,0 0 1,0 0 3,0 0-3,0 0-2,0 0 2,-12 4 0,12-4 0,0 0 0,-11 0 0,0 0 1,0 5-1,-1-1 0,12-4 0,0 0-2,-17 4 2,0-4 1,1 0-1,-1 4 2,5-4-2,-5 0-2,0 0 2,0-4 1,6 4-1,0-4-1,0 0 1,-1 4 0,1 0 0,0-5 0,-6 1 0,6 4 2,-6 4-2,0-4-2,0-4 2,0 0 0,6 0 0,-1 8-1,12-4 1,-17 0 2,0-4-1,0 4-1,0 0-2,1 0 2,-1-5 2,0 1-2,-6 4-1,1 0 1,-1 0 1,0-4-1,1 0-2,5 0 2,-6 4 1,6 0-1,0-5 0,0 5 0,1-4-1,-1 0 1,0 0 0,0 4 0,0-9 2,6 5-2,-1 0-2,1-1 2,0-3 1,-1 4-1,1 4-1,0-4 1,0 4 0,-1 0 0,1 0 0,11 0 0,0 0 0,0 0 0,0 0 2,0 0-2,0 0-1,0 0 0,-11 0 1,11 0 0,0 0 0,0 0-1,0 0 1,0 0 1,0 0-1,0 0-1,0 0 1,0 0-1,0 0 1,0 0 1,0 0-1,0 0 2,-12 12-2,7-3-3,5-9 3,0 0 0,0 12 0,0 1 0,0 0 0,5 4 1,1 0-1,0-5-3,5-3 3,0 4 2,1-1-2,4 9 0,13-4 0,5 4 0,-1 1-5,7-5 5,5 0 0,0-1 0,0 1 2,1 9-2,4-14-1,1 18 1,6-13-3,5-4 3,0 12-3,-6 1 3,6-1 0,0 0 0,6 1 0,0-14 0,0 1-3,-1 4 3,1 0-1,0 4 1,5 0-2,1-4 2,5 4 1,-6-4-1,6 0-1,0 0 1,6 0-1,-1-4 1,-5-5 0,6 1 0,5-1 0,1 1 0,-1-5-2,-5 4 2,5 5 1,-5-4-1,5-9-1,-5 0 1,-6 0 0,0 4 0,-6-4 2,0-4-2,1-1-3,-7 5 3,-4 0 1,-13-4-1,-4 4 1,-7 4-1,-5 1 0,-6-1 0,-5-4-1,-1 4 1,-5-4-1,-6 9 1,1-5-4,-1 0 4,-5 0-9,-1 5 9,1 3-19,-12 1 19,1 4-42,-7-4 42,1-13-8</inkml:trace>
</inkml:ink>
</file>

<file path=ppt/ink/ink3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7:12.79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444 74 0,'0'0'25,"0"0"-25,0 0 3,0 0-3,0 0 7,0 0-7,0 0 0,0 0 0,0 0 1,0 0-1,0 0-1,0 0 1,0 0 2,0 0-2,0 0-1,0 0 1,0 0 1,0 0-1,-12 13 0,1-5 0,5 9 3,6-4-3,-5 4 3,5 0-3,0 4-2,0-4 2,0 4 2,0 0-2,-6 9 3,6-5-3,0-12 3,0 8-3,0-4 2,0 8 1,6 13-2,-1 13 2,1 0-3,0-13 1,-6 13 3,0 0 1,0-9-5,0 9 0,0-5 2,0 5-2,0-4 2,0-1-2,0-3 2,0-5-2,0 0-1,0-9 1,0 5 0,5-4 3,1-5-3,0-3 2,-6-1-2,5-4 1,-5-5-1,0-3 0,6 3 2,-6-3-2,0-9 0,6 13 2,-6-1-2,0 1 2,0-9-2,0-4 6,0 0-5,0 9-1,5-1-1,-5-8 1,0 0 1,0 4-1,0-4-1,0 0 1,0 13 3,0-9-3,0-4 0,0 0 0,0 0-1,0 0 1,0 9 0,0-5 0,0-4-1,0 4 1,0-4 1,0 0-1,0 0 0,0 0 0,0 0 0,0 9 0,0 3 1,6-12-1,-6 0-2,0 0 2,0 0 0,0 0 0,0 5 1,0-5-1,0 0 0,0 0 0,0 0 0,0 0 0,0 0 2,0 0-2,17 8 0,5-8 0,7 4 3,4-4-3,1 0-1,6-4 1,-1 4 0,-5 0 0,0 4 0,6 1 0,-1-10 0,12 14 0,0-9 0,5-9 0,1 9-1,5 0 1,0-4 2,5 0-2,7 0 2,-1-5-2,-11 5-3,0 0 3,0 4 1,1 0-1,4 0-1,1 4 1,-6-8 0,0 4 0,-5-9 2,5 9-2,5-8-2,1 8 2,6-4 1,-7-5-1,1 9 1,5 0-1,1-8-2,-1 3 2,-5 5 0,0-8 0,-6 4 1,0 0-1,0-1-1,0 5 1,0-8 1,0 8-1,-5-4-1,-1 4 1,-5 4-1,0-13 1,-6 9 3,0 0-3,0 0 0,0 5 0,0-5-1,1 0 1,-7 0-2,-5-5 2,0 1 3,-6 4-3,-5 0-2,-1 0 2,-5 0 2,0 0-2,-6 0-1,1 0 1,-7 0 1,1 0-1,-6 0 0,6 0 0,-6 0 0,0 0 0,0 0 0,0 0 0,0 0 0,0 0 0,0 0 0,0 0-1,0 0 1,0 0 0,0 0 0,5-4 5,1 4-5,-6 0-5,11-4 5,0 4 0,1-5 0,5 10 1,0-5-1,0-5-4,5 5 4,1-4 4,-1 0-4,1 0 0,-1-1 0,1 5 0,0 0 0,-6 0 1,-1-4-2,1 4 1,-5 0 0,5 0 0,0 0-1,-1 0 1,1 4 1,0 1-1,6-1-1,-6-4 1,0-4 1,-6 4-1,0 0-1,1-5 1,-1 5 1,-5 0-1,-1-4-2,-5 4 2,0 0 2,0 0-2,6 0 4,-6 0-4,0 0 0,6-4 0,-1 12 0,-5-8-4,0 0 4,0 0 5,0 0-5,0 0 1,0 0-1,0 0-5,0 0 5,6 0 0,-1-4-1,1 0 1,0 4 5,-6 0-5,5 4 1,-5-4-1,0 0 1,0 0-1,0 0-2,0 0 2,0 0 3,0 0-3,0 0 2,0 0-2,0 0 5,0 0-5,0 0 1,0 0-1,0 0 0,0 0 0,-5-8 0,-1-5 0,-5 0 1,0-4-1,5 1 0,-5-10 2,5-4-2,0 1 3,1-1-3,-7 1-5,1-1 5,0 0 1,0 5-1,-1 0 0,1-1 0,0 5 1,-6-9-1,0 1 0,0-1 0,0-8 0,0 4 0,0-8 1,0 4-1,0 4-2,-5-21 2,-1 8 0,6-4 0,0 1 0,0-1 0,0 8 0,6 1 0,0 8 1,-1 0-1,1 9 0,5-5 0,-5 9-1,6 0 1,-1 4 0,0 0 1,1 0-1,-1 5 0,0 3 0,6 1-1,0-1 1,-5 1 2,5 3-2,0 5 1,0 0-1,0 0-1,0-8 1,0 4 0,0 4-1,0 0 1,0 0 1,0 0-1,0 0-1,0 0 1,0 0-1,0 0 1,0 0 2,0 0-2,0 0-2,0 0 2,0 0 1,0 0-1,0 0 2,0 0-2,0 0 0,0 0 0,-17 4-3,-6 0 3,1 5 3,-7-5-3,1 4 0,-6-8 0,0 13-1,1-13 1,-7 4 0,1 1 0,-1-1-1,-5-4 1,-6 0 2,-5 0-2,-6 8 0,-1-4 0,1 1 0,-5-5 0,-7 8 1,-5-8-1,0 4-3,0-4 3,-5 5 2,-12-5-2,-6 8 1,-34 1-1,46 7-1,0-11 1,-6 3 1,-40-8-1,52 4 0,-7-4 0,-4 9 0,4-5 0,7 5 0,5-5 0,-1 4-1,1-3 1,6-1 1,5-4-1,6 0 0,6-4 0,5 8 0,0-8 0,6 4 1,6 0-1,5-5 0,0 5 0,6 5-2,5-5 2,0 0 1,7 0-1,-1-5 1,0 10-1,5-10 0,1 5 0,11 0-1,0 0 1,0 0-1,0 0 1,0 0 2,-11 0-2,11 0 0,0 0 0,0 0 0,0 0 0,0 0 0,-12 5 0,12-5 0,0 0 0,0 0 0,-11 0 0,0-5 0,0 5 0,-1-4 0,1 4 0,11 0 0,-11 4 0,-1 5-2,1-9 2,11 0 1,-17 0-1,6 8-1,0-8 1,-1 4 1,1-4-1,0 5-1,0-1 1,11-4 0,-12 4 0,12-4 0,0 0 0,0 0 0,0 0 0,-11 9 1,5-5-1,6-4-1,0 0 1,0 0-1,0 0 1,0 0 0,0 0 0,0 0 2,0 0-2,0 0-1,0 0 1,0 0 0,0 0 0,0 0 1,0 0-1,0 0-1,0 0 1,0 0 0,0 0 0,0 0 1,0 0-1,0 0-2,0 0 2,0 0 3,0 0-3,0 0-2,-11 4 2,0 5 1,-1-1-1,1-4 0,0 0 0,0 1 0,-1-5 0,12 0 0,-11 4 0,11-4-1,0 0 1,-11 4 1,11-4-1,-12 0 0,12 0 0,0 0-1,0 0 1,0 0 3,0 0-3,0 0 0,0 0 0,0 0-3,-17 0 3,6 4 1,0-4-1,0-4-1,5 8 1,6-4 1,0 0-1,0 0-1,0 0 1,0 0 0,0 0 0,0 0 0,0 0 0,0 0 3,0 0-3,0 0-3,-17 0 3,0-8 0,6 12 0,-6-4 1,6 0-1,11 0-1,-12 4 1,1-8 1,0 0-1,-1 4-1,12 0 1,0 0 0,0 0 0,0 0-1,0 0 1,0 0 1,0 0-1,0 0 0,-11 4 0,11-4 0,0 0 0,0 0 0,0 0 0,0 0 0,-11 4 0,5-8 0,1 4 0,5 0 0,0 0 0,0 0 0,0 0 0,0 0 0,-12 4 0,12-4-2,0 0 2,0 0 0,0 0 0,-11 0 2,11 0-2,-11 5 0,11-5 0,-12 8-1,12-8 1,-5 9-1,5-9 1,-6 8 1,6-8-1,-6 9-1,1 3 0,-1 9 1,6-12 0,0-9 0,0 17 0,0-5 0,0 1 0,0 0 0,0-5 0,0-8 2,-5 30-2,5-13-1,-6 4 1,0-4-2,1 0 2,5 0 1,0 13-1,-6-14 0,0 10 0,6-5 1,-5 13-1,5-17-1,0 12 1,5-7-1,-5-1 1,0-4 1,0-9-1,0-8 0,0 17 0,0 0 0,0 8 0,0 1 0,0-1 0,0 1 0,0-1 0,0 0 1,6 5-1,-6-5 0,0 1 0,6-5-1,-1-4 1,-5 8 1,0-3-1,6-1 1,0-4-1,-6 4-1,0-8 1,0 3 0,0-7 0,5 4 0,-5-1 0,0-3 1,0-1-1,0-8 0,6 9 0,-6-1-1,0-4 1,0-4 1,0 0-2,0 0 1,5 17 0,1 0 0,-6 0 0,6 0 0,-1 0-2,1-8 2,-6-9 2,0 12-2,6 5 1,-1 0-1,1-4-1,-6-5 1,0 9 0,6-4 0,-6 0 0,5-5 0,1 1 0,-6-5 0,0-4 2,0 8-2,0-8-1,0 9 1,6-5-1,-6-4 1,0 8 1,0-3-1,0-5 0,0 0 0,0 0-1,0 0 1,0 0 3,0 0-3,0 8-3,0-8 3,0 0 0,0 0 0,0 0 1,0 0-1,0 0 2,0 0-2,0 0-4,0 0 4,11 0 1,6 0-1,11 4 2,12-4-2,-1 0 0,6-4 0,6-9-2,11 5 2,6-1 0,0-7 0,-1 11 0,7 1 0,-1 4 1,6 0-1,6-4-4,-6-5 4,0 1 3,5-5-3,7 9 0,-7 8 0,-5-8 1,0 0-1,0-5-1,0 9 1,1-4 0,-7-9 0,-5 13 1,5-4-1,0 0-1,6-5 1,0 5 0,0 0 0,0 4 1,6 0-1,0-4-1,-1 4 1,1 4 2,-6-4-2,0-4-2,6-1 2,0 5 0,-6 0 0,-6-4 0,34 13 0,46-9 0,-24-5 0,-61-3 0,0 4 0,0-5 0,-6 5 0,0-4 2,0 3-2,-6 5-3,-5 0 3,-6 0 1,-5-4-1,-6-4 0,-6 8 0,-6 4 0,-5-8-1,0 4 1,0-5 0,-5 10 0,-1-14 0,-6 13 0,1-8 1,0 4-1,-1-4 0,-5 4 0,0 0 1,0 0-1,0 0-2,0 0 2,0 0 2,0 0-2,0 0 0,0 0 0,0 0 0,12-4-2,-1 4 2,0 0 1,1 0-1,-7 0-2,-5 0 4,6 0-2,-6 0-1,0 0 1,5 0 1,-5 0-1,6-9 1,0 1-1,-1-1 2,1 5-2,0-9-1,-6 13 1,0 0 1,5-17-1,-5-4-1,0 4 1,6-12 0,-6-5 1,0 4-1,0-4 1,0-4-1,0 4-2,0 1 2,0-1 1,-6 13-1,6-5 2,-5 5-2,-1-4 0,0 3 0,1-16 0,-1 17 0,0-9-1,1 9 1,-1-8 0,1 8 0,-7-1 0,7-7 0,-1 8 0,-5-5 0,5 13 0,0-16 0,1 12 0,5-9 2,0 10-2,0-6-1,0 5 1,0 1-1,0 3 1,0-4 0,0-9 0,0 10 0,0-10 0,-6 1 0,0-9 1,6 13-1,-5-5 2,5 5-2,0 4-1,0 5 1,0-1 0,0 4 0,0-3 0,0-1 0,0 0 0,0 5 0,0-1 0,0 1 0,0-1 0,0 1 1,0 4-1,0 4 1,0 0-1,0 0-1,0 0 1,0 0 0,0 0 0,0-9 0,-6 5 0,6 4-1,0 0 1,0 0 2,-5-4-2,5 4 0,0 0 0,0 0 0,0 0 0,0 0-1,0 0 1,0 0-3,0 0 3,0 0 2,0 0-2,0 0 0,0 0 0,0-4 0,0 4 0,0 0 1,0 0-1,0 0-1,0 0 1,0 0-2,0 0 2,-17 4 3,0 4-3,0 1 0,0-1 0,0-4 1,0 5-1,-6-5 0,-5 9 0,-6-5 0,-5 9 0,-1 4-2,1 5 2,-6-5 1,-6 9-1,-6-9 0,-5 0 0,0 4 1,0-8-1,-6 0-2,-5 0 2,-6-4 2,-6 4-2,1-5-2,-7-7 2,1 3 1,0-4-1,-6 5 0,0 4 0,-62-1 0,11 5 0,23-4 0,39-9 0,-5 5 1,-1-9-1,1 4-2,-6 0 2,-5 4 1,-46-12-1,34 17 0,40-9 0,-1 0 0,1 1 0,-6-1 1,5 4-1,7-3-2,-1-1 2,6 4 1,0-3-1,5-1 1,7 0-1,-1 4-2,6-3 2,5 3 1,1-8-1,5 4-1,5-8 1,1 13 2,6-1-2,5 1-2,0-5 2,6 4 0,-1-4 0,7 1 0,5-5 0,0 0 2,0 0-2,0 0-2,0 0 2,0 0-1,-6 8 1,6-8 0,-6 0 0,6 0 1,-5 13-1,-1 0 0,0-5 0,-5 5 0,5 16-2,1-7 2,-1-10 2,0 5-2,1-8-2,5-9 2,0 0 1,0 0-1,-6-9-1,6 22 1,0-17 1,0 4-1,0 12-1,0 1 1,6-4-1,-6-9 1,0 4-1,0-4 1,0 0 2,0 0-2,0 12-2,0 5 2,0-8 2,0-5-2,0-4 0,0 0 0,0 0-2,0 0 2,0 0 1,0 0-1,0 0 0,0 0 0,0 0 2,0 0-2,0 0-1,0 0 1,0 0 0,0 4 0,0-4 0,0 0 0,0 0 0,0 0 0,0 0 0,0 0 0,0 0 0,0 0 0,0 0 0,0 0 0,0 0 0,0 0 0,0 0 1,0 0-1,0 0-1,0 0 1,0 0 0,0 0 2,0 0-2,0 0-2,0 0 2,0 0-2,0 0 2,0 0 1,0 9-1,-6 3 0,6-3 0,0-1 1,0-8-1,0 0-1,-5 13 1,5-4 0,0-9 0,0 0 0,0 0 0,0 0 0,0 0 0,0 12 0,11 1-2,6 0 2,11-5 0,17 1 0,6-1 1,11-4-1,6-4-1,5 0 1,12 0 0,5-8 0,57-5 2,0-4-2,-1 5-2,-10-1 2,-51 4 1,10-3-1,52 7-2,-6 5 2,0-12 2,1 3-2,-7 1 1,-45 4-1,6 4-1,51-5 1,-11 1-2,-46-4 2,0 3 0,46 10 0,-63-5 1,6-5-1,0 10 2,-6-10-2,1 10-1,-6-5 1,-12-5 1,-5 10-1,-6-5-1,0-5 1,-5 1 1,-7 0-1,-4 4-1,-7 0 1,-5 0 0,0-4 1,-6 8-1,1-4-2,-7 0 2,1 0 2,-6 0-2,6 4 0,-6-4 0,0 0-2,0 0 2,5 0 2,-5 0-2,0 0 0,0 0-2,0 0 2,0 0 1,0 0-1,6 0 0,-6 0 0,0 0 0,0 0 0,0 0-1,0 0 1,0 0 2,0 0-2,0 0 0,0 0 0,0 0-1,0 0 1,0 0 0,0-4-1,0 4 1,-6 4 1,6-4-1,-17 0 0,0 0 0,-5-4 1,-1 8-1,-5-4 1,-6 4-1,-5-8-1,-6-4 1,-6 12 0,-6-8 0,6-1 0,-5 5 0,-6-4-2,0-4 2,-6-1 2,-22-8-2,-1 13-2,1-13 2,0 26 1,5-18-1,1 5-2,-1 0 2,0 8 1,1 0-1,5 5 1,5-14-1,6 10 0,6-5 0,0 8 1,0-4-1,6 1-1,-1-1 1,1-21 0,5 25 0,6-8 0,-6 5 0,6-5-1,0 12 1,0-16 0,5 17 0,1-9 1,-1-4-1,6 4 0,0 5 0,0-1-2,6 1 2,0-5-2,0 0 2,0-4 4,5 4-4,0-4 0,-5 9 0,0-5-2,5 4 2,1-3-1,-1-1 1,1 0 2,5-4-2,0 0-2,-6 4 2,1-8 1,-1 8-1,0-4 1,1-4-1,-1 0-1,1 0 1,-1-1 2,1 1-2,-1 0-1,6 4 1,0-4-1,0 4 1,0-4-1,0-1 1,0 1 3,0 4-3,6-4 0,0 0 0,0 8 0,-1-4 0,-5-4-2,6 4 2,0-5 2,-6 1-2,6-4 1,-1 3-1,-5 1-2,0 8 2,6-12 1,0 12-1,0 0 0,11-4 0,0 0-2,-17 0 2,5-4 1,1 4-1,0-4 0,-1 4 0,12 0 0,-11-4 0,0 0 1,0-1-1,11 5 0,0 0 0,-12-4-1,1 8 1,11-4 0,-6 0 0,6 0 0,0 0 0,-5-8 0,-1 4 0,0-1 1,6 5-1,-5 5 1,5-5-1,0 0-2,0 0 2,0 0 0,-6-5 0,6 5 0,0 0 0,-5-4 0,5 4 1,0 0-1,0 0-2,0 0 2,0 0 0,-12 9 0,-5-5 2,6-4-2,0 0 0,-1 8 0,1-8-3,0 0 3,0 0 1,11 0-1,0 0 0,0 0 0,-17 0 0,0 5-1,5-5 1,1 0 0,11 0 0,0 0 1,0 0-1,0 0-4,0 0 4,0 0-7,0 0 7,0 0-15,0 0 15,0 0-36,0 0 36,0 0-54,0 0 54,0 0-1</inkml:trace>
</inkml:ink>
</file>

<file path=ppt/ink/ink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0T12:48:58.175"/>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758CEF02-A89A-4EB5-B0D0-E378F1A9EBB6}" emma:medium="tactile" emma:mode="ink">
          <msink:context xmlns:msink="http://schemas.microsoft.com/ink/2010/main" type="writingRegion" rotatedBoundingBox="14687,17565 11329,17507 11337,17045 14695,17103"/>
        </emma:interpretation>
      </emma:emma>
    </inkml:annotationXML>
    <inkml:traceGroup>
      <inkml:annotationXML>
        <emma:emma xmlns:emma="http://www.w3.org/2003/04/emma" version="1.0">
          <emma:interpretation id="{30257892-0471-495A-9E17-9798E1FA20AE}" emma:medium="tactile" emma:mode="ink">
            <msink:context xmlns:msink="http://schemas.microsoft.com/ink/2010/main" type="paragraph" rotatedBoundingBox="14687,17565 11329,17507 11337,17045 14695,17103" alignmentLevel="1"/>
          </emma:interpretation>
        </emma:emma>
      </inkml:annotationXML>
      <inkml:traceGroup>
        <inkml:annotationXML>
          <emma:emma xmlns:emma="http://www.w3.org/2003/04/emma" version="1.0">
            <emma:interpretation id="{6F3A3946-8EE5-41AA-8D7A-A5821107BDFF}" emma:medium="tactile" emma:mode="ink">
              <msink:context xmlns:msink="http://schemas.microsoft.com/ink/2010/main" type="line" rotatedBoundingBox="14687,17565 11329,17507 11337,17045 14695,17103"/>
            </emma:interpretation>
          </emma:emma>
        </inkml:annotationXML>
        <inkml:traceGroup>
          <inkml:annotationXML>
            <emma:emma xmlns:emma="http://www.w3.org/2003/04/emma" version="1.0">
              <emma:interpretation id="{2956BE03-8EF0-4969-ACA4-94BA9B043FD4}" emma:medium="tactile" emma:mode="ink">
                <msink:context xmlns:msink="http://schemas.microsoft.com/ink/2010/main" type="inkWord" rotatedBoundingBox="11349,17110 11709,17153 11682,17375 11322,17331"/>
              </emma:interpretation>
              <emma:one-of disjunction-type="recognition" id="oneOf0">
                <emma:interpretation id="interp0" emma:lang="en-US" emma:confidence="0">
                  <emma:literal>to</emma:literal>
                </emma:interpretation>
                <emma:interpretation id="interp1" emma:lang="en-US" emma:confidence="0">
                  <emma:literal>all</emma:literal>
                </emma:interpretation>
                <emma:interpretation id="interp2" emma:lang="en-US" emma:confidence="0">
                  <emma:literal>Ed</emma:literal>
                </emma:interpretation>
                <emma:interpretation id="interp3" emma:lang="en-US" emma:confidence="0">
                  <emma:literal>ad</emma:literal>
                </emma:interpretation>
                <emma:interpretation id="interp4" emma:lang="en-US" emma:confidence="0">
                  <emma:literal>ao</emma:literal>
                </emma:interpretation>
              </emma:one-of>
            </emma:emma>
          </inkml:annotationXML>
          <inkml:trace contextRef="#ctx0" brushRef="#br0">-2851 207 0,'0'0'62,"0"0"-62,0 0-7,-17 0 7,-5-4 21,-1 8-21,0-8 17,6 4-17,1-4 3,4-1-3,1 1 0,0-4-1,5 3 1,0-3 1,1 4-1,5 4-1,-6-13 1,0 0-2,1 1 2,-1 3 3,1 1-3,-1-9 0,0 13 0,6 4 1,-11-13-1,0 4 0,-1 5 0,1 4 2,11 0-2,0 0-1,-11 17 1,0 0 0,-1 0 0,7-9-1,-1 5 1,6-4 2,0-9-2,0 0 0,6 8 0,-1-4-2,-5-4 2,12-4 3,4 0-3,-4-9 4,-1 5-4,0-9 7,-5 0-7,0 13 8,-6-9-8,-6 0 2,0 9-2,6 4 3,-11 4-3,11-4-3,-11 13 3,-1 8 0,7-4-1,-1 0 1,6 0 1,0-9-1,6 1-2,5-1 2,6-4-3,0-4 3,6 0 2,-7 0-2,1 0 0,-5 0 0,-1 5-3,-5-10 3,-6 5 3,0 0-3,0 0-2,0 0 2,0 0 0,0 0 0,0 0-2,0 0 2,0 0-1,0 0 1,0 0 1,0 0-1,11 13 1,0-13-1,0 0-4,1 9 4,-7-9-1,1 0 1,-6 0 1,11 4-1,1-8 1,-1-1-1,6-7-3,-6-1 3,0 0 2,1-4-2,-1-4 0,-5 9 0,-1-1 0,1 4 0,-6 1 0,-17 25 0,0 8 0,0-12 0,0 8 0,6 0-2,5 5 2,6-9-3,6 4 3,0-9 1,-1 1-1,7-13 0,-7 0 0,6-13 0,1 1 2,-7-1-2,1-4-2,0 9 2,5-14-1,0 1 1,1-13 0,-1 9 0,-6 4 2,-5 8-2,-5 0 0,-1 18 0,6-5-1,-17 25 1,0-8 2,0 0-2,0-4-6,1 4 6,4-5-61,1 5 61,0-8-41</inkml:trace>
        </inkml:traceGroup>
        <inkml:traceGroup>
          <inkml:annotationXML>
            <emma:emma xmlns:emma="http://www.w3.org/2003/04/emma" version="1.0">
              <emma:interpretation id="{ADD1FB02-1BC7-4DFA-827D-6AC0A5F1C3BE}" emma:medium="tactile" emma:mode="ink">
                <msink:context xmlns:msink="http://schemas.microsoft.com/ink/2010/main" type="inkWord" rotatedBoundingBox="13266,17540 12858,17533 12863,17228 13271,17235"/>
              </emma:interpretation>
              <emma:one-of disjunction-type="recognition" id="oneOf1">
                <emma:interpretation id="interp5" emma:lang="en-US" emma:confidence="0">
                  <emma:literal>g.</emma:literal>
                </emma:interpretation>
                <emma:interpretation id="interp6" emma:lang="en-US" emma:confidence="0">
                  <emma:literal>gas.</emma:literal>
                </emma:interpretation>
                <emma:interpretation id="interp7" emma:lang="en-US" emma:confidence="0">
                  <emma:literal>too</emma:literal>
                </emma:interpretation>
                <emma:interpretation id="interp8" emma:lang="en-US" emma:confidence="0">
                  <emma:literal>Ago</emma:literal>
                </emma:interpretation>
                <emma:interpretation id="interp9" emma:lang="en-US" emma:confidence="0">
                  <emma:literal>fog</emma:literal>
                </emma:interpretation>
              </emma:one-of>
            </emma:emma>
          </inkml:annotationXML>
          <inkml:trace contextRef="#ctx0" brushRef="#br0" timeOffset="1810.3655">-1321 131 0,'0'0'83,"0"0"-83,-23 13 0,1 8 0,-1 4-2,6 5 2,0-1 1,6-3-1,0-9 0,5 4 0,6-13 1,0 5-1,6-13-1,-6 0 1,5-13-2,1 9 2,-1-13 2,-5 5-2,0-1 0,0 0 0,0 5 1,0-1-1,-5 5 0,-1 0 0,6 4 4,0 0-4,0 0 2,0 0-2,0 0-1,0 0 1,0 0 0,0 0 1,17 4-1,6 4 2,-1-3-2,1-1 0,-1-4 0,-5 0 2,0-4-2,-5-1 5,-12 1 2,0 4-7,-6-17 3,-5 5-3,-1 3 2,1-8-2,0 9 1,0 8-1,11 0 0,-17 4 0,0 4-3,5-8 3,1 5 1,5 3-1,6-8 1,6 13-1,0 0-6,5-5 6,0-4-17,6-4 17,0-4-4,-6 4 4,1-4 0,-1 0 0,-5 8 8,-1-8-8,1 4 13,-6 0-13,0 0 3,0 0-3,0 0-2,0 0 2,0 0 4,0 0-4,0 0 5,0 0-5,0 0 4,-11-9-4,-6 9 0,5-4 1,1 8-1,-6 5-7,-5 7 7,5 1-9,-6 0 9,1 4-3,-7-4 3,1 9 3,0-1-3,0-8 3,5-4-3,6 0-1,0-5 1,6 0-1,34-12 0,-1-13 1,1 5 0,-1-5 0,1 4 1,5-12-1,-5 12 1,-1-4-1,-5 4 0,-6 5 2,-5-5-2,-6 13 3,0 0-3,0 0 0,-17 17 0,6 0 0,0 0 1,5-4-1,12-1-1,5-7 1,11-5 1,7-13-1,5 0-2,-1-4 2,1 0 1,-6-4-1,-5 8 0,-12-4 0,-5 5 3,-6 3-3,-6 5 0,6 4 0,-17-8-1,0 3 1,6 5 2,0-4-2,0 0 0,-6 8 0,0 5-3,0-1 3,0 9-1,6-4 1,-1-1 0,7-3 0,5-9-4,0 8 4,5 1-5,-5-9 7,12-9-2,-7 1-3,1 4 3,-6-5 1,-6 5-1,6 4-1,0 0 1,-17 4 0,6 5 0,0 3-29,11 1 29</inkml:trace>
          <inkml:trace contextRef="#ctx0" brushRef="#br0" timeOffset="532.4508">-1225 165 0,'5'-4'1</inkml:trace>
        </inkml:traceGroup>
        <inkml:traceGroup>
          <inkml:annotationXML>
            <emma:emma xmlns:emma="http://www.w3.org/2003/04/emma" version="1.0">
              <emma:interpretation id="{54CCF1D1-DA49-4325-AA88-C8713D989146}" emma:medium="tactile" emma:mode="ink">
                <msink:context xmlns:msink="http://schemas.microsoft.com/ink/2010/main" type="inkWord" rotatedBoundingBox="14413,17344 14635,17074 14784,17197 14563,17466"/>
              </emma:interpretation>
              <emma:one-of disjunction-type="recognition" id="oneOf2">
                <emma:interpretation id="interp10" emma:lang="en-US" emma:confidence="0">
                  <emma:literal>B</emma:literal>
                </emma:interpretation>
                <emma:interpretation id="interp11" emma:lang="en-US" emma:confidence="0">
                  <emma:literal>*</emma:literal>
                </emma:interpretation>
                <emma:interpretation id="interp12" emma:lang="en-US" emma:confidence="0">
                  <emma:literal>•</emma:literal>
                </emma:interpretation>
                <emma:interpretation id="interp13" emma:lang="en-US" emma:confidence="0">
                  <emma:literal>5</emma:literal>
                </emma:interpretation>
                <emma:interpretation id="interp14" emma:lang="en-US" emma:confidence="0">
                  <emma:literal>&amp;</emma:literal>
                </emma:interpretation>
              </emma:one-of>
            </emma:emma>
          </inkml:annotationXML>
          <inkml:trace contextRef="#ctx0" brushRef="#br0" timeOffset="-1980.6408">67 190 0,'-5'4'81,"5"-4"-81,-6 22-28,0-1 28,1 0-4,-1-4 4,0-4 3,-5-1-3,0-8 16,11-4-16,0 0 12,0 0-12,-11-12 4,5-5-4,6 0 6,6 0-6,5-4 2,11-9-2,7-4-2,-1-8 2,0 8 2,-5 4-2,-6 9-1,0 0 1,-6 13 2,-6 12-2,-5 9 7,-5 8-7,-6 8 0,-6 1 0,-6 0 0,-5 4 0,5-1 2,6 1-2,0-8-1,0-1 1,6-12 1,5 4-1,12-9 1,-6-8-1,23-13 0,5-3 0,0-10 3,-5 13-3,-1 1 1,-5 3-1,0 1 10,-6 4-10,1-1 11,-7 1-11,-10-9 0,-7 9-3,12 4 3,-11 4-2,11-4 2,-11 0 0,11 0 0,0 0-3,0 0 3,0 0-3,-6 0 3,6 0-4,0 0 4,0 0-7,0 0 7,0 0-4,0 0 4,0 0 5,0 0-5,0 0 4,0-8-4,0-17 0,0-1 8,-5 9-8,5 21 3,0-4-3,-6-4 2,6 4-2,-11 0 1,-6-4-1,0 8-3,-6 0 3,1 9 1,5-9-1,0-8-3,0 13 3,6 3-2,5-3 2,6-9 0,0 0-3,0 0 3,6 4-4,-6-4 4,0 0 0,5 13-3,1-9 3,-1 0 1,-5-4-1,0 0 2,0 0-2,0 0 0,0 0 0,0 0 1,0 0-1,0 0-1,0 0 1,0 0-1,0 0 1,0 0-1,-5 21 1,-1 1-13,6-6 13,0 1-3,0-4 3,0-4-1,0-1 1,0-8 8,0 0-8,0 0 3,0-17-3,0 4-9,6 5 9,-1-1-22,1 5 22</inkml:trace>
        </inkml:traceGroup>
      </inkml:traceGroup>
    </inkml:traceGroup>
  </inkml:traceGroup>
</inkml:ink>
</file>

<file path=ppt/ink/ink3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7:24.32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385 53 0,'0'0'22,"0"0"-22,0-4 7,0 4-7,0-9 12,0-8-12,-5 9 7,5-9-7,0 17 0,0 0 0,0 0-1,0 0 1,0 0 1,0 0-1,0 0-1,0 0 1,0 0 0,0 0 0,0 0 3,0 17-3,0 4 2,0-4-2,0 0-1,0 0 1,0 4 5,0-8-5,0 0 3,0 3-3,0 1 5,0-4-5,0 4 4,0-9-4,0-8 3,-6 17-3,0 0 0,1 13 0,-1 0 0,0 3 3,1-7-3,-1 8 1,0-5-1,1 5 4,-1 0-4,6 0 2,0-9-2,0 1 1,-5-1-1,5-4 0,0 5 0,0-1 0,0-4 0,0 13 0,0-8 5,0 7-1,0 1-4,5-8 0,-5-1 0,6-4 1,-1 5-1,1-5 0,0 4 1,-1-4-1,1-4 1,-6-4-1,0 0 1,6 4-1,-1-9 0,-5-4 0,0-4-1,0 9 1,0-9 1,0 8-1,-5 5 0,-1 4 1,0 8-1,1-12 0,5 0 0,-6 4 1,6-5-1,-6 5 1,1-4-1,5 0 1,-6 4-1,6-5-1,0 1 1,0-4 0,0-9 0,0 0 2,0 0-2,0 8 0,0 5 0,0-5 2,0-8-2,0 0-2,0 9 2,0-9 0,0 0 0,0 0 0,0 0 0,0 0-1,0 0 1,0 8 0,0 1 0,0-9 4,0 0-4,0 0-3,0 0 3,0 0-1,0 0 1,0 0 0,0 8 0,0 5 1,0-1-1,0-3 0,0-9 0,0 13 3,0-5-3,0-8 0,0 4 0,0-4-3,0 0 3,6 9 0,-1-1 0,1 5 0,0-9 0,-6-4 3,0 0-3,11 4-2,-5 1 2,-6-5 3,11 4-3,0 0 1,1 0-1,-1 5 0,-6-5 0,-5-4 1,0 0-1,12 8-1,5-3 1,0-1 1,0-4-1,5 0 1,12-4-1,0-1-1,5 1 1,7-4 0,-1 4 0,0-1 1,0 5-1,6 0 0,0-4 0,5 4 0,6 0 0,0 0 1,0-4-1,-5 0-1,5-1 1,0 5 0,6 0 0,-1 5-1,1-5 1,-6 4 1,0 0-1,0 0 0,0 1 0,6-1 2,-11 0-2,5 0 0,-6 0 0,-5-4-1,5 5 1,1-1-2,-1-4 2,6 0 0,1 0 0,-1 4 2,-6 0-2,0 5 0,-5-9 0,0 0-1,0 4 1,0 0 1,-6-4-1,6 0 0,-1-4 0,-4 0 2,-1 0-2,0-1-2,0-3 2,0 4 1,0-1-1,-5 1 1,5 4-1,0-4 1,-5-4-1,-1 8-2,1-9 2,-6 9 2,-1-4-2,1 4 2,0 0-2,-6 0-2,1-4 2,-7-1 0,6 5 0,1 0 2,-7-8-2,6 8 0,1-4 0,-7 4-1,1-9 1,-1 5 0,7 0 0,-7 0 3,1-1-3,-1 1-2,-5-4 2,0 3 0,6-3 0,-6 8 0,0 0 0,0-4 0,0-1 0,-1 5-1,-4 0 1,-1 0 0,0-4 0,1 8 1,-1-4-1,0 0 0,1 0 0,-1 0 0,0 0 0,0 5-2,1-10 2,-1 5 2,0-4-2,1 4 0,-1-4 0,0 4 0,0-4 0,6-1 0,0 10 0,-5-5 0,-1-5 0,6 1 0,-6 0 0,0 4 1,1-4-1,-1 4-1,0-4 1,-5 8 0,11-13 0,-6 14 1,6-5-1,6 0 0,-1 0 0,1 4-1,-1-4 1,1 4 0,-6-4 0,0 4 0,0-8 0,-6 4 0,0 0 0,6 0-1,-5 0 1,-1 8-1,0-12 1,0 8 2,-5-12-2,0 12 0,-1 0 0,-5-4 0,0 0 0,0 0 1,0 0-1,6 9 0,0-5 0,-6-4 0,0 0-1,0 0 1,0 0 2,0 0-2,0 0-2,0 0 2,0 0 1,0 0-1,0 0 1,5 0-1,7 9-2,4-14 2,-4 10 1,5-10-1,-6 10 1,0-5-1,1 0 0,-1 4 0,-6 0-2,-5-4 2,6 0 1,-6 0-1,0 0 0,0 0 0,0 0-1,11-4 1,-5 4 1,0 0-1,-1 0-1,-5 0 1,0 0 2,0 0-2,0 0-1,0 0 1,0 0-2,0 0 5,0 0-3,0 0 0,0 0 0,0 0 0,0 0 0,6 4 0,-6-4 0,0 0-1,0 0 1,6 0 1,-6 0-1,0 0-1,0 0 1,0 0 1,0 0-1,0 0-1,0 0 1,0 0 1,0 0-1,0 0-1,0 0 1,5 0 1,-5 0-1,0 0 0,0 0 0,0 0 1,0 0-1,0 0 0,0 0 0,0 0 1,0 0-1,0 0-1,0 0 1,0 0-2,0 0 2,0 0 3,0 0-3,0 0-1,0 0 1,0 0-1,0 0 1,0 0 2,0 0-2,0 0-1,0 0 1,0-4-2,0 4 2,0 0 0,0 0 0,0 0 1,0 0-1,0 0 0,0 0 0,0 0-2,0 0 2,0 0 2,0 0-2,0 0-1,0 0 1,0 0-1,6-4 1,-6 4 0,0 0 0,0 0 2,0 0-2,0 0-3,0 0 3,0 0 1,0 0-1,0 0 2,0 0-2,0 0-1,0 0 1,0 0 0,0 0 0,0 0 0,0 0 0,0 0 0,0 0 0,0 0 1,0 0-1,0 0-2,0 0 2,0 0 1,0 0-1,0 0 0,0 0 0,0 0-1,0 0 1,0 0 1,0 0-1,0 0 0,0 0 0,0 0 0,0 0 0,0 0 0,0 0 0,0 0 0,0 0 0,0 0-1,6 0 1,-6 0 2,5 0-2,-5 0-1,6 0 1,-6 0-1,6 4 1,-6-4-1,11-4 1,0-1 3,0 5-3,1-4 0,-1 8 0,0-8-1,-5 4 1,0-4 0,-6 4 1,0 0-1,0 0 1,5 0-1,-5 0-4,0 0 4,0 0 1,0 0-1,0 0 2,0 0-2,0 0-2,6 0 2,-6 0 0,0 0 0,0 0 1,0 0-1,0 0-1,0 0 1,0 0 2,0 0-2,0 0-2,5 0 2,-5 0 1,6 8-1,0-12 0,-1 4 0,-5 0 1,6 0-1,-6 0-1,0 0 1,0 0-1,0 0 1,0 0 1,0 0-1,0 0-2,0 0 2,0 0 1,0 0-1,0 0 1,6 0-1,-6 0 0,0 0 0,0 0 0,0 0 0,0 0 0,5 0 0,-5 0-3,0 0 3,0 0 3,0 0-3,0 0 1,0 0-1,0 0-2,0 0 2,0 0 1,0 0-1,0 0 0,0 0 0,0 0 0,0 0 0,0 0 0,0 0 0,0 0 1,0 0-1,0 0 0,0 0 0,0 0 0,0 0 0,0 0 1,0 0-1,0 0 0,0 0 0,0 0-1,0 0 1,0 0 3,0 0-3,0 0 1,6 0-1,-6 0-1,0 0 1,0 0 0,0 0 6,0 0-6,0 0 1,0 0-1,0 0 2,0 0-2,0 0 0,0 0 0,0 0 3,0 0-2,11-13-1,1-3 0,-7-1 2,1 0-2,-1 0 1,7-4-1,-7 4 0,1-5 0,0 6-1,-1-1 1,1 0 2,0-4-2,5 8 0,-5 4 0,5-12 0,-5 4-1,5-8 2,-6 4-1,1 4 0,0-4 0,-1 4 0,1-5 0,-6 10 0,0-5-1,0 4 1,0 0 0,6 5 1,-6 0-1,0-1 0,0-4 0,0-4 2,0 5-2,0-1-1,0-4 1,0 0 0,0 13 0,0-13 0,0 0 0,0 0 0,0 0 0,0 0 0,0 5 0,0-1 0,0 0 0,0 0 1,0-3-1,0 3-1,0 4 1,5-3 2,-5 3-2,0-8 0,6-4-2,-6 0 2,6-4 1,-6-1-1,5 5-2,1 0 2,-6 0 0,0 8 0,0-4 1,6 4-1,-6-4 1,5 5-1,-5-1 0,0 4 0,0-3-2,0-1 2,6-4 0,-6 9 2,0-1-2,0-3 0,0 3 0,0 5-1,0-5 1,0 1 0,0-5 0,0 5 1,0 3-1,0 5 0,0-12 0,0 8-1,0 4 1,0 0 0,0 0 0,0-9-1,0 1 1,0 3 0,0 5 0,0 0 2,0-4-2,0 4-2,0 0 2,0 0 1,0 0-1,0-4-1,0 4 1,0 0 0,-6-4 0,6 4 2,0 0-2,0-5-2,0 5 2,0-4 0,0 4 0,0 0 0,0 0 0,0 0 0,0-4 0,0 4 1,0 0-1,0 0-1,0 0 1,0 0-2,0 0 2,0 0 0,0-8 0,-5 3 0,5 5 1,0 0-1,0 0 0,0 0 0,0 0 0,0 0 0,-17 9-1,-6 3 1,0-12 3,1 9-3,-1-5-4,-5 0 4,0-4 1,0 5-1,-1-1-1,1-4 1,-6 4 3,12-8-3,-6 4 0,-6 0 0,0 4-1,-6-8 1,-5 8-1,-6 5 1,1-9 2,-7 0-2,-5 0-2,-6 0 2,-5 4 2,-1-4-2,7-4-1,-12-1 1,0 5-2,-12 0 2,1 5 1,5-14-1,-5 5 1,-6-5-1,-51 14-1,23-10 1,45 1 1,-5 0-1,-1 4 0,0-9 0,-5 5 0,0 4 0,-6-4 0,0-4 0,11 8-2,0-9 2,-5 13 1,0-8-1,-1 0 0,12-5 0,0 9 1,6-8-1,-6 8 1,-6-9-1,6 5-1,6 0 1,5 4-1,6-9 1,-6 9 0,1-4 0,-1 4 1,0 0-1,6 4-2,6-8 2,5 8 1,0-12-1,0 12-1,0-4 1,1 4 2,4-4-2,1 9 0,0-13 0,6 12-2,-1-8 2,12 9 1,0-14-1,-1 14 1,1-9-1,6 4-1,5-8 1,0 8 0,5 0 0,1 1 0,11-5 1,0 0-1,0 0-2,0 0 2,0 0-1,0 0 1,-5 4 1,5-4-1,-6 0 0,6 0 0,0 0 0,0 0 0,-6 0 0,6 0 0,0 0 1,0 0-1,-5-4 0,5 4 0,-6 0-2,6 0 2,0 0 2,0 0-2,0 0 0,0 0 0,0 0-1,-11 8 1,-1-4 0,1 5 1,0 3-1,-6 1 1,0-13-1,6 13-1,-1-5 1,-5 1-1,6-9 1,0 4 0,0 0 0,-1-4-1,12 0 1,0 0 2,0 0-2,0 0 0,0 0 0,0 0-2,-5 0 2,5 0 1,0 0-1,0 0 0,11 13-2,6-5 2,5 1 1,7-5-1,5 9-1,11-9 1,11 5-1,12 3 1,5 5 0,6-4 0,6 0 1,5 3-1,57 1 0,0-4 0,-6-4-1,0 3 1,-11-3 0,-40 3 0,6-7-1,45 3 1,-5-8 2,-46 4-2,12 1-2,44 7 2,-10-3 1,-52 8-1,7-9-2,-1-4 2,6 1 2,56 7-2,-16-3 0,-57 4 0,6-1 0,5 1 0,6 0 0,39-1 0,-61-7-1,5 3 1,0-4 0,-6 5 0,0-1-1,-5 5 1,-6-9-1,6 9 1,-6-9 1,-5 5-1,-7-5-1,-4 4 1,-1-4 0,-11 1 0,-6-5 0,-6 4 0,1-4 0,-6 8 0,0-3-2,-6-5 2,0 4 1,-5 0-1,-6-4-2,0 0 2,0 0 2,0 4-2,0-4-1,0 9 1,0 8-2,-6-5 2,1 5-2,-7-4 2,-4 4 0,-13 0 0,-10 0 0,-1-4 0,1-1 0,-12 5 0,-11 0 1,-17-4-1,0 16-1,-11-12 1,-12 5-2,-50-6 2,-1 6 2,1-10-2,11-3 0,45 4 0,-6-9-1,-62 0 1,6 4 0,-5-8 0,10 0 2,1 5-2,-1 7 0,18-3 0,39-13 0,-17 4 0,-56 0-2,11-5 2,5 1 0,7 4 0,16 13 2,39-26-2,-5 13-1,1-8 1,10 3-1,-5-3 1,5 8 1,0-4-1,1 0 1,10-1-1,6 1-1,6-4 1,6 8 1,5-13-1,12 13-2,5-4 2,6 4 1,5 0-1,6 0-1,6 0 1,-1 4-2,12-4 2,0 0 1,0 0-1,0 0-2,0 0 2,0 0 0,17 0 0,0 8-1,12-3 1,10-1 0,12 0 0,11-4 1,6-4-1,11 0-1,11-13 1,62-5-1,-22 10 1,-39 3 0,-1-3 0,51-5 0,-28-4 0,-40 4 1,6 4-1,0 4 0,0 1 0,-11-9-2,-6 4 2,-5 1 2,-7 3-2,-5 5-1,-11 0 1,0 4 0,-11 0 0,-1 4 0,-10 0 0,-1 9-3,0 4 3,-5-5 5,-6 1-5,-17 4-4,0-8 4,-11-1 1,-17-4-1,-6 9 0,-6-9 0,-5 0 0,0 5 0,0-13-1,0-5 1,-6 1 1,-5-5-1,5-4 0,-5-4 0,-1 0 2,1-5-2,0 1-2,5 0 2,0-5 0,12 13 0,11-8 1,-1 3-1,7-3-2,5 0 2,0 3 1,6 6-1,5-6 1,1 5-1,5 1-1,0-1 1,6 4 2,-1 0-2,1-4 0,5 5 0,1-1 3,-1 9-3,6 4-4,-5-5 4,5 5-1,0-4 1,0 4 2,0 0-2,0 0-2,-6 0 2,6 0 1,0-8-1,0 3 1,0 5-1,0 0-2,0 0 2,0 0 1,-6 0-1,6 0 0,0-4 0,0 4 1,0-4-1,0 4-1,-5-8 1,-1-9-1,0 8 1,1-4 0,-1 5 0,-5-5 2,5 5-2,0-5-2,1 5 2,-1-5 1,1 9-1,-1-1 0,-5 5 0,11 0-1,-6 0 1,6 0 0,-6-4 0,6 4 0,0 0 0,-5-8 0,5-1 0,-6-3 0,6 16 0,0-4-2,-6 0 2,6 0 0,0 0 0,0 0 0,0 0 0,-5 17-1,-1 8 1,0 1 1,1 3-1,-1 5 0,0 8 0,1-8-2,5 0 2,-6 0 2,1-4-2,-1-1 0,0-8 0,6 34 0,0-8 2,0 0-2,0-1-2,6 5 2,0-9 2,-1 1-2,1-10 0,-1-3 0,1-4 0,0-5 0,-1 4 0,1 5 0,0-5-2,-6 1 2,0 3 0,0-3 0,5 3 1,1-3-1,-6 3 0,6-3 0,-1-1 1,1-4-1,0 5 0,-1-1-1,1-8 1,0 0 1,-1-4-1,1 8 0,-1-9-1,1-3 1,-6-5-1,0-4 1,0 0 3,0 0-3,0 0-1,0 0 1,0 0 1,0 0-1,0 0 0,0 0 0,0 0 2,0 0-2,0 0-3,0 0 3,0 0 2,0 9-2,6-5 0,-6-4 0,0 0 3,0 0-3,0 0-1,0 0 1,11 0 0,-5-9 0,5 5 2,0-13-2,6 13 2,0-9-2,0-4-4,11-4 4,6 0 1,11 0-1,6 0-2,6-5 2,5 9 1,-6-4-1,12 0-1,5 0 1,12 4 1,0-4-1,5 8-1,57-12 1,-1 3 0,-10 1 0,-46 13 3,12-1-3,50-3-1,-5 3 1,5 1-2,-16 12 2,-52-4 1,12 0-1,62-13-1,-22 9 1,-46 8-1,6 0 1,51-4 1,-12 0-1,-56 5 2,6-5-2,0 0 0,-6-5 0,-6 5-2,-5 0 2,0 0 1,-1-4-1,7 4-1,-7 4 1,-4 1 1,-13-14-1,-5 5-1,1 0 1,-1 4 0,-6 4 0,-5-8 1,0 4-1,0 0-2,-12 0 2,1-4 2,-6 4-2,0 0-2,0 0 2,-6 0 1,0 0-1,1 0 0,-1 4 0,-5-8 0,-1-1 0,1 5 1,-6 0-1,0 0-2,6 0 2,-6 0 0,5 0 0,7 0-1,-1 5 1,0-5 2,-5-5-2,-1 10 0,-5-5 0,12-5-1,-1 1 1,0 0 0,1 4 0,-1-4 2,0-5-2,0-4-2,1 5 2,-1 0 0,0-1 2,-5 1-2,0-1 1,-1-12-2,1-9 1,-1 9 1,1-8-1,0-10 0,-1 10 0,-5-1 0,0 5-1,6-5 1,-6 9 0,0 4 0,0 4 0,0 1 0,0 3 2,0-4-2,0 1-1,0-1 1,0 5 1,0-5-1,0 0-1,-6-4 1,6 9 1,0-9-1,0 8-2,0 1 2,0 4-2,0-9 2,0 9-8,0 4 8,0 0-34,0 0 34,0 25-62,6-12 62,-12-9-10</inkml:trace>
</inkml:ink>
</file>

<file path=ppt/ink/ink3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0:22:22.82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A6E64D58-68AD-4BAA-968B-BB5D139504B3}" emma:medium="tactile" emma:mode="ink">
          <msink:context xmlns:msink="http://schemas.microsoft.com/ink/2010/main" type="writingRegion" rotatedBoundingBox="4422,1786 4405,1785 4406,1781 4423,1781"/>
        </emma:interpretation>
      </emma:emma>
    </inkml:annotationXML>
    <inkml:traceGroup>
      <inkml:annotationXML>
        <emma:emma xmlns:emma="http://www.w3.org/2003/04/emma" version="1.0">
          <emma:interpretation id="{F85163B8-9B7D-4307-A0F1-AFEB7FE23C9E}" emma:medium="tactile" emma:mode="ink">
            <msink:context xmlns:msink="http://schemas.microsoft.com/ink/2010/main" type="paragraph" rotatedBoundingBox="4422,1786 4405,1785 4406,1781 4423,1781" alignmentLevel="1"/>
          </emma:interpretation>
        </emma:emma>
      </inkml:annotationXML>
      <inkml:traceGroup>
        <inkml:annotationXML>
          <emma:emma xmlns:emma="http://www.w3.org/2003/04/emma" version="1.0">
            <emma:interpretation id="{CCA86468-A05D-412E-B747-AF38E61F5BE9}" emma:medium="tactile" emma:mode="ink">
              <msink:context xmlns:msink="http://schemas.microsoft.com/ink/2010/main" type="line" rotatedBoundingBox="4422,1786 4405,1785 4406,1781 4423,1782"/>
            </emma:interpretation>
          </emma:emma>
        </inkml:annotationXML>
        <inkml:traceGroup>
          <inkml:annotationXML>
            <emma:emma xmlns:emma="http://www.w3.org/2003/04/emma" version="1.0">
              <emma:interpretation id="{5486780E-66B6-47D3-88DC-C51D5248EF57}" emma:medium="tactile" emma:mode="ink">
                <msink:context xmlns:msink="http://schemas.microsoft.com/ink/2010/main" type="inkWord" rotatedBoundingBox="4422,1786 4405,1785 4406,1781 4423,1782"/>
              </emma:interpretation>
              <emma:one-of disjunction-type="recognition" id="oneOf0">
                <emma:interpretation id="interp0" emma:lang="en-US" emma:confidence="0">
                  <emma:literal>_</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e</emma:literal>
                </emma:interpretation>
                <emma:interpretation id="interp4" emma:lang="en-US" emma:confidence="0">
                  <emma:literal>.</emma:literal>
                </emma:interpretation>
              </emma:one-of>
            </emma:emma>
          </inkml:annotationXML>
          <inkml:trace contextRef="#ctx0" brushRef="#br0">1524 361 0,'-6'4'22,"6"-4"-22,0 0-1,0 0 1,-11-4-6</inkml:trace>
        </inkml:traceGroup>
      </inkml:traceGroup>
    </inkml:traceGroup>
  </inkml:traceGroup>
</inkml:ink>
</file>

<file path=ppt/ink/ink3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0:22:43.509"/>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1344 69 0,'11'-8'4,"6"0"-4,-1-5 0,1 9 0,0 4 2,-1 0-2,-5 9 1,-11 7-1,-5 9 0,-6 8 0,-17 0 0,-16 21 0,-11 12 2,-34 46-2,-5-21-1,-16 9 1,-12 11 0,7 1 0,-1-12 0,5-1 0,17 0-1,11-24 1,45-34 2,10-3-2,1 7 4,10-20-4,0 0 2,6-17-2,11 0 0,0-8 0,39-49-1,22-9 1,49-37 1,34-26-1,10 1 0,-21 25 0,10-13 1,12-8-1,-28 9 0,0 32 0,-16 13 0,-18 25 0,-48 20-1,-7 9 1,-10 4 3,-17 8-3,-22 29 0,-22 13 0,-23 8 0,-15-5 0,-62 46 1,1 13-1,-6 4-1,-11-13 1,5-8 1,-5 5-1,5 20 1,1-5-1,54-61 2,40-21-2,10-4-2,11-4 1,12-1 1,10-11-1,23-18 1,22-24 0,27-33 0,61-33-2,16-26 2,18-20 0,-7 34 0,-21 7 2,-6 5-2,0-1-2,0 17 2,-17 21 2,-16 9-2,-50 28 0,-16 41 2,-23 22-2,-27 15 3,-28-3-3,-21 25-3,-73 65 3,-16 34 2,-22 4-2,-6-20 0,-11 12 0,17 4 1,22-30-1,16-11 0,39-34 0,28-20 1,38-46-1,17-4-2,11-12 2,28-21-2,22-25 2,10-17-1,29-24 1,71-75 0,60-13 0,-15-11 1,10-10-1,-5 10 0,5 7 0,-16 59 4,-45-1-4,-43 30 0,-12 16 0,-44 33-1,-11 8 1,-10 13 1,-18 16-1,-16 13 0,-17 21 0,-27 20 3,-61 38-3,-16 24 0,-50 42 0,16-25 1,-22 16-1,11-8-1,6-12 1,17-4 0,54-38 0,28-20 0,39-38 0,11-12-2,22-29 2,0 0-2,55-37 2,28-21 1,83-74-1,27-13 0,17-54 0,11 25 0,-6-12 0,-16 3 2,0 26-2,-22 25 0,-12 16 0,-49 41 0,-28 25 0,-43 42 0,-18 16 0,-21 25 2,-28-8-2,-22 37 1,-28 25-1,-72 67 1,-33 28-1,-21-21-1,4 13 1,-4 0 2,26-21-2,7 5 2,5-9-2,38-25 1,50-58-1,39-28-1,11-9 1,50-42 0,27-32-2,17-13 2,88-75 0,50-37 0,16 13 0,-16-33 0,11 16 3,-6-4-3,-5 20-1,-33 42 1,-17 17 1,-44 24-1,-17 34-1,-49 28 1,-11 18 2,-23-1-2,-21 25 1,-29 25-1,-10 28-1,-72 63 1,-49 50 1,-6-38-1,-6 9 0,22-5 0,1-16 2,5 0-2,22-20 1,44-30-1,22-29-1,33-33 1,28-29 0,0-4-4,67-62 4,54-66 2,67-58-2,16 20-1,11-37 1,-5 21 3,6-9-3,-1 34-1,-5 33 1,-50 4-1,-39 33 1,-10 16 0,-28 21 0,-45 34-2,-16 20 2,-27 25 5,-23 17-5,-27 32 0,-88 59 0,-62 62 0,6-9 0,-21-20 1,4 8-1,6-29 0,28 0 0,28 0 1,21-45-1,45-42 1,44-33-1,10-4 1,23-17-1,28-41-2,16-17 2,33-37-2,94-103 2,28 8 1,-6-21-1,12-9 2,-7 18-2,-4 41-3,-18 20 3,-43 17 3,-50 58-3,-39 21-1,-22 29 1,-33 24 2,-28 5-2,-38 24 0,-67 80 0,-82 15 0,-17 30 0,11-25 1,-17-4-1,12 0 0,10 0 0,50-30 1,23-19-1,54-22 2,28-29-2,45-24 0,16-13 0,27-4-2,-5 0 2,55-62 0,72-50 0,34 9-1,43-80 1,0 9 2,1-4-2,-12 21-1,-22 41 1,-50 42 0,-38 28 0,-44 25 0,-17 30 0,-28 20 0,-32 37 1,-23 4-1,-60 75 0,-34 21 0,11-21 1,1-13-1,21-20-2,29-8 2,15-30 3,40-37-3,10-3-3,11-1 3,28-13-2,34-3 2,21-38 2,28-28-2,88-59 0,66-21 0,-16-32 0,17 4 0,-1-5-1,-10 5 1,-23 37-1,-16-5 1,-39 26 3,-50 45-3,-54 29-1,-18 13 1,-21 28 1,-34 13-1,-32 29 0,-18 25 0,-87 66-3,-51 54 3,-10-37 3,27 16-3,-10-12 0,15-29 0,23-5 3,28-16-3,49-37 0,50-45 0,11-5-4,27-25 4,28-29 0,39-16 0,72-83 1,71-42-1,28-32-1,-6-5 1,12-4 1,-12 8-1,-16 55 1,-39 28-1,-33 0 0,-49 37 0,-17 38 0,-45 29 0,-16 16 1,-27 17-1,-17 12 1,-39 25-1,-71 54 0,-45 29 0,-33 46 1,-22-34-1,11 9 0,11-5 0,39-28 1,28-5-1,43-53 0,29-17 0,37-33 2,18-5-2,27-28-3,16-21 3,34-25-1,83-82 1,82-22 2,-5-45-2,16 0-1,139-45 1,38-54 0,-248 198 0,-67 54 2,-49 25-2,-34 50 0,-32 13 1,-34 32-1,-49 63-1,-50 16 1,-39 41 1,-16-28-1,27 3 1,-5-16-1,16-16 1,22-1-1,51-41-1,26-4 1,40-49-1,16-18 1,22-15 1,33-14-1,33-28-2,61-75 2,56-49 0,10 36 0,6-11-1,-28-26 1,-5 38 1,-23 12-1,-54 46 0,-45 37 0,-6 0 1,-4 4-1,-18 17 1,-16 12-1,-22 21 5,-22 8-5,-28 42-4,-55 53 4,-27-16 0,-28 41 0,11-4 1,16-29-1,45-33-3,16 0 3,44-41 3,12-13-3,10-8-1,22-17 1,29-29 0,15-8 0,23-21-1,66-45 1,-16 0 0,-1 8 0,6 17 2,-5-26-2,-18 26-3,-4-9 3,-12 21 1,-38 33-1,-11 13 1,-6 0-1,-33 28 0,-11 21 1,-22 1-1,-12 3 2,-4 9-2,-1 4 0,6 0 0,11-9-2,5-8 2,17-8-1,17-20 1,21-18 0,17-20 0,17 0 0,22-16 0,49-38-1,-32-12 1,-12 8 2,-11 20-2,-38 34 0,-6 4 0,-11 13 0,0 3 0,-16 5 2,-23 16-2,-5 38-2,-27 12 2,-29-17 3,-5 17-3,-60 42-1,10-1 1,17-16-3,34-17 3,43-33 4,6-4-4,11-8-4,16-17 4,6-4-2,44-41 2,17-17 2,66-21-2,6-8 1,-17-21-1,-12 13-1,-4 25 1,-12 24-1,-38 17 1,-6 17 2,-5 4-2,-12-1-1,-10 5 1,-23 25 2,-16 16-2,-16 21 0,-7 0 0,-15-4-1,-7 0 1,-32 20 0,49-36 0,6-5 0,17-4 0,10-13-1,28-16 1,28-12 0,10-9 0,34-29 0,66-70 0,56-4 2,-7-29-2,-26 8-3,-7 33 3,-49 42 2,-16 20-2,-56 25-1,-6 4 1,-10 13-1,-22 4 1,-23 21 3,-33 28-3,-16 25 2,-78 42-2,-38 66-1,-11-37 1,22 8 1,-6 5-1,0-18-3,34-20 3,49-29 3,28-12-3,38-42-3,17-13 3,22-24 0,33-16 0,23-26 2,26-33-2,112-61-2,16-10 2,-23-15 1,1 12-1,-11 8 1,-22 8-1,-23 38-1,-49 32 1,-44 43-1,-12 3 1,-21 21 0,-34 29 3,-27 25-3,-33 24 2,-56 76-2,-71-1-2,5 8 2,-5 9 0,33-21 0,27-4 0,17-12 0,44-46 0,28-13 0,39-41 0,21-16 0,23-38 0,32-24 0,34-22-2,105-78 2,39-16 1,16-54-1,11 24 0,-28-12 0,-5 25 1,-22 29-1,-34 25-1,-21 37 1,-56 29 1,-54 33-1,-7 12-2,-10 9 2,-61 29 0,-39 33 2,-66 75-2,-72 28 0,-16 21 0,-12-24 1,12 20-1,-12-8 0,23-17 0,11 0 6,44 0-6,60-41-5,45-62 5,27-21-1,17-8 1,83-75 0,99-58-1,50-79 1,33 13 1,44-49-1,-16-18-1,121-70 1,-160 146 1,-22-18-1,5 22 1,-21 7-1,-12 38-1,-38 33 1,-56 33 0,-55 42 0,-11 12-1,-22 29 1,-38 16 1,-29 22-1,-93 90 2,-49 38-2,-45 12-1,-22 16 1,11-11-1,-11-5 1,11 0 2,33-25-2,55-20 0,33-22 0,56-44-2,27-43 2,39-28 0,11-25 0,0 0-2,83-62 2,99-75 1,45-41-1,27-45 1,16 28-1,-27-24 1,-5 28-1,-34 30 1,-22 32-1,-33 26-2,-55 36 2,-44 43 0,-11 7 0,-17 21 2,-33 25-2,-28 4 0,-38 34 0,-72 73 2,-72 43-2,-11 7-1,0-16 1,22 8 1,0-24-1,28-22 3,27-7-3,56-30-3,33-37 3,33-29-2,49-37 2,39-25 0,28-29-2,105-95 2,66-33 1,17-30-1,5-7 0,-6 24 0,-5 29 1,-49 4-1,-23 38 0,-33 8 0,-61 54 0,-49 37 0,-11 12-2,-17 25 2,-33 30 2,-33 15-2,-28 22 1,-94 74-1,-66 29-3,6 38 3,-39-47 3,5 18-3,28 3 2,12-20-2,26-4 2,40-30-2,65-57-3,45-38 3,17-12-2,21-8 2,39-17 1,22-41-1,45-25-1,104-83 1,56-37 1,16-34-1,-6 9-1,6-8 1,-33 29 0,-11 7 0,-27 18 1,-29 28-1,-38 42-1,-55 29 1,-50 42-1,-11 3 1,-66 71 0,-33 0 3,-72 74-3,-83 46 0,0 16 0,-22 5 0,16-25 0,7 20 3,4-32-3,23 28 0,55-4 0,38-62-1,51-66 1,32-21-2,11-8 2,67-29 0,33-41-2,105-67 2,44-75 0,16 9 0,28-37 1,-22 12-1,-5-12 0,-12 66 0,-16 8 2,-55 17-2,-50 37-1,-23 24 1,-48 39 0,-12 7 0,-11 9 2,-28 33-2,-21 4 1,-45 29-1,-88 82 1,-56 47-1,-27 16 0,1-25 0,-1 8 1,38-24-1,12-1 2,22-12-2,38-37 0,56-37 0,44-38-2,5-16 2,28-9-5,39-29 5,22-32 3,93-76-3,78-53 0,17-20 0,32-30 0,12-8 0,104-58 0,-159 112 0,-17 12 0,-11 41 0,-39 22 0,-66 36 0,-22 22 1,-45 32-1,-10 17-1,-17 17 1,-28 28 1,-43 34-1,-79 45 2,-65 71-2,-22-5 0,-194 175 0,-590 417 0,927-686 0,33-38 2,-5-5-2,11-3 0,11-4 0,11-9-3,22-16 3,27-13 0,34-25 0,38-36 1,95-76-1,65-74-2,23 17 2,-23-46 2,12 21-2,-17 4 0,-6 45 0,-60 26-1,-22 24 1,-50 41 1,-28 22-1,-44 28-4,-38 37 11,-34 13-7,-22 25-2,-49 46 2,-122 90 0,6 21 0,-28-20 1,11-1-1,5-20 2,40 0-2,38-9-2,33-57 2,44-42 0,39-33 0,16 0-2,28-12 2,17-38-2,38-37 2,83-58 0,72-66 0,-6-9 1,6-3-1,22 7 1,-33 1-1,-17 12 1,-16 66-1,-61 34-1,-17 20 1,-49 29 0,-6 0 0,-16 13 1,-17 12-1,-22 4 2,11-4-2,-72 79 0,-94 57 0,-43 51-1,-18-13 1,34 4 2,5-9-2,11-24 1,39-4-1,50-41-1,27-22 1,34-36-3,16 3 3,27-32-1,39-38 1,23-21-1,93-74 1,77-37 1,-10-30-1,21-11-2,1-5 2,-1-4 0,-27 58 0,-16-13 3,-40 25-3,-32 30-1,-56 53 1,-44 25-2,-10 12 2,-29 22 3,-5-5-3,-66 62 2,-67 74-2,-71 51-1,0-13 1,-17 4 2,28-21-2,-1 0 0,12-3 0,33-18 0,44-49 0,22-4-2,45-33 2,10-5 0,23-12 0,21-28 0,39-18 0,28-24-2,94-83 2,49-13 0,28-61 0,-22 16 1,0-9-1,-17 13-1,-10 71 1,-34 3 4,-72 34-4,-44 29-4,-10 12 4,-7 8 1,-16 13-1,-22 17 2,-38 20-2,-29 33 4,-87 62-4,-39 67-1,-23-29 1,6-1-1,12 9 1,15-29 0,56-8 0,45-29 1,26-34-1,29-28-3,16-13 3,5-17-1,34-28 1,33-25 0,38-17 0,78-79-1,60-24 1,-5-25 1,11 20-1,-33-8 0,-6 17 0,-22 29 0,-44 16 0,-44 55-1,-44 28 1,-11 12 1,-17 17-1,-22 21 0,-33 29 0,-34 12 2,-65 88-2,-73-5 0,-4 20 0,4 10 1,1-30-1,11 4 1,27 8-1,34-45 0,49-41 0,44-42 0,11-4 0,23-4-5,27-29 5,39-38 0,22-20 0,99-83 2,44-33-2,12 21-1,-40-25 1,-4 45 1,-23 4-1,-39 22-1,-38 36 1,-22 21 2,-39 25-2,-5 8 2,-12 9-2,-54 45 0,-29 13 2,-10 32-2,-89 55 0,-32 8 0,10 4-2,22-5 2,34-24 2,54-45-2,40-26-1,10 1 1,6-13-3,55-37 1,28-8 2,44-38-1,77-66 1,67-42-2,-1-36 2,1 12 3,-1-25-3,-11 24-1,6-3 1,-38 41 1,-56 42-1,-55 36 0,-50 47 0,-17 15-3,-15 34 3,-40 34 5,-44-6-5,-82 88-2,-51 29 2,-16 42 1,0-42-1,-10 0 0,48 4 0,7-38 0,21 5 0,28-29 3,55-54-3,39-24-3,17-5 3,21-21-2,39-28 2,23-26 1,37-36-1,150-80-3,-5-78 3,27 21-7,17-21 7,93-66 8,-154 111-8,-28 50-1,-16 25 1,-44 42 1,-56 36-1,-49 34-1,-28 13 1,-39 36 0,-33 26 0,-88 78 2,-49 54-2,-29-5-1,-5 5 1,11-29 2,-11 8-2,23-16 2,15-17-2,29-4 1,49-17-1,49-57-2,45-38 2,22-8-3,34-42 3,32-20 1,39-42-1,116-119-1,10 3 1,18 0 0,-23-24 0,-5 20 1,-28 62-1,-16-8 1,-28 29-1,-49 42 0,-34 20 0,-38 37 0,-12 9 0,-71 37 0,-39 42 3,-77 90-3,-83 38 1,0-4-1,22-13-1,-11-4 1,33-29 1,17-8-1,27 0 0,50-26 0,50-36 0,38-42 0,17-3-2,28-30 2,33-29-1,43-25 1,84-82 0,77-46 0,33-13 0,-5-24 0,0-17 0,16 45 0,-50 1-3,-16 4 3,-50 53 4,-27 30-4,-61 49 0,-45 30 0,-15 11 0,-34 38 0,-22 21 1,-39 12-1,-55 87 0,-83 25 0,-11 37 2,-5-16-2,-17-13 1,6 5-1,5-22 0,27 5 0,67-8 0,34-55 0,43-40-3,28-43 3,11-3-1,33-8 1,33-34 1,28-45-1,99-50 0,56-71 0,10 26 2,23-55-2,-34 22-1,0-13 1,-16 53 0,-27 30 0,-34 12 0,-66 42 0,-50 41 2,-11 0-2,-6 21-1,-27 16 1,0-8 1,-93 70-1,-106 63 1,-44 91-1,-17-38 1,-5 21-1,28-17 0,-1 9 0,34-21 0,27-45 0,39-21 1,56-46-1,43-33-3,22-4 3,28-21-1,34-12 1,48-41 2,101-84-2,82-82-3,16 8 3,23-29 3,143-99-3,-104 45-3,-128 145 3,-10-12 2,-7 16-2,-54 38 0,-56 45 0,-49 29-2,-11 9 2,-39 66 0,-50 3 1,-33 26-1,-99 91 0,-44 4 0,-12 45 4,-10-57-4,43-13-1,12-8 1,16-13-1,39-16 1,56-62-1,43-9 1,11-20-1,23-5 1,32-16-1,34-29 1,22-33 0,94-50 0,82-74 0,-10-17 0,-6-8 1,5 62-1,-16 12-1,-61 5 1,-27 36 0,-50 47 0,-45 28 1,-10 13-1,-22 16-1,-28 25 1,-23 8 2,-48 22-2,-79 65 1,-59 29-1,4 26 1,-16-39-1,11-7 1,-77 78-1,88-53-1,67-50 1,60-42-1,50-41 1,27-8-3,34-29 3,22-25 0,38-38 0,105-49 1,45-87-1,16 8-1,0-4 1,0 29 1,-33 13-1,-6-1 0,-38 26 0,-28 45 0,-50 41 0,-55 21-1,-11 12 1,-16 13 2,-28 33-2,-28 25 1,-32 8-1,-68 75 0,-76 45 0,-6 8 0,11 9 0,6-25 0,0 0 0,44-33 2,27-29-2,50-17-2,28-8 2,39-50-4,16-12 4,27-21 0,34-25 0,22-24-1,104-88 1,51-28 0,10-30 0,1-16-2,-6-4 2,-6 66 3,-38 4-3,-50 30 0,-55 36 0,-50 46-3,-11 21 3,-22 16 1,-27 17-1,-39 12 1,-34 42-1,-99 57 1,-43 76-1,-7-38 1,-10 0-1,32 12 1,-5-20-1,17-9 2,50-25-2,60-36-3,27-38 3,40-21 0,16-20 0,27-26-2,40-20 2,21-37-1,105-91 1,72-17 1,0-50-1,28-12 0,10 4 0,-21 37 0,-1-24 0,-38 62 0,-27 53 0,-45 34 1,-72 28-1,-49 22 0,-23 15-1,-43 43 1,-28 24 2,-95 74-2,-59 55-2,-18 24 2,-21-12 2,27 4-2,0-8 2,33-33-2,23 16 1,32-41-1,56-46-2,27-25 2,34-32-3,16-13 3,22-13-1,38-37 1,34-37 0,105-79 0,72-45 1,10-46-1,17-12 0,166-108 0,-116 107 0,-149 100 0,-28 21 2,-38 33-2,-51 45-2,-37 38 2,-12 0-1,-50 58 3,-33 7-2,-27 35 2,-133 98-2,-11 21-1,-22-12 1,17 4 1,-11 16-1,27-45 0,22-4 0,33-29 0,45-37 0,44-42-1,38-33 1,17-4-2,22-9 2,39-20 0,27-37 0,100-63 1,44-66-1,16 0 1,34-8-1,-28-29 0,0 29 0,-17 13 0,-22 40 0,-33 26 1,-82 62-1,-45 24-1,-11 13 1,-5 25 0,-39 21 0,-39 20 2,-66 95-2,-61-3-1,-5 12 1,-28-5 1,17 1-1,-6 16 1,39-54-1,44-20 1,17-17-1,27-16 1,39-38-1,22-8-5,22-25 5,28-16 2,32-34-2,117-78 1,55-67-1,17-7 0,38-18 0,-11-3-1,-17 16 1,-10 21 3,-28 45-3,-72 58-1,-55 26 1,-55 32-1,-17 17 1,-22 29 0,-39 32 0,-49 14 3,-83 103-3,-34-4-3,-26-1 3,4-3 2,6-38-2,34 34-2,32-25 2,45-38 1,21-29-1,45-36-2,6-1 2,21-17 1,23-28-1,38-42-4,77-58 4,56-37 1,44-46-1,6-24 0,16 33 0,-39-5 1,-16 34-1,-34 41-1,-60 54 1,-55 33 0,-39 41 1,-39 34-1,-21 20 3,-95 95-3,-55 1-1,12 12 1,-7-4 1,12-34-1,22-32 1,61-17-1,16 0-2,22-29 2,33-25-1,12-8 1,16-21-2,0-4 2,77-37 0,67-88 0,71-24 3,11-8-3,1-29 0,-28 45 0,-12 21 0,-49 29 0,-44 53 0,-44 30 0,-11 8 0,-23 17 0,-21 20 1,-39 33-1,-56 34 0,-54 24 0,-45 46 1,-17-25-1,40-4 0,5-17 0,27-20 1,45-33-1,54-46 1,1 0-1,17-4-3,16-13 3,33-24-1,27-26 1,18-20 0,87-66 0,45-37 2,11 20-2,-33 25-2,-12 8 2,-38 25 0,-27 21 0,-51 46 0,-16-1 0,-5 17 3,-28 25-3,-33 0 0,-11 12 0,-28 25-1,-77 50 1,-22 0 0,33-42 0,5 42 2,28 0-2,33-38-1,39-28 0,0-5 1,22-16-1,33-17 1,28-24-1,27-26 1,89-28 2,5-38-2,44-28-2,6 11 2,-11 59 0,-77-17 0,-17 21 1,-34 13-1,-43 28 0,-11 0 0,-39 46 0,-34-4 5,-32 20-5,-89 58-1,-21 22 1,-12-1 1,6-4-1,27 0-2,39-34 2,11-19 1,61-34-1,11-9 2,16 1-2,11 4-3,29-13 3,21-20 1,27-25-1,29-17 1,43-41-1,-5 4-3,-5 4 3,-12 13-1,-10 8 1,-51 33-1,6 4 1,1 12-16</inkml:trace>
</inkml:ink>
</file>

<file path=ppt/ink/ink3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0:22:46.371"/>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1059 799 0,'-16'13'21,"-6"7"-21,-11 5 1,-12 25-1,-10 16-2,-44 46 2,16-8 2,-16 3-2,-6 18 1,0-19-1,5-15 0,12 5 0,11-26 2,33-33-2,10 0 6,7-8-6,5-8 10,16-17-10,6-4-1,39-49 1,33-26 1,55-57-1,38-51 0,6-6 0,1 7 1,4 4-1,-21 37 3,-12-4-3,-10 8-2,-34 35 2,-16 19 3,-28 21-3,-27 33 0,-6 4 0,-11 12 13,-22 22-13,-28 28 0,-10 21 0,-23 8-1,-83 74 1,-32 22 1,-1 11-1,33 10 1,6-47-1,28-24 0,16-4 0,22-26 1,44-37-1,12-12-3,5-8 3,49-50 0,23-8 1,5-40-1,61-72-1,39-58 1,5 0 1,6 45-1,-34-15 0,-10 29 0,-23 32 0,-16 12 0,-17 26 1,-33 45-1,-5 0-3,-12 12 3,-16 21 4,0-4-4,-44 67 1,-55 45-1,-28 28-2,-33 46 2,-6-21 1,11 18-1,23-22 1,-12-28-1,28-17 1,11 0-1,12-10 0,21-27 0,39-42 1,5-4-1,11-8-3,12-4 3,16-21 0,22-37 0,33-26-1,45-57 1,21-40 1,39-43-1,-5-4 1,5 45-1,-16-20 0,-28 13 0,-11 41 2,-28 33-2,-5 8-2,-22 29 2,-34 29-2,-5 8 2,-10 13 2,-24 28-2,-26 18 2,-12 32-2,-82 38 0,-23 28 0,-44 46 2,17-21-2,11 9 1,0-8-1,27-59 3,50-24-3,50-50 1,5-4-1,12-9-7,16 1 7,27-13 2,28-29-2,17-41 1,66-67-1,39-41 0,-6 29 0,-5 21 1,-39 21-1,-17 17 0,-27 19 0,-39 38 2,-6 9-2,-4 7-3,-40 46 6,-27 0-3,-17 34 1,-55 68-1,-33 14 1,28 5-1,21-30-1,1-21 1,10-28 1,45-38-1,11-8 0,6-8 0,10 0-2,22-13 2,29-25 0,4-45 0,56-50-1,22-41 1,28-17-1,-6 26 1,-6-10 2,-27 10-2,-39 70 0,-38 41 0,-6 4 5,-5 8-5,-6 0 6,-22 9-6,-17 28 1,-22 30-1,-16 8-1,-66 45 1,-1 16 0,17 9 0,6-33 0,-1-4 0,12-37 1,44-4-1,10-17-1,7-9 1,10 1-1,39-21 0,22-21 1,6-28 0,16-18 0,39-28 0,-6 17 0,-10 7-2,-34 34 2,-5 4 1,-12 0-1,-5 5 0,-5 7 0,-6 13 0,-11 8 5,0 0-5,-22 16 0,-11 9 0,-6 3 0,0 1 0,6-8 0,6 4 0,5-5 2,5-3-2,0-1-1,6-3 1,0-9-3,11-4 3,0 0 0,11-21 0,11 1 0,12-22 0,4-12-1,1 1 1,0-13 2,5-17-2,-22 42 2,-11 8-2,-6 8 4,-10 13-4,-17 20 1,-17 8-1,-5 30-1,-11 4 1,-17-5 2,-44 21-2,11 0 1,55-33-1,6-4-1,11-8 1,5-1 2,6-7-2,6-5-5,10-25 3,17 5 2,11 8-16,12-17 16,15 13-65</inkml:trace>
</inkml:ink>
</file>

<file path=ppt/ink/ink3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0:22:48.86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 1374 0,'39'-29'33,"11"-12"-33,21-17 3,73-54-3,11-4-1,-17 0 1,34-37 1,-18 33-1,-21 16 0,-1-7 0,-21 11 1,-12 1-1,-10 16 1,-23 29-1,-33 34 0,-11-9 0,-5 16 13,-17 9-13,-22 21 4,-17 32-4,-33 17 0,-165 183 0,-84 124 5,167-208-5,26-24 1,45-41-1,28-18 1,33-32-1,16-13-2,23-12 2,16-37 1,28-21-1,27-25 1,73-71-1,43 1-1,-32-25 1,-12-5 0,-11 42 0,-39 21-1,-16 16 1,-28 13 0,-33 37 0,-5 4 1,-6 9-1,-5 3 0,-39 38 6,-23 37-6,-15 29 0,-45 58 0,-33 38-1,0-26 1,16-3 1,12 20-1,16-42-1,28-65 1,38-30 1,6-8-1,11-8-4,27-12 4,18-17 0,32-42 0,22-12 1,67-95-1,49-34 0,6 5 0,-6-21-3,-32 38 3,-17-1 1,-11 29-1,-39 38-1,-17 33 1,-38 16 1,-12 25-1,-5-8-2,-11 25 2,-16 28 3,-28 30-3,-22 16 1,-39 88-1,-50 20 3,-21-25-3,-1 12 0,0-20 0,11 4 0,34-13 0,27-24 1,16-33-1,40-34 0,5 0 0,16-20 0,12-37 0,21-22-1,34-20 1,55-87 0,61-16 0,-16-30-1,-7 9 1,-4 29 1,-23 20-1,-39 38 1,-22 21-1,-33 36-1,-11 13 1,-5 1-3,0 15 3,-17 22 6,-23 28-6,-26 5 0,-12 37 0,-72 62 1,-49 12-1,0 25 2,-7-25-2,18 17-1,-6 0 1,12-62 2,54-29-2,23-21 0,49-37 0,6-4 1,39-25-2,32-34 1,29-32-1,43-92 1,39-28-1,6-5 1,-12-12 3,-5 33-3,-10 0-1,-28 25 1,-39 62 0,-34 46 0,-5-1 5,-5 18-5,-12 3 4,-21 4-4,-23 30 1,-22 20-1,-21 33 0,-69 25 0,19 54 0,-34 8 0,6-57 1,44-22-1,17 1 0,44-30 0,10-7 0,7-10 0,16-3-6,11-16 6,22-26 2,27-4-2,29-32 0,43-59 0,17-8 0,22-17 0,-22-8-2,-28 50 2,1 8 3,-17 41-3,-38 21-2,-12 5 2,-5-5 0,-12 17-2,-16 12 2,0-4 3,-38 58-3,-19 4 1,-42 62-1,0-8 0,10 16 0,23-28-1,16-25 1,28-38 2,6 1-2,5-9-5,33-25 5,22-16 0,17-38 0,10-4 0,62-37 1,-12 9-1,-20-5-1,-30 21 1,-32 25 1,0 20-1,-6-4-2,-11 17 2,-11 17 2,-11 20-2,-22 21-1,-28 28 1,-55 47 1,-16 20-1,-35 12 0,24 17 0,-1 5 2,1-55-2,32-29-1,23-7 1,22-22-1,33-37 1,38-21 0,28-24-1,6-9 1,27-33-2,73-70 2,43-37 2,0-26-2,-32 18 1,-1 11-1,-11 5-3,-27 41 3,-50 50 2,-34 29-2,-5 12-2,-10 13 2,-12 0 2,-17 20-2,-22 21 3,-21 33-3,-40 46-10,12 13 10,-17-10-70</inkml:trace>
</inkml:ink>
</file>

<file path=ppt/ink/ink3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4T10:22:51.15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 1231 0,'0'0'15,"-6"0"-15,6 0 7,0 0-7,0 0-2,0 0 2,17-12-2,10-13 2,18-12 2,-7-13-2,18-12 0,54-54 0,6-12 2,16-5-2,-16 38 5,0-21-5,-16 0 2,-23 17-2,-16 16 5,-28 46-5,-5-5 5,-6 13-5,-6 4 16,-5 9-16,-11 7 0,0 14 0,0-5 1,-33 24-1,-11 22 4,-17 20-4,-27 21-5,-6 8 5,0 13 0,0 16 0,6-24 2,16-9-2,33-41-1,12-1 1,5-20-1,5 0 1,6-8-2,28-33 3,16-17-1,17-21 1,5-12-1,50-54 0,0 41 0,-1 1 1,-10-17-1,-33 20-1,-28 26 1,-5 20-2,-6-4 2,-6 20 1,-4 5-1,-18 46 0,-16-9 0,-17 25 0,-16 16 4,-28 51-4,6-26-1,5 9 1,6-17-1,27-29 1,6-12 1,11-5-5,11-8 4,16-20 1,18-21-1,15-29-1,23 0 1,11-25-1,44-42 1,-22 1 1,-12 12-1,-10 12-2,-33 51 2,-6 3 1,-5 0-1,-12 9 0,-10-1 3,-17 26-3,-11 20 0,-17 25 0,-22 4-2,-49 46 2,10-1 1,1 13-1,11-29 1,10-16-1,34-34-51,11 1 51,16-34-3</inkml:trace>
</inkml:ink>
</file>

<file path=ppt/ink/ink3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2:01:00.41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707 0 0,'0'0'32,"0"0"-32,-22 13-1,0-1 1,0 5 2,-6-5-2,1 9 6,-1 0-6,1 8 4,-1-9-4,6 22 3,0-9-3,0-4 5,0-4-5,5 20 0,6 13 6,6 13-6,-1 44 2,6-32-2,-6 8 0,-5 50 4,-5-41-4,-6-1 0,-6 46 3,6-25-3,6-29 6,10-41-6,0-9-1,6-8 1,0-16-1,12-25 1,4-30 2,1-15-2,-1-1-1,-5-17 1,6-61-5,-12 16 5,-10 0 0,-12-4 0,-5 12-8,-5 0 8,-7 34 1,12 37-1,0-1 1,0-3-1,0 0 4,0 3-4,5 18 7,6-1-7,0 8 2,0 1-2,6 29 0,-1 20 1,-5 33-1,-5 50 1,-1 13-1,6 12-1,6-21 1,5 0 0,5 9 0,6-17 1,-5-17-1,5-49 0,5-5 0,6-11-1,6-5 1,5-13 0,0-16 0,6-25-1,-1-24 1,7-14-2,21-61 2,-5-21-10,-1-16 10,-21 12-8,5-25 8,-5 8-2,-17 5 2,0 16 1,-11 54-1,-11 49 2,-5 9-2,-1 4 5,-5 12-5,0 13 5,-6-4-5,-5 66 0,-5 0 4,-1 37-4,-11 83 2,-5 13-2,6 20-1,4-54 1,12-3 2,0 24-2,11-58-1,6-17 1,5-32 0,5-13 0,1-13 1,5-12-1,0-8-2,0-21 2,0-20 3,0-9-3,6-29 0,-1-25 0,6-24-1,-5-79 1,-1-30 0,-5-3-1,-5 49 1,-12 21 0,-10 13 0,-1 8 3,-5 41-3,0 37-3,0 9 3,-6 16 1,-5 34-1,0 28 3,-6 9-3,1 29 0,-12 70 0,11 0 1,17 16-1,0 5-2,11-29 2,6-4-1,-6-13 1,11-29 4,0-49-4,5-5-1,1-4 1,5-16-2,5-13 2,1-28 1,5-30-1,0-4-3,0-20 3,17-67-3,-6 4 3,-5-12-2,-1-46 2,1 59 4,-12 24-4,-5 4 0,-11 21 0,0 46 3,0 4-3,-5 12 5,-17 54-5,0 37 0,0 33 1,-12 50-1,12 13 0,6 20 0,10-45-2,6-21 2,11-13 2,0-45-2,0-12 1,0-9-1,6-12-4,0-25 4,5-29-3,-6 0 3,1-12-35</inkml:trace>
</inkml:ink>
</file>

<file path=ppt/ink/ink3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2:01:18.75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943 583 0,'5'0'41,"12"0"-41,11 4 2,5-12-2,-6 8 2,18-4-2,4 8 2,12-13-2,0-3 1,-1 0-1,7-1 1,-1-3-1,0-1-2,0 0 2,1 9 3,-7-4-3,-10-1-1,22 1-1,0 12 2,0-13 2,-1 9-2,-10 4 1,5 0-1,6-8 0,0 0 0,5-1-1,0-11 1,-10 7 2,-7-3-2,1 3-1,0 5 1,0-4 1,-6 16-1,6-8 1,-1 0-1,-15-5-1,-1 9 1,0-8-2,6-4 2,-6 7 3,0-11-3,-5 16-1,-6 0 1,-6 0 1,1 8-1,-6-4-1,6 0 1,-1 5 1,-5-1-1,0 4-1,1-3 1,-1-5-1,0 8 1,0 5 1,-6-13-1,-5 4 1,0 5-1,0-1-1,1-4 1,-1 9-1,5-1 1,6-3 2,6 3-2,-1 1 1,7 0-1,-1-9-1,5 4 1,1-3 2,-6 3-2,0-8-1,11 0 1,6 0 3,11 1-3,5-5-1,0-5 1,-5 10-1,11-10 1,0 5 0,5-4 0,0-4 0,-16 4 0,5-4 1,1-1-1,-1 5 2,6-4-2,-6 0-2,0 3 2,-16 5 3,5 0-3,-5-4-3,-1 13 3,-4-1 0,-1 0 0,-6 5 1,-4-1-1,-1-8 0,0 4 0,-6 1 0,1-1 0,5 0 1,-5 1-1,-6-9 1,0 4-1,11 0 1,0-4-1,6 0 0,0 0 0,5 0-1,0-4 1,6 8 1,-1-8-1,-10 12 2,5-12-2,6 8-1,5-4 1,6 8 0,-6-4 0,0-8-2,-11 4 2,1 4 3,4-4-3,1-4-2,0 0 2,5 4 2,6 0-2,5 4 0,-5 0 0,5-4 0,6-8 0,-1 4-1,7-4 1,-18-1 0,18 1 0,-1 0 0,0 8 1,-5 0-1,0-4 2,-11 12-2,-12-12-3,1 8 3,0-4 1,5 4-1,0-8 1,0 4-1,6-4 0,-6 4 0,-10 0 0,-1-4 0,0 8 0,0-4 0,6 4 0,5-8 0,6 4-2,5 8 2,-5-4 2,10 0-2,7 1-1,5-5 1,-6 4 0,6 0 0,5-4 0,56 8 0,-23-8 1,-49-4-1,11 4 0,5 0 0,0 0 2,6-12-2,55 3-4,0 1 4,-27 4 2,-45-9-2,12 9-1,4 4 1,34-16 0,-44 16 0,11-13 0,55-12 0,-22 9 0,-38 8 0,10-5 0,61-12 0,-16 0 1,-6 5-1,-6 7-1,-60 22 1,11-18 1,5 9-1,6 0 0,44 0 0,-50 0 0,-38 0 0,-6 9-1,1-5 1,-12 4 0,0 4 0,-11-3 0,0-1 0,-5-4-1,-6 0 1,0 0 0,0 1 0,-6-1 2,-5-4-2,0 0 0,0 0 0,0 0-1,-22 0 1,-17 4 1,-10-4-1,-18 0-2,1 0 2,-11-4 2,-11 0-2,-12-1 0,-54-3 0,-7 8-1,1 0 1,-5 0-1,-18 17 1,1-5 0,-17-4 0,12 17 0,-12-12 0,17 12 0,5-1 0,6-15 1,11 3-1,0-12-2,5 0 2,28 0 4,39 4-4,-6-8-1,-39-4 1,50-9-1,-10 1 1,-57-13-1,23 0 1,45 20 2,-12-7-2,-50-9-2,28 0 2,39 13 0,-11 8 0,-1-9 1,1 5-1,11 0 1,5-1-1,0 5-2,0 4 2,-5-4 0,0-8 0,5 8 1,-5 4-1,-6-5 0,-6 5 0,1 5 1,11-5-1,-6 4-1,-5-4 1,-1 0 1,6 0-1,-5-9 0,-6 1 0,-5-4-1,-45-1 1,28-7-1,44 15 1,-10 5 1,-1-12-1,0 8 1,11-4-1,0 3-1,1 1 1,-1 4 1,-5 0-1,-1-4 0,6 12 0,-10-3 0,-12 11 0,5 1-2,-4-9 2,-57 25 0,18-12 0,55 0 2,-1-9-2,18 9-1,4-1 1,7-7-1,-1-1 1,6 1 2,0-5-2,5 0-1,-5-4 1,5-4 1,0 4-1,-5-4-1,11 5 1,0-1 0,0-4 0,0 4 0,-6 0 0,0-4 1,1 0-1,-6 4 0,-6 0 0,-5 0 0,11 1 0,-6 3 0,-5 4 0,-6 1-1,0-1 1,0 1 0,1-5 0,10-4 0,-11 0-1,1 4 1,4-8 0,-4 9 0,4-9 2,1 4-2,5 0-1,6-4 1,6 4 0,10-4 0,0-4 1,1-4-1,-6-1-2,0 1 2,-1 0 0,1-5 0,0-3 1,-6-1-1,-5-8 1,6 1-1,5-1-1,-6-4 1,-5 0 0,-12 0 0,-4 4-1,-7 0 1,1 4 3,-6 9-3,-5 4-2,-11-5 2,5 1-1,6 4 1,-1 3 1,7 5-1,4 5 0,7-14 0,4 13-1,7 5 1,4 3 1,7-4-1,-1 1 1,6-1-1,0 4-2,5 1 2,6-5 2,6-4-2,-1 5-2,1-5 2,-7 4 1,1-4-1,6 0-1,5-8 1,0 0 1,0 0-1,11 4 0,-11 0 1,11 0-1,0 0-1,0 0 1,-22 8 2,-1-4-2,1 0-1,-5-8 1,-1 13-5,6-5 5,0-4 3,-6 4-3,1 0 0,10 0 0,1 0 0,-1 0 0,12-4 2,5 0-2,0 0-1,0 0 1,-17 0 0,0 5 0,-5-5 0,0 4 0,0 4 0,0-4 0,5 0 1,6-8-1,0 4-1,0 0 1,11 0 1,0 0-1,-5-4 0,5 4 0,0 0-1,0 0 1,0 0 1,0 0-1,0 0-1,-11-4 1,-6 4 0,1 0 0,5-4-1,0 8 1,11-4 1,0 0-1,0 0-1,0 0 1,0 0 1,0 0-1,0 0-1,0 0 1,11 0 1,0 4-1,0-4-1,5-4 1,6 4 1,6-4-1,-6 4-1,33-9 0,6 1 1,5-4 1,-5-9-1,-11 9 1,-1 7-1,1-7-1,0-5 1,-1 1 1,7 8-1,-1 3 0,6-7 0,-6 8 0,6-4 0,5-1 0,6 1 0,5 0 0,-11-1 0,0 1-1,1-4 1,5-1 2,-1 5-2,1 0-2,0-1 2,-6 1 1,6 4-1,5 0-1,6 0 1,-6-9 1,1-3-1,4-5-1,7 4 1,-6 1 1,-1 3-1,-15 1 0,-7 8 0,7 4 1,-7 4-1,-4 0-2,-1 0 2,0 0 1,-5 1-1,0-1-1,-6 0 1,-11-4 1,-6 4-1,1 0 0,5 4 0,0-3-1,0 3 1,1 0 0,-1 5 0,5-5 2,7 4-2,4-3-2,1 3 2,-11 0 1,5 1-1,0-1 0,0 1 0,0 3-2,0 1 2,1-1 0,-1-3 0,0 3 1,-16-7-1,5 3 0,5 1 0,7-5 2,4-4-2,6-4-2,1 8 2,-1-8 2,-5-8-2,-6 8 1,-11-8-1,0 12-3,0 4 3,6-8 2,-1 4-2,1 0 1,5 5-1,0-9-1,-5 4 1,0 4-1,-1-8 1,-10 0-1,-6 0 1,-5-4 1,-1 0-1,1 8 0,5-4 0,0 4 1,6-4-1,-1-4-1,6 8 1,6-8 0,0 0 0,5 4 1,0-4-1,-5 4 0,-6 0 0,0 0 0,6 0 0,-1 4-1,6-4 1,6 0 2,5-4-2,-5 0-2,-6-1 2,6-3-1,0 0 1,5 4 7,0-5-7,-5 1-6,-6 0 6,0 8 1,-11-4-1,-5 8-1,-1 0 1,-5-4 1,1 4-1,-7 4-1,1-3 1,-1 3 1,1 0-1,-6 0 0,5 1 0,6-5-2,6 0 2,0 0 2,-1 4-2,6 1-1,6 3 1,5-4 1,0-8-1,1 0-2,4 5 2,7-10 2,10 1-2,0-8 5,0 4-5,-10-5-5,10 9 5,0-8 0,0 7 0,6 1 0,-6-4 0,-10 4 0,10 0-1,0-5 1,0 9 2,1-4-2,-1-4-1,-5 8 1,-6-4-1,0 0 1,0 0 1,0-5-1,6 5 0,0 4 0,5-8 5,-11 4-5,28 0 0,0-1-4,0 5 4,0 0 0,-11-4 0,-6 4 0,6-8 0,-1 8-1,1 8 1,0-8 0,-11 4 0,-6-8 0,6 8 0,5 1 0,6-10 0,-1 14 1,1-5-1,-11-4-1,0 4 1,10-4 0,1 12 0,0-12 0,-6-4 0,-5 0 4,5 0-4,1-4-5,4 4 5,1-5 1,0 5-1,-11 4 0,5 8 0,6-16 0,5 8 0,0 0 0,-5-4 0,-11 4 0,0-4 0,-1 4-2,1 0 2,0-4 2,0 8-2,-1-8 1,-5 4-1,-10 0-2,10 0 3,0 0-1,-5 8 1,-1-8-1,-4 8-1,-1-4 1,-6 5-1,-4-1 1,-1 0-3,-6 1 3,-5-5 4,1 0-4,-7 4-1,1 5 1,-6-9 1,0 8-1,0-8-1,5-4 1,-5 4-1,11-4 1,12 0 2,10-12-2,11 8-1,0-9 1,6 13 1,11 5-1,5-5 0,6 0 0,-6 0 0,6-13 0,16 9 0,67 0 0,-28-13-1,0 30 1,0-13 2,-22 0-2,-39 0-1,12-4 1,5 8 1,27-8-1,-49 4 0,5 4 0,6-4-1,11 0 1,27-4 0,-43-5 0,10 1 0,61-9 0,-27 9 0,-40 4 0,7-4 1,49-5-1,-22 13-1,-55-4 1,5 0 0,6-4 0,5-1 0,6 1 0,-17 8 0,6-4 0,0 0-2,-1 4 2,1 0 2,5 0-2,-16-8 0,0 3 0,0-3 2,5 4-2,0 0-2,0 0 2,-5 4 0,0 4 0,-22 4 0,-1 0 0,1-3 0,-1 3 0,7 0 0,-1 0 0,6-8 0,-1 5 0,6-5 0,-5 12 0,-11-16 0,5 12 0,6-12 0,5 0 0,11 0 0,17 8 0,0-4 1,-6-4-1,-5 12 0,-6-12 0,0 4-1,-5 12 1,-11-12 0,0 0 0,-12 4 0,-10 1 0,-1-5 0,7 0 0,-1 0 1,0-5-1,5 5-2,-4 0 2,-7 0 2,1 0-2,-6 0 0,0 0 0,6 0-1,-1 0 1,1 0 0,-1 0 0,-5 0 2,-5 5-2,0-1-2,5-4 2,0 0 0,0-4 0,5 8 0,1-8 0,5 8 0,0 0 0,6-4 0,5 4 0,0-8 1,-11 8-1,1-4 0,4 0 0,6 0 0,1 0 0,-1 0-1,0 4 1,0-4 0,0 0 0,0 4 0,-10 0 0,-1-4 0,0-4 0,0 8 0,6 1 0,-1-1 0,6 0 0,1 0 1,-7 0-1,-5 0 0,-5-4 0,-6 4-1,-5-4 1,-1 0 0,1 0 0,-1 5 2,1-1-2,0 0-2,-1-4 2,1 4 0,-6-4 0,-6 4 1,6 0-1,-11 0 1,0-4-1,0 0 3,11 5-3,6-5-4,5 0 4,6 4-1,-1-4 1,1 4 0,5-4 0,0 4 1,6 4-1,-1-8-1,-5 9 1,-10 3 0,-1-4 0,5 1 1,6 3-1,6-8 1,0 0-1,-1 5 0,-5-9 0,1 0-2,4 12 2,-5-8 0,-5 0 0,5 0 1,-5 5-1,-6-5-1,-6 0 1,6 0-1,1 0 1,-1 0 1,0 0-1,0 5 2,0-5-2,-6 4-1,-4-8 1,-1 8 0,0 1 0,0-5 0,0 4 0,0 0-2,-6 1 2,1 7 1,-1-7-1,1 11 1,-1-7-1,1-5 0,5 4 0,0 1 0,0-9 0,6 0-1,-1 4 1,1 1 1,5 3-1,5 1-1,-5 3 1,-5-3 1,11 11-2,-1 5 1,1 0 1,5 0-1,-5 0 0,-1-4 0,-5 4 1,-5 0-1,-1-4-2,1 0 2,-11 0 1,-1 0-1,-5-9-1,0 9 1,-5 4 1,-1 0-1,-5-8-1,-6 8 1,-5-5 1,0 1-1,0 0 2,6 4-2,-7-8 2,-4 4-2,-1-5-3,6 1 3,6-4 2,-1-1-2,6 1-1,5-5 1,6 1-1,12-5 1,-1 0 1,0 1-1,0-5-1,0 0 1,-11 0-1,0-4 1,0 0 1,0 0-1,22 8 0,0 1 0,0-9 1,0 4-1,-5 0 0,-1 0 0,-5 0-2,0 0 2,-5 0 2,-6-4-2,0 0-2,0 0 2,0 0 2,0 0-2,0 0 0,0 0 0,0 0-2,0 0 2,0 0 2,-17-4-2,1 4 0,-1 0 0,1-12 0,4-13 0,1-4-2,-5-8 2,5-1 4,0-7-4,0 8-2,5-5 2,1 1 2,5 8-2,0 0-4,0-1 4,0 1 4,0 4-4,-6 0-2,1 0 2,-1 4 1,1 5-1,-1-1 0,1 0 0,-1 1 2,6 3-2,0 0 0,0-3 0,6 3 0,-6 1 0,0 3-2,5 1 3,-5-5-1,0 5-4,0 4 4,0-5 0,0 5 4,0 0-4,0-1-3,0 1 3,0 8 0,0 0 0,0-4 6,0 4-6,0-8-3,0-1 3,0 1-1,0 0 1,0-1 1,6-7-1,-1-1-1,1 5 1,-1-5 0,-5 1 0,6-1 0,-6 5 0,0 3 0,0-7 0,0 3 0,-6 1 0,1 4 1,5-5-3,0 1 2,0-5 2,0 1-2,0-1-1,5 1 1,1-1-3,-1 5 3,-5-1 4,0 5-4,0 0 0,0-1 0,0 9 2,0 0-2,0 0-3,0 0 3,0 0 0,0 0 0,0 0-1,0 0 1,0 0 0,-5 5-2,5-5 2,0 0 3,-17 12-3,-5 0-3,0-3 3,-6 3 4,1-4-4,-6 5-3,-1-5 3,-4 5 1,5-1-1,5 0-1,-5 5 1,-11-9 1,-6 9-1,-5-17-1,0 12 1,-6-12 0,17 0 0,-34 8 0,-4 1 3,-7-1-3,12 0-2,-22 9 1,-51 20 1,18-16 2,66-17-2,5 8-1,-5-7 1,-6-1-1,-5 0 1,-6 4 1,17 0-1,-28-3 0,0-1-2,-39 0 2,56-4 2,27 0-2,1 4-2,-1-4 2,0 0 2,-5 0-2,-6 0 2,-5-4-2,0 4-1,10-4 1,-4 0-2,-1 4 2,0 4 2,6-4-2,5-4 0,6-1 0,6 1-1,4-4 1,1 0-2,0 4 2,0-1 2,11 1-2,-6-4 1,-5 0-1,-5 4-2,-1-1 2,0-3 3,1-4-3,-7 3-3,1 1 3,0 4 3,11 0-3,-6 0-3,-10 0 3,-7 4-1,-4 4 1,-7-4 3,7 4-3,4-4-1,1 0 1,-6 0 1,-5 4-1,0 0 0,0 0 0,16-4 1,-5 4-1,-6 1 0,-5-1 0,-6 0-2,-11 8 2,11-12 2,-10 9-2,-18-5 0,-38 8 0,55-4 0,-11 1 0,-60-1-3,32-4 3,45 4 4,-17-8-4,0 5-1,-44-5 1,55 4 0,-10-4 0,-12 8-1,-39-12 1,0 4-2,1 0 2,10 4 3,56-4-3,-6 4 0,-5-8 0,0 0-1,5 8 1,11-4 1,6 0-1,-1 0 0,1 0 0,0 0 1,0 0-1,5 4-1,6-4 1,11-4 0,5 0 0,0 0-3,-5 12 3,-6-4 2,-32 0-2,4-8-1,-5 0 1,1 4 1,-1 0-1,5 4 1,7 4-1,15-8 0,7 0 0,-1 5 0,0-1 0,-5 0-1,0 0 1,0 0 1,-6-4-1,6 4-1,5 0 1,6 5-2,0-1 2,0 0 3,5 1-3,6-1 0,0 0 0,-1 5-1,-4-1 1,-6 0-2,-6 1 2,11 3 2,1 5-2,-12 0 1,-5-1-1,-6-3-1,0 0 1,-5-1 1,22-8-1,-6 1-5,0 3 5,-5 1 5,-6-1-5,-5 5-1,0-5 1,16-4 0,-10 9 1,-1-9-1,0 0 0,0-3 0,1-1 0,-1 0 0,6 0 0,5-4 0,0 0-1,-11 4 1,-10 0 1,-12 0-1,17 1 0,-12-5 0,-5 4 0,-5 0 0,11 0-1,-6 0 1,-5 0-2,-6 0 2,-6 1 3,-32-5-3,38-5-1,-72 5 1,23-12-2,-12 0 2,-10-5 2,21 21-2,-5-12 0,0 0 0,27-17-2,34 12 2,-6-3 3,-55-1-3,33 5-3,28 8 3,-17-5 3,-44-7-3,-17 7 0,0 9 0,17 9-2,-5 7 2,10-16 2,-10 13-2,-12 3-3,22 9 3,-5-4 0,0-9 0,22-12 2,33 9-2,-16-1 1,-61 4-1,22 1-1,-12 7 1,29-11-2,38 7 2,-66-3 0,5 24 0,28-16 3,39-9-3,-17 0 0,-44 17 0,-11-4-3,-6 13 3,17-14 0,-6 10 0,6-22 2,33 9-2,39-17-2,-6 8 2,0-3 3,1-1-3,-1 0-1,17 5 1,-1-9 1,1 4-1,0-4-3,5-4 3,6 0 0,0 0 0,5 4 0,11 5 0,12-9 0,5 4 0,-1 0 2,1-8-2,0 12-2,0-8 2,0 8 2,0-8-2,-6 4-2,-5-4 2,0 5 3,0 3-3,5-4-3,1 0 3,5 0 0,0 0 0,0 1 3,5-1-3,0 0-3,1 4 3,-6-4 2,0 4-2,5 1-2,-5 3 2,-6 1 3,-5-1-3,0 0-5,6 1 5,-1-1 2,6 1-2,5-5 0,1 4 0,5-7 2,0 7-2,0-4-2,0 1 2,0-1 0,-6 0 0,-5 0 0,-6 5 0,6-5 2,11 0-2,0 5-2,6-5 2,-1 5 0,-5-5 0,5 0 0,1 0 0,5-8 0,0 0 0,0 0-1,-6 13 1,1-5 1,-1-4-1,6-4 0,-5 9 0,5-9 2,0 0-2,0 0 0,0 0 0,-6 8-2,6-8 2,0 0 2,0 0-2,-5 12 0,-1-3 0,1-1-2,5-8 2,0 12-1,0 5 1,0-1 0,0 1 0,0-1 1,0 9-1,0-12-1,5 3 1,1 1 0,-1-5 0,-5 9 0,0 0 3,11-5-3,11-3-3,17-1 3,11-4 0,5-8 0,-11 0 0,0-4 0,1 0 0,4-12 0,6 7 1,1 5-1,-1-8-1,0-5 1,-5 13 0,-6-8 0,-11 3 0,-5-3 0,-1 12 3,1-4-3,0 0 0,-1 4 0,1 4 0,5-4 0,-5 4 1,-1-4-1,1 8-4,-1 0 4,6-3 0,1 3 0,-7-8 3,1 0-3,10 0 0,12 0 0,11-4-3,5 0 3,0-1 4,-10 5-4,26 0 0,1-8 1,0 0-1,-11 0-1,22-5-3,38-12 4,-16 13 4,-44-1-4,-6 5-4,-10 12 4,-1-8 0,0-4 0,6 8 5,-1-4-5,7 8-5,-12 0 5,-5 0 5,-1 0-5,1 0-5,5-4 5,0 5 3,6 3-3,0-8-5,0 0 5,-12 8 2,7 0-2,-1 1 4,6 3-4,5-4-4,0-3 4,-16-1 4,5 4-4,6-4 1,5-4-1,6 4-5,0 5 5,5-1 5,-11-4-5,6 0-5,5 0 5,0 0 3,-5 1-3,-17 3-3,1-4 3,4 0 0,7 0 0,-1-4 5,6 0-5,0-4 1,-12 4-1,-5 0-2,6-4 2,5 4-4,1 0 4,5 0 0,-12 4 0,-5-4 5,1 4-5,4-4 0,12-8 0,6 4 0,4-4 0,-10-1-1,5 5 1,12-4 2,-1 4-2,-5-9-1,5 1 1,56-13 0,-6 0 0,-28 13-5,-43 3 5,4 1 5,7 0-5,5 0-5,-17-5 5,6 5 6,10 4-6,7-4-6,5-1 6,22 5 6,-39 0-6,0 4-6,6 0 6,5-4 0,-16-4 0,0 3 5,0 1-5,5 0 0,6 0 0,0 4-1,-12 4 1,12 0 1,6 0-1,-1 1-5,33-14 5,-32 1 5,10 4-5,50 0-1,-38 12 1,-45-4-4,0-4 4,6 4 4,5 5-4,6-1 0,-17-8 0,12 0 1,5-4-1,5-5-1,0 5 1,-16 8 1,5-4-1,6 0 0,0 0 0,5-4 0,-16-8 0,0 4-1,0 3 1,5 1 2,-5 0-2,0 4-2,-6 0 2,-11 4 1,6 0-1,5 5-1,-5-5 1,5 0 1,0 0-1,-5 0-1,-6-4 1,6 0 0,11 0 0,5 0 1,0 0-1,-10 9-5,15-9 5,12 8 5,55-4-5,-22-4 0,-33 0 0,72-4-5,-23 4 5,12 8 4,0-12-4,-23 4 1,-43-8-1,15 8 1,46 8-1,-7-8-1,1-8 1,-12 12-1,-66-12 1,6-1 1,6 1-1,4 0 0,-4 4 0,-1-9-7,17 5 7,44 0 5,-11-5-5,-55 5 1,-12 0-1,23-1 0,0 5-2,0 4 2,-6 0 1,-16 8-1,0-3 0,-1-1 0,1 4 1,-6 0-1,1-4-1,-1 1 1,0-1 2,-5 4-2,-6-8-1,-11 0 1,17 0 0,-1 4 0,7-4 0,-1 4 0,0-4 0,0 0 0,-11 4 0,1 1-1,4 3 1,7 0 0,10 0 0,6-3 1,-6-5-1,-5 0-1,10 0 1,7-5 1,5 1-1,-12 8 0,7-4 0,4 0 0,7-4 0,-1 4 0,-5-4 0,-17 0 1,6-4-1,5 4-1,1-1 1,4 1 0,-10 4 0,-11 0 0,5 0 0,12 0 0,-1 4 0,0-4 0,-5 0 0,-22-4-1,-1 0 1,1 0 0,0 0 0,-6-4-2,0-1 2,6 5 0,5 0 0,0 0 3,-5 4-3,0 0 0,-1 0 0,6 0 0,1 0 0,4 0-1,1 0 1,0-4 1,-11 0-1,-1-1 0,1 5 0,0 0 0,-1 0 0,1 0 0,-6 0 0,-5 0 0,0 0 0,-6 0-1,-6 0 1,-5-4 1,0 4-1,-5 0 0,0 0 0,-1 0-3,-5 0 3,0 4 2,0 1-2,-5-5 0,-6 0 0,0 0-2,0 0 2,0 0 2,0 0-2,0 0-2,0 0 2,0 0 0,0 0 0,0 0 0,0 0 0,11 8 0,0-4 0,0 4 0,-11 1 0,0 3 0,0-4 0,0 5 3,5-9-3,-5-4-5,-5 4 5,5-4 2,0 0-2,0 0 2,0 0-2,0 4-2,0-4 2,0 0 3,5 13-3,1-1 0,0-4 0,5 1-3,-6-5 3,-5-4 0,0 0 0,0 0 0,0 0 0,6 12 0,-1-16 0,-5 4 2,6 4-2,-6-4 1,5 8-1,1 1-1,-6-5 1,0-4 1,0 0-1,0 0 0,0 0 0,5 0-1,-5 0 1,0 0 1,0 0-1,0 0-3,17-4 3,-1 8 3,1-8-3,-1-5 0,1 13 0,-6-4-1,6-4 1,5 0 1,0 4-1,5 0-3,1-4 3,0 4 3,-1 0-3,-5-4 0,-11-4 0,6 8 0,0-4 0,-1-5 1,1 9-1,-6-4-2,-6 4 2,1-4 0,-1 4 0,-5 0 0,0 0-2,0 0 2,0 0 1,0 0-1,0 0 2,0 0-2,0 0-3,0 0 6,0 0-3,0 0-1,22 0 1,0 4-3,6-4 3,0 0 3,-6 4-3,-6-4 0,-5 0 0,0 0 1,-5 0-1,-6 0-3,0 0 3,0 0 2,0 0-2,0 0-2,0 0 2,0 0 0,0 0 0,0 13 0,-6 7 0,1-11 0,-6 3 0,-11 0 3,-6 1-3,6 8-1,0-5 1,0 5 2,-6 4-2,1-9-4,-1-3 4,0 3 3,6-7-3,0 15-1,0-7 1,6-5-2,-1 1 2,0-1 0,6 1 0,0-1 0,6-8 0,5-4 2,-6 13-2,1-9 1,5-4-1,0 0-3,0 0 3,0 0 0,0 0 0,-6 12 3,1-8-3,5-4 0,0 0 0,0 0-1,0 0 1,0 0-2,-6 9 2,6-9 3,0 0-3,0 0 0,-5 4 0,5-4-4,0 0 4,0 0 4,0 0-7,0 0 3,-22 8 3,-6-8-3,-5 8-1,11-3 1,5-10 1,-5 10-1,-5-5-1,-12 4 1,-11-4 1,-5 0-1,0 0-4,11 0 4,-1 0 0,1-4 0,-5 8 1,-7-4-1,1 0 3,0-9-3,0 14-4,-1-1 4,18-8 4,-6 8-4,-1-4 0,1-4 0,0-1 0,0 1 0,0 0 1,0-4-1,-1 4 0,1-5 0,11 5-2,6 0 2,-23 4 0,0-4 2,-5 0-2,-6 4-1,-5 0 1,16 0 0,-11 4 0,-5-4 0,-11 0 0,0 4 0,10 9 0,7-5 0,-7-4 0,1 0 1,0 0-1,0 0-1,-1-4 1,1 5 1,22-5-1,0 4-1,0-4 1,5 4 1,-5 0-1,0-4 2,-1-8-2,7 4-3,-6-1 3,5 5 2,0-4-2,1 4-2,-1 0 2,11 0 1,6 4-1,-27-4 0,-12-4 0,-5 0 0,-1 4-1,18 0 1,-7 4 3,-4-4-3,-1 4-2,-5 5 2,-1-5-1,1 0 1,11-4 4,-28 4-7,0 4 3,6-4 1,0-4-1,16 0-1,6 5 1,5-1 0,6-4 0,5-4 0,6 8 1,5 0-1,1-4 0,-1 0 0,1 0 0,-1-4 0,0 0-1,-5 4 1,-5-5 0,-1 5 0,6 5 2,0-10-2,-6-3-1,-11 0 1,-5-4 2,-6 7-2,-5-3-3,16-4 3,-5 3 1,-11 1-1,0 0-1,-6 4 1,-5 0 0,16-1 0,-28 5 0,-4 0 1,4-4-1,23 0-1,-22 4 2,-6 4-1,0-4-1,6 0 1,21-4 3,-4 12-3,-7-8-3,1-4 3,0 0 1,5 0-1,6-4-1,10-1 1,1 1 1,5 0-1,-5-5 0,0 5 0,0 4 1,-6 0-1,-5-4-2,11 20 2,-12-12 0,-10 4 0,0-4 2,-1 0-2,12 0-2,-6 4 2,-5 5 0,-6-5 0,6-8 1,5 4-1,11-5-1,1 5 1,-1-4 3,-22-8-3,6-5-4,5 1 4,17-1-3,11 13 3,-1-8 3,1 3-3,0 5 1,0 0-1,-6 0-2,-5 8 2,-6 0 2,6 4-2,0 1-1,-6 3 1,-11 5 0,1-5 0,-7 5 0,23-1 0,-33 9 0,-56 12 1,12-12-1,71-12-2,-28-1 3,-4-4-1,-1-3 0,-28 3 0,34 4 0,-6-4 0,6-8 0,5 9-1,17-9 1,5 0 0,0 4 0,0 0 1,-5 4-1,5-12 0,1 0 0,-1-4 0,17 12 0,0-4-1,-1-4 1,1 8 2,0-8-2,0 8-1,0-4 1,-6 0 1,0 0-1,1 0-1,4 0 1,1 0 1,-5 0-1,-12 0-4,-5 0 4,-6-4 3,17 4-3,-6 0-4,-5 0 4,-6 4 4,-6-4-4,-4 4 0,15-4 0,-32-4 0,-45-4 1,28 8-1,56 0 0,-1 4 0,-5-4-1,-6 0 1,-5 0 0,-1 0 0,12 0 3,0 0-3,0 0 0,-6-4 0,-6 4-2,1 4 2,22-8 0,0-1 0,-6 5-1,-5-8 1,-6 4 0,-5 0 0,-1 0 1,18 4-1,-29-8 0,1 3 0,5-3 0,11 4 2,1 4-2,-7 0 0,1 0 0,0 4-4,-1 0 4,7 0 3,4 5-3,-5-1-2,-5-4 2,-6-4 0,17 4 0,0-4 0,0 4 0,-6 0 1,-6 1-1,1-1 0,0 4 0,16-12 1,-5 8-1,-6 0 0,0 0 0,-5-4-5,5 0 5,17-4 4,-22 4-5,-1 0 1,-4 0 1,-1-4-1,0 8 0,17-4 0,-1-4 0,-4 0 0,-1 0 2,0-5-2,17-3-2,0 4 2,-1-5 0,1 5 0,0 0-1,0-9 1,-6 5 2,0-1-2,1 1-2,4 0 2,18 7 0,-7 1 0,-4 4 3,-1-8-3,-5 8-3,0-8 3,-6 8 1,22 0-1,-5 0 0,0 0 0,-6 4-1,-11 8 1,-5-8 0,-6-4 0,6 13 0,5-5 0,1 5 0,-7-1 0,1 0 3,0-3-3,0 3-3,16-8 3,6 5 1,0-1-1,-1-4-1,1 0 1,6 0 0,-7-4 0,1 4 1,0-4-1,0-4 0,0 0 0,0-4-5,10 8 5,7 0 5,-6-8-5,0-1-1,-1 1 1,1-4 1,6-9-1,-6 8-1,5 1 1,0-5 1,-5 9-1,0-8 0,0 3 0,5 1-1,6 3 1,-5 1 0,-6 4 0,-1 0 1,-4 0-1,-1 4 0,0 4 0,1 0-1,-1 0 1,12-8 2,4 4-2,1-4 1,6 0-1,5 4-11,0 0 11,11 0-8,0 0 8,0 0-31,0 0 31</inkml:trace>
</inkml:ink>
</file>

<file path=ppt/ink/ink3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2:01:40.002"/>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227 500 0,'0'0'39,"0"0"-39,0 0 10,0 0-10,0 0 0,0 0 0,0 0-1,0 0 1,16-9 1,1 1-1,11-9 1,10 5-1,6 4 0,6-1 0,5 1 1,1-4-1,4 3 0,51-11 0,60-22-1,-16 5 1,-6-4 1,-17 3-1,1 22 1,-39 3-1,44-7 0,5-5 0,12 4-1,-12 5 1,6 11 1,6-15-1,-22 3 0,-45 9 0,11 0 1,56-5-1,-23-3-2,-49 20 2,0-8 0,0-1 0,-11 1-1,-17 4 1,-11 0 1,-11 0-1,-16-4 0,-23 8 0,6-4 0,-44 21 0,-17-9 1,-16 13-1,-11-4-1,5 8 1,-6 4 0,-54 17 0,5-13 1,5-4-1,45-16 0,-17 3 0,-44 5 1,0-12-1,0-5-2,11 0 2,49 1 0,-10 3 0,-50 0 3,27-12-3,51 9 0,-1-9 0,6 4-1,-1 0 1,7-4 0,-1 0 0,11 4 1,6 0-1,5 5 1,1-5-1,-1 0 0,0 4 0,-5 0 0,-5 1 0,-1 3 3,0-4-3,6 1-3,5-1 3,6 0 1,6-4-1,5-4 1,5 0-1,6 0 1,0-4-1,11 4 0,0 0 0,0 0-1,0 0 1,0 0 0,33-16-2,6-1 2,10 1 2,1-1-2,-6 5 1,6-1-1,0 5-2,-6-5 2,-6 9 0,1 0 0,-11 4 1,-6-4-1,-6 0 1,-5 0-1,-5 4-1,-6 0 1,-28 0 2,1-4-2,-17-1-4,-6 1 4,-11 4 2,0 4-2,1 1 0,10-14 0,0 18 1,12-14-1,4 14-1,7-5 1,5-4 3,5-4-3,12 4-3,5 0 3,5-17 3,1 5-3,21-26 0,12 1-2,5 0 2,6-5 0,5 9 0,-5-4 0,-1 12 0,1 0 0,-6 5 0,-5 3 0,-11 5 0,-6-5 0,0 13 0,-6 0 0,-5 16 0,-11 9 0,0 16 0,-11 5 0,-5-1 1,-1 5-1,6-5-1,-5-4 1,-1-8 1,0-4-1,-5 0 0,0 0 0,0 0-1,0-5 1,0 1 0,-6 0 0,1 0 1,5-1-1,5-3-1,1-1 1,5-3 0,-1-1 0,7 1 1,-1-5-1,6-8-1,0 0 1,0 0 2,0 0-2,0 0-1,0 0 1,-16-4 1,-1 0-1,1-5 0,-1-3 0,1-5-2,5 5 2,0-9 0,-1 1 2,1 3-2,0 0 0,6-3 0,-1 7 2,1 5-2,-1 4 0,6 4 0,-5-8-3,-1-1 3,6 1 1,0 4-1,0 0 0,0 4 2,0-4-2,0 4 0,0 0 0,0 0-1,0 0 1,0 0 0,0 0 0,0 0 2,0 0-2,0 0 0,0 0 0,0 0-1,0 16 1,6-3 0,-1-1 0,1 0 0,-1-3 0,-5-9-1,0 16 1,-5 1 2,-1-1-2,1 9 0,-1 0 0,1 4 1,-1 4-1,6 0 0,0 0 0,-5-8-2,-1-4 2,6 0-1,-5-5 1,-1 1 3,-5-5-3,0 5 3,-6-5-3,6 9 0,0-9 0,0 1-1,6-5 1,-1 5 0,1 3 2,-1-8-2,6-8 0,0 9 0,0-9-1,0 0 1,0 4 1,0-4-1,0 0 0,11 8 0,0-4 1,11 0-1,-5 1 0,0 3 0,5-12 1,5 4-1,6 4 0,1-8 0,4 0-2,1-5 2,-1 5 1,1-8-1,0 8 1,-1-1-1,-4-3-1,4 12 1,6-12 1,1-4-1,4 7 0,6-3 0,-5 0 0,0 0 0,0-5 1,10 5-1,1 4-1,5-5 1,1 5 0,-7 0 0,1 0 0,5 0 0,-5-4-1,-6 3 1,-5 1 1,-6 0-1,0 4 0,-5 0 0,0 4-2,-1-4 2,-10 4-2,-1 1 2,1-1 4,5-4-4,0 0 0,6-4 0,0 4 1,-1-5-1,6 5-1,-5 0 1,5 0 0,-5 0 0,0 5 0,10-1 0,7 0-2,10 0 2,0 4 2,-5-8-2,0 0 1,5 0-1,0 0-1,0 0 1,1-4 0,-1 0 0,-5 8 0,-1-8 0,7 4 0,4 0 0,1 0 0,-6 4 0,-10-8 0,-1 0 0,-5 0 1,-6 0-1,0 4-1,0-5 1,0 5 0,0 0 0,1 0 0,-1 0 0,-6 5 0,7-10 0,-12 10 0,0 3 0,0-8 1,-5-4-1,-1 8-1,1-8 1,-1 8 1,1-4-1,0 0 0,-1 4 0,6 0 0,-5 0 0,-6 0-1,6 1 1,-6-5 0,0 4 0,0-4 2,-11-4-2,6 4-1,-1 0 1,1 4 0,5 0 0,0 0 1,0 0-1,6-4-1,-1 4 1,6-4 1,6 0-1,0 0 0,-1 0 0,1-4-1,-6 0 1,6-4 1,-6 8-1,0-4 1,-5-1-1,-1 5-2,6-4 2,-5 0 2,-1 0-2,1 4-1,-6-4 1,-5 0 1,-6 4-1,0 0-2,-6 4 2,1-4 0,-1 4 0,1-4 1,-6 0-1,0 0-1,5-4 1,-5 4-1,0 0 1,0 0-1,0 0 1,0 0 2,0 0-2,0 0 1,0 0-1,0 0-1,0 0 1,0 0-1,0 0 1,0 0 3,6 4-3,-6-4-1,0 0 1,0 0-1,0 0 1,0 0 2,0 0-2,0 0-1,0 0 1,0 0 0,0 0 0,0 0 1,0 0-1,0 0-1,0 0 2,0 0-1,0-4 1,0 4-1,0 0 2,11-8-2,0-1 0,0 1 0,0-4 0,0-5 0,-5 5-1,-6-1 1,0 1 0,0 3 0,5-3 1,-5 8-1,0 4-1,0 0 1,0-4-1,0 4 1,0-4 1,0 4-1,0-5-1,0 5 1,0 0 1,0 0-1,0 0-1,0 0 1,0 0 2,0 0-2,0 0-1,0 0 1,0 0-1,0 0 1,0 0 1,0 0-1,0 0 3,0 0-3,0 0-2,0 0 2,0 0 1,0 0-1,0 0 0,0-8 2,0 0-2,0 0-1,0-5 1,-5 9 1,5 4-1,0-4-1,0 4 1,0-8 2,0-1-2,0-3-2,-6-1 2,1-3 2,-1-1-2,-5-7 0,-5-1 0,-1 0-2,0 8 2,1 1 0,5 3 0,0 5 2,0 0-2,0-1 0,0 1 0,5 0-2,1 0 2,-1 3 0,6 1 2,0 4-2,0 0 0,0 0 0,0-12 0,0 8 0,0 0-1,0 4 1,0 0 1,0 0-1,0-9 0,0 9 0,0 0 2,0-12-2,0 16-1,0-4 1,0 0-1,0 0 1,0 0 0,0 0 1,0-8-1,0-1-1,0 5 1,6 0 1,-1-12-1,1-1-1,-1-4 1,1 5 2,-1-1-2,1-8-1,-1 1 1,1 11 0,-1-16 0,6 8 0,0 9 0,6-9 0,-6 1 0,0 3-2,0 5 2,0 7 1,0 5-1,-5-8 0,5 4 0,0 16 0,0 1 0,5 3-1,-5 1 1,0 4 2,-5-1-2,-1 1 0,1 4 0,0 4-1,-6 0 1,5 4 0,-5-8 0,-5-4 0,-1 3 0,-5 1 2,0 4-2,0-4 0,-6 4 0,6-4-2,6 0 2,-1 0 1,1 0-1,-1-1 0,1-3 0,5-4 0,5-5 0,-5 0 0,0 5 0,0-5-2,0 1 2,0 3 0,0-3 0,-5-5 2,5-8-2,0 17 0,0-1 0,-6-3-1,1 3 1,-1-3-1,6-1 1,0 1 1,0-5-1,-5 0 0,-1 5 0,6-5 0,0 0 0,-5 13 0,-1-5-4,6 1 9,0 0-5,6-1 0,-1 1 0,-5-1 0,0-12 0,0-4 0,0 9 0,0-1-2,0-8 4,0 0-2,6 12 0,-1 5 0,1-9 1,-6-4-1,0-4-2,0 0 2,0 0 2,0 0-2,0 0 0,0 0 0,0 0 0,5-8-3,1 0 3,-1-1 1,6-11 0,-5 7-1,-1-7 1,-5 7-1,6 5 0,-6-9 0,5 9-2,-5 0 2,0 8 3,0 0-3,0-4-2,-11 8 2,-11-8 0,-5 8 0,-12-8 0,-5 4 0,5 4 0,-5-8 0,-6 12 0,-5-4 0,0 4 0,-6 1 1,0-1-1,12-4-1,-1 0 1,-5 0 0,-1 1 0,-4-1 2,-1 0-2,6 0-2,0-8 2,10 0 0,1 0 0,0-5 2,-6 1-2,1 0-1,-7 4 1,-4-5 0,-1 1 0,11 4-1,1 4 1,-7 0 0,1-4 0,-6 8 1,1 0-1,-7-4 0,12 0 0,0 4-1,-6 9 1,-11-5 1,-10 4-1,4 5-1,1 8 1,-6-1 1,-5 1-1,-1-4-1,7 4 1,-1-4 1,0-1-1,6 1-1,-1 0 1,7-5 1,4-3-1,12-5 0,0 0 0,0 1-3,-1-1 3,1-4 3,0-4-3,5 0-1,1 4 1,4 0-1,12-4 1,6-4 1,5-4-1,0 4 1,-1 0-1,7-5 0,-1 1 0,-5 0 1,0-1-1,-5 1-1,-7-13 1,1 9-1,-5 12 1,-1-8 0,0-1 0,1 1 0,5 4 0,5 4 0,6-4 0,-6 0 1,1 0-1,5-1-1,-6 5 1,0-4-1,1 4 1,-1-4 1,-5 0-1,0 4 0,5 0 0,1 0-1,5 0 1,-1 4 1,1-4-1,0-4-1,6 4 1,-1-4 1,1 8-1,-6-8 1,-1 4-1,1 0 0,0 4 0,0 4 0,6-12 0,5 8-1,0-4 1,11 0 0,0 0 0,-12 0-1,12 0 1,0 0 1,-16-4-1,-6 0 0,-6 4 0,-5-4 0,0 4 0,0 0 1,5 4-1,6-4 0,0 0 0,5 0-1,1 4 1,5-8 0,5 8 0,6-4 0,-22 0 0,0 8 0,-5-8 0,-1 0 0,0 5 0,1 3 0,-1-4 0,6 0 0,0-4 0,0-8 1,5 12-1,1-4 1,5 4-1,11-4-1,-6 4 1,6-4-1,0 0 1,0 0 0,-11-4 0,0-4 0,0 8 0,0 0 1,11 0-1,0 0 0,0 0 0,0 0-1,0 0 1,0 0 0,0 0 0,0 0 2,-6-8-2,1-5-1,5-3 1,5-5 0,-5-4 0,0 0 1,0 9-1,6-5-2,-6 0 2,6 1 0,-1 3 0,1 0 0,-1 1 0,-5-5 0,6 0 0,-1 5 1,-5-1-1,0-3-1,6-1 1,-6 4 1,5-3-2,1-1 1,5 0 2,0 0-2,0-3-2,0-1 2,0 0 2,0 0-2,0 9-2,0-1 2,0 0 0,0 1 0,0-9 0,0 8 0,6 9 0,-1 0 0,1-5 1,-6 1-1,0 4 0,0-1 0,-5-7 0,-1-1 1,1 9-1,-1 0-1,1-1 1,-1 1-1,-5 0 1,0 8 0,0 0 0,0 0 0,0 0 0,0 0 1,0 0-1,0 0-1,0 0 1,11-4 2,6 4-2,5-4-1,5 4 1,7 0 0,-1 0 0,5 4 0,1 0 0,0 8-1,5 5 1,-11-9 0,6 0 0,5-3 0,0-1 0,0 4 2,0-4-2,6 0 0,-6-4 0,-5-4-2,5 4 2,11-8 0,12-5 0,4 5 2,7-4-2,-12-1-1,6 1 1,-1 4-1,1-5 1,6 1 0,-12 3 0,-11-3 1,6-9-1,-1 5 1,1 3-1,5 1-1,6-5 1,-5-3-1,-1 3 1,6 5-1,-1-9 1,7 9 1,-1-1-1,-22-8 1,0 5-1,1 3-2,-7 1 2,-5 4 1,1-1-1,-1 9 2,0 0-2,0 0-1,0 0 1,1 9 0,-7-1 0,1 4-2,-6 5 2,-11-5 0,0-3 0,-5 3 0,-1 1 0,6-13 0,0 8 0,1-4 1,-1 0-1,0-4 1,5 8-1,6-3-2,6 7 2,5-12 0,-11 4 0,6-4 2,5 0-2,6-8-2,5 4 2,6-9 1,-6 5-1,0 8 0,-11 0 0,1 0 0,-1 0 0,6-4-1,-1 4 1,6 0 0,-5 4 0,0-8 0,-6 8 0,-11-4 1,6-4-1,-1 12 0,1-12 0,0-8-1,-1 7 1,1 1 0,0 0 0,-6 4 0,-6 4 0,1-4 1,0 0-1,-6 0-1,0 4 1,0-8 1,0 4-1,0-4-1,0 0 1,0 4 0,-5 4 0,-12-4 0,6 8 0,0-3 0,6-5 0,0 4 2,10 4-2,6-8-1,6 0 1,5-4 1,0-4-1,0-5-1,-10-3 1,-1 3-1,0 1 1,6 3 2,-1 1-2,1 0-2,-1 4 2,-4 0 2,-1-1-2,-6 5 0,-5 0 0,-5 0 4,0 0-4,-6 0-4,0 0 4,-6 0-1,1 0 1,-6 0 0,0 0 0,0 0 2,-28 5-2,-11 7-3,1-4 3,-1 1 0,6 3 0,-6 0 1,1-3-1,-1 7 2,0 1-2,1-13-3,-6 4 3,-1-4 1,1-4-1,6 5-1,-7-1 1,-10 4 2,-6 0-2,-10 1-1,-1-1 1,11 4-1,-5 1 1,0-9 2,-6-4-2,0 0 0,6-8 0,11 12 0,-6-8 0,6-1-1,-6 10 1,0-18 1,0 9-1,1 4-1,4-4 1,7 0 0,10 0 0,0-1 0,-5 5 0,0 5 2,0-10-2,-6-7 0,6 8 0,-6 0-1,1-9 1,16 5-1,-6-4 1,-5 3 1,0-3-1,-1-1 0,1 5 0,-6 4-1,6 0 1,0 4 1,0-8-1,5 8 1,1 0-1,-12 0-1,-5 0 1,-6 0-1,-5 0 1,11 4 0,-1 4 0,1-4 2,0 4-2,0-3-2,-1-1 2,1 4 0,0 4 0,-6 5 1,17 0-1,-17 3 0,1-3 1,-7-5-1,1-3-2,0-1 2,16 0 0,6-4 0,0 4 0,0 1 0,-1 7 0,1-7 0,6-1 1,-1 0-1,0 0-1,1-3 1,-1-1 2,0-13-2,1 9 1,-1 0-1,11 5-2,6-5 2,0-5-1,0 5 1,6 0 2,-1-4-2,0 0-2,-5-8 2,0 12 1,0-17-1,-5 5-1,-12 20 1,-5-12 1,5 0-1,6 0 1,0-1-1,0 5-2,0 0 2,-1 9 0,1-5 0,0 4 2,0 0-2,0 1-1,-6-5 1,1 0-1,-1 4 1,0-4 2,6 1-2,11-5 0,0 0 0,0 0 0,5 0 0,1 0-2,5-9 2,0 18 2,0-22-2,5 17-1,6-4 1,0 0 1,-11-4-1,6 4-2,5 0 2,-6 0 1,6 0-1,0 0 0,0 0 0,0 0 0,0 0 1,0 0-2,-5-12 1,-1 8 0,6 4 0,0 0-1,11-17 1,0 0 2,11 1-2,6 4-2,5-9 2,6 8 2,-6 1-2,-6-5-2,-5 1 2,1-1 0,-7 9 0,1-4 1,5 7-1,5-3-1,1 8 1,0-12 2,-1 8-2,6-5-2,6 1 2,0 4-2,-1 0 2,1 8 3,0-4-3,5 8 1,-6-8-1,1-4-1,5 8 1,6-8-1,0 0 1,5 8 0,0-8 0,0 0 1,0 8-1,-10-4-1,-7 4 1,6 4 1,6 1-1,0-1 0,5-4 0,0 0 0,-5-4 0,-6 4-1,0 5 1,1-5 0,-1 0 0,0-8 0,0 4 0,0 0 1,0 0-1,1 8-1,-1-8 1,0-4 0,0-4 0,6 8 0,-1 0 0,7-5 1,-1-3-1,0 8 0,-5-4 0,-12 4-1,12 0 1,5 0 0,1-4 1,-1 8-1,0-4 0,6 4 0,0-8-1,-17 4 1,0-4 0,6 4 0,-1 8 1,1-12-1,0 4-1,5 0 1,0 4 1,-5-8-1,-1 0-1,7 0 1,4 4 1,7 0-1,-1-4-1,-5-1 1,-12 5 2,-10 5-2,5-5-1,-5 8 1,0 0 0,-1 9 0,1-1-1,-1-3 1,1-5 1,5 0-1,6 1-1,-11-9 1,-1-5 1,6 1-1,-5 0 0,0 8 0,-6-8 0,0-8 0,0 8 0,0 8 0,0-8 0,6 8 0,5 4-1,-5-16 1,-6-1 0,0 9 0,0-4 0,0 4 0,-10-8-2,-7 8 2,-5-4-13,-5-9 13,-12 5-38</inkml:trace>
</inkml:ink>
</file>

<file path=ppt/ink/ink3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2:01:43.351"/>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4081 53 0,'0'0'28,"0"0"-28,17 0 6,5-4-6,0 4 0,0 0 0,5-4 2,7-1-2,-1 1 1,-6 0-1,1 4 2,-6-4-2,0 4 1,-5 0-1,-6 0 2,0 0-2,0 0 5,-6-4-5,1 4 3,-6 0-3,0 0 1,0 0-1,0 0-2,0 0 2,-6 12 0,-5 5 0,0 4 0,-5-1 0,-1 1 2,1 4-2,-1 0-1,6-5 1,0 5 1,5-4-1,1 4 0,5-9 0,5 1 0,1-1 0,-1 1 0,1 0 0,-6-1 1,0 1-1,-6-1 0,-5 5 0,0 8 0,0-8 0,0 4 1,0-1-1,6 1-1,-1 4 1,1 0 1,5 0-1,0 0 0,0 0 0,0-4 0,-6 0 0,6-4-1,0-5 1,0-3 1,0-5-1,0-8 0,0 12 0,0-3 0,0-9 1,6 4-1,-6-4 3,0 0-3,0 0 1,0 0-1,0 0 2,-6-9-2,6 5 0,0-4 0,0-4 0,-5 3 0,5 1 2,0 0-2,0-1 0,0 5 1,0 4-1,0-8-1,0 0 1,0-5-1,0 9 1,0 4 1,0-29-1,-6 13 0,6-1 0,0-8-2,6-4 2,-6 4 4,0 1-4,-6 3 0,6 0 0,-5 0 0,5 1 0,-6-1 0,6 0 0,-5 1 0,-1-1 0,6-4 1,0 4-1,0-4 0,0 5-2,0 3 2,0 1 3,0 3-3,0 5-2,0-5 2,0 5 2,0 0-2,-6 0-2,1-1 2,-6 1 0,0 4 0,0-4 3,0-1-3,0 9 0,-6-4 0,1 0 0,-1 4 0,-5-4-1,0 4 1,-6-4 1,1 4-1,-6 0 0,-1 4 0,-4 0 1,-6 0-1,-6 5-1,-11-1 1,0 4 0,1 5 0,4-1 0,-10 1 0,0-5 0,-11-3 0,10-1-3,-4 0 3,-7-4 3,-5-4-3,-5 9 2,5-5-2,17 4-1,-6-4 1,0-4-1,-5 0 1,0-4 1,11-4-1,-1-1-1,-4 1 1,-1 0 0,0 0 0,0-1 0,6 1 0,0 4 0,10 0 0,-10 4 0,-6-4 1,1-5-1,-1 5-1,11 0 1,0 0 0,1 0 0,-1 4 0,0 4 0,0-4 2,6 4-2,0 0-1,0 4 1,5 1-1,6-1 1,0 0 0,-6 5 0,-5-5 3,-6 4-3,0-7-3,6-1 3,5-4 0,1 0 0,-1 4-1,6 0 1,0-8-4,5 0 4,0 0 5,1-5-5,5 1 0,5 4 0,0 0 0,1 0 0,-1-1 2,-5 1-2,5 4-2,6 0 2,6 0-1,-1 0 1,1-4 1,-1 0-1,6 0 0,5 0 0,6 4 0,0 0 0,0 0 0,0 0 0,0 0-1,0 0 1,0 0 1,34-9-1,15-3 0,18 0 0,-1-1 0,11 1 0,17-1 0,44-11 0,-11-1 0,-44 12 0,11 1 1,49-1-1,-21 1-1,-45 12 1,6 0-1,5 0 1,-10 0 2,65 0-5,84 0 3,-62 8 1,-21 5-1,-17-5 0,-61 0 0,0-4 0,1 1 0,-1-5 1,-5 0-1,-1 4-3,1-4 3,-6 4 4,-5 0-4,0-8-2,5 4 2,6 0 0,5-4 0,6-5 1,-12 1-1,12-4 0,0-1 0,0 1 0,-1 4 0,-4-1-1,-7 5 1,-4-4 0,-12 0 0,0 3 0,6 1 0,5 0 0,6 8 0,-6-4-3,0-4 3,-5 0 1,-12 12-1,-4-12 0,-12 8 0,-11 0 0,-11 5 0,-6-1-4,6-8 4,0 0-59</inkml:trace>
</inkml:ink>
</file>

<file path=ppt/ink/ink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0:37:35.677"/>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193 2342 0,'0'0'21,"0"0"-21,0 0 11,0 0-11,0 0 11,0 0-11,0 0 1,0 0-1,-6 21 3,1 0-3,-1 0 2,0 17-4,1-4 2,-1-4 2,0 4-1,6-5-1,0 31 0,0 3 8,-5 1-8,5-1 1,0-4-1,0-8 2,0 0-2,0 0-2,0-5 2,0 5-10,-6-4 10,6 3 10,0-7-10,0 8 0,0-5 3,0-12-3,0-4-1,0 25 1,0-5 0,0 10 6,0-5-6,0 0 1,0-4-1,-5-5 2,5-4-2,0 1 0,0-1 0,0 0 0,0 1 0,0-1 1,0-4-1,0 0-1,0-4 1,0 0-1,0 0 1,5 0-2,-5-9 2,0 1 3,0 3-3,0 9 1,0 5-1,0-1 0,0 5 0,0-5-1,0 9 3,0-5-2,0-16 0,0 4 0,0-5 0,0 5 0,0 4 0,0 5 0,0-1 1,0 0-1,0 9-1,0-4 1,-5-5 0,-1-4 0,0 0 3,1 9-3,-1-5 3,-5 13-3,5-8-1,-5 12 1,5-8-1,6-9 1,-6-8 0,1 0 0,5-9 0,0 5 0,-6 4 0,1 0 0,5 4 2,0 4-2,0 0 1,0-3-1,5-6 0,1-7 0,-1 3 0,1-3-2,0 8 2,-1-13 0,1 0 1,-6-4-1,0 0 0,0-4 0,0 4 0,0 4 1,0-4-1,0 4 2,0-4-2,-6 0-3,6 4 3,0-4 1,0-13-1,0-4 1,0 13-1,0 12 0,0-4 0,0-4-1,6 17 1,0 0 0,-6 0 1,0-9-1,0 1 1,0-5-1,0 4-2,0 5 2,-6 4 1,0 8-1,6 0 0,0 1 0,0 3 1,0-3-1,0-5 0,0-4 0,6-9 1,-6 0-1,6-3-1,-1-1 1,1 4 0,0-4 0,-1 0 0,1-8 0,-6 13 1,0-5-1,0 4 0,6-4 0,-6 0 0,0 5 0,0-5 0,0 0 5,-6 0-5,0-4-1,1 9-1,-1-1 2,0-4-2,1-4 2,5-4-1,-6 4 1,0-5 0,1 1-2,-1 4 2,0 0 2,1 4-2,-6 5 1,-1-1-1,1 5-1,0-1 1,5-3 3,0 3-3,1-3 0,-1-9 0,6 8 0,0-4-1,0 5 1,0-5 0,6 0 0,-1 0-1,1-4 1,0-4 0,-6-1-1,5 1 1,-5-9 2,0-4-2,6 13-2,0 0 4,-1 8-2,1-4-2,0 0 3,-1 4-1,1-4 0,-1 0 0,1-9 0,0 18 0,-6-14 0,0 14 0,0-26 0,0 0 0,0 38 0,0-4 0,0-9-1,5-8 5,-5-8-4,6 3-2,-6 9 2,0-8 1,0-4-1,0-9-1,0 8 1,0-8 1,0 0-1,0 17-2,0-4 2,0-1 1,0-7-1,0-5-2,0 0 2,0 12 1,6-3-1,-6 4 1,0-5-1,5 5 0,-5-5 0,0-8 0,0 13 0,0 4 0,0-5 0,0 5-5,0-4 5,0-4 6,0-9-6,0 21-2,0 0 2,0 0 1,0-8-1,0 8 0,0-8 0,6 4-2,-6-13 2,0-4 0,6 8 0,-6-8 1,0 0-1,0 0 0,5 5 0,-5-5-1,0 8 1,6 5 0,-6-1 1,0 5-1,0-4-2,0 0 2,0-9 2,0-4-2,0 0 0,6 0 0,-6 0 1,0 0-1,0 0 0,0 0-1,0 21 1,0-8 0,0-9 0,0-4-12,0 9 12,0-1 11,0-4-11,0-4 1,0 0-1,0 0-1,0 0 1,0 0 2,0 0-2,0 0-1,0 0 1,0 0-1,0 0 1,0 0 1,5 4-1,-5-4 0,6 5 0,-6-5 0,0 0 0,0 0 1,0 0-1,0 0 0,5 8 0,1-4 2,-6-4-2,0 0-2,0 0 2,0 0 0,0 0 0,0 0-2,0 0 2,0 0 2,0 0-2,11 5 0,1-5 0,-1 12 0,-5-12 0,5 5 0,0-1 1,0 0-1,6-4 0,0 4 0,0-4-1,0 4 1,0-4-1,6 9 1,-1-9 0,1 4 0,5 9 0,-5-13 0,5 4 1,6 0-1,0 1 0,0-1 0,-6 0 2,6-8-2,-1 8-1,1 0 1,6 1 0,-6 3 0,0 5-2,-1 4 2,1-5 3,-5-3-3,-7 8 0,1-9 0,5 5 1,0-5-1,0-3-1,1 3 1,-1 1 1,0 3-1,0-3-2,6 3 2,-6-3 0,6-5 0,-6 9 0,6-5 0,0 5 1,6-13-1,-1 4 0,6 0 0,0-8-1,1 8 1,-1 5 0,0 4 0,0-5 4,-5-4-4,-7-4-3,7 5 3,0 3 2,-1-4-2,6-4-1,0 0 1,6 0 1,0-8-1,5 4-2,1-1 2,5-3 2,0-1-2,0 1-1,0-1 1,0 1 3,-11 4-3,0 4-2,-6-9 2,6 5 0,0 0 0,-1 0 0,1-1 0,0 5 0,0-8 0,-6 8-1,11 8 1,-5-8 0,6 9 0,-1-1 0,-5-4 0,5 5 0,-5-13 0,-6 4 0,-5 4 0,-1 4 0,6-3 0,1-1 0,-1 0 0,0 0 0,6 1 0,0-1 0,5-4 0,0 0 1,7-4-1,4-1 0,-10-3 0,10 12 1,-4 0-1,-7-4 2,0 0-2,7 5-6,-1-5 6,0 0 2,0 4-2,6-4 1,-1-4-1,1-1 0,5 10 0,1-10 0,-7 10 0,-4-10 1,-7-3-1,0 8 16,-5-4-16,6 4-19,-1 0 19,-5-5 3,5 5-3,1 0-2,-6 0 2,-1-4 2,1 0-2,11 4-1,0-9 1,0 1 2,6 0-2,-11-1 1,-12 1-1,17 3 0,0 5-1,0 0 1,0 0 0,0 5 0,0-5-3,6 0 3,0 0 4,0-5-4,5 1-1,-5 17 1,-1-17 1,-10-5-1,-6-4 0,-1 5 0,1-5-1,0 13 1,5-4-1,-5 4 1,6-4 1,5 4-1,-6-9 0,6 14 0,0-5-1,1-5 1,-1 1 0,-6 4 0,1-8 1,-12-1-1,0 5-1,0 4 1,0-4 3,0-5-3,0 1-1,6-1 1,-6 5 0,1-4 0,-1 8 0,-6-5 0,6 5 0,1 5 0,-1-1-2,0 0 2,0-8 2,0 4-2,0 4-1,0-8 1,1 0 2,-7-1-2,-5 5-1,0-17 1,5 13-1,1 0 1,-1 0-1,1 0 1,5-1 3,0 1-3,0-9-2,1 13 2,-1-8 2,5 4-2,1-1-2,0 1 2,-6 8 2,0-4-2,1 0-1,-1-4 1,0 4 2,-11 4-2,0-4-1,5-4 1,1 0 0,-1-5 0,6 1 0,-5 8 0,5 0-13,0-4 13,-5 4 13,5 8-13,0-12 2,6 4-2,0 8-1,-1-8 1,1 0-1,-6 0 1,6 0 1,-6-4-1,-5 0 0,-6 4 0,-6 0 1,0 0-1,6 4-2,0 0 2,0-8 0,0 8 0,5-4 2,1 0-2,-1 5 0,-5 3 0,0-8 4,0 4-4,0-8-5,-1 0 5,1 0 2,0 8-2,0-4 6,-6-4-6,0 8-8,-5-4 8,0 4 3,-6-4-3,-1 0 0,1 0 0,0 0-1,0-4 1,6 4 1,-1-4-1,1 8-2,0-8 2,-1 4-1,1-5 1,-6 5 2,-6-4-2,6 4 0,0 0 0,0 0-1,0 0 1,0 0 1,0 0-1,5 0-1,1 0 1,5 0 2,0-4-2,0 4-1,-5-4 1,5 8 0,-5-4 0,-1 4 1,1 0-1,-1-4 0,7 0 0,-1 0-1,6 0 1,-6 0-1,6-4 1,-6 0 2,0 0-2,1 4-2,-1-4 2,0-1 2,-5 10-2,-1-10-1,1 5 1,-1-4-1,1 8 1,-1-4 0,1 0 0,-6 0 2,0-8-2,0-1-1,0 1 1,0 4-1,5-5 1,1 5 2,11-4-2,-6-1-2,0 1 2,-5-1 2,-1 1-2,1 3 0,-1-3 0,-5 8-1,0-4 1,0 4 0,0 0 0,0 0 0,-6 0 0,1 4 1,-1 0-1,0 0-3,-5 1 5,5-5-2,-5 0-4,0 0 4,-1 4 3,-5-4-3,0 0 0,0 0 0,11 4 2,-5-8-2,5 4 0,-5 0 0,-6 0-2,11 0 2,1 0 0,-7 0 1,-5 0-1,6 0 1,-6 0-1,0 0 0,6-4 0,-6 4 0,0 0 0,0 0 2,0 0-2,0 0-3,0 0 3,0 0 2,0 0-2,0 0 0,0 0 0,0 0 0,0 0 0,0 0 3,0 0-3,0 0 1,5-5-1,1 5 0,-6 0 0,0 0 7,0 0-7,0 0 0,0 0 0,0 0 3,0 0-3,5 0 1,-5 0-1,0 0 0,0 0 0,0-4-4,0 4 4,0-4 5,0-9-3,0 5-2,0-5 2,0-4-2,0 4 0,0 1 0,0-5 0,-5 0 0,-1 4-1,6-4 2,0 5-1,0-14 0,-5 1-1,5-5 1,0 5 0,0 4 0,0-1 2,0 10-2,0-9-1,0 12 1,0 1 0,0 3 0,0 5 4,0 0-4,0-12-3,0-10 3,0-3 0,5 4 0,-5-4-1,0-1 1,6 1 1,-6-13-1,0 16 1,0-11-1,-6 11-1,6-7 1,0 8 0,-5-1 0,5 1 3,-6 9-3,0-1 0,1-4 0,5 0 0,0-4 0,0-5 0,0-3 0,0-5-2,-6-4 2,6 0 3,-6-5-3,6 5-1,-5 0 1,-1 0 2,0 13-2,6-5 0,-5 5 0,5-9 0,0-13 0,5 5 0,-5 0 0,0 8 0,0-9 0,0 10 1,0-6 0,0 10-1,12-14 0,-12-3-1,5-1 1,1 1-1,0-1 1,-1-4 0,1 5 0,0-1 4,-1 9-4,-5-4-2,6 16 2,-6 9 1,5-4-1,-5-17 1,0 4-1,6-8-2,0 0 2,-6-5 0,5-8 0,-5 13 0,-5 12 0,5 17 3,-6-8-3,0 0 2,1 0-2,-1-9-1,1 1 1,5-9-1,-6-5 1,6-3 3,-6-5-3,6 9-1,0-9 1,0 8-1,0 10 1,-5 3 0,-1 4-2,0 10 2,1-6 2,-1-7-2,6-14-1,0 10 1,-6-18 0,1 0-1,-1 4 1,6 9 1,0 0-1,0-4 1,0-5-1,0-8-1,0-4 1,0-5 1,6-3-1,-6 20 0,5 1 0,1-1 1,0 5-1,-1-13-2,7 0 2,-1-9 6,0 9-6,0 4-4,1 1 4,-1-6-1,-5-3 1,5-4-1,0 3 1,-5 1 1,0 0-1,-1 8 1,1 9-1,0 12-1,5-12 1,-6-22 1,1 1-1,0 12 1,-1-4-1,-5 13-1,0 8 1,0 4 0,0-4 0,0 0 0,0-4 0,0 9-1,0-9 2,-5-1-1,5-3-1,-6-4 1,0 3 4,6 5-4,-5 0-5,-1 0 5,1 8 0,-1 9 0,0 4 0,1 0 1,-7 0-1,1-4 2,5-4-2,1-1-2,-1-3 2,0-1 0,6-4 0,-11 0 1,5-4-1,-5 4 1,0 1-1,5 7-1,1 9 1,-7 0-1,7 9 1,-1-9 1,-5 0-1,5-4 1,0 4-1,1-17 0,-6 0-1,5 0 1,0 0 3,-5 9-3,5-9 0,-5-4 0,0-4-2,5 8 2,0-4 0,-5 8 0,6 5 0,-1 8-2,0 4 2,1-8 0,-7-9 0,1-8 2,5 9-2,-5-5 0,5-9 0,1 5 0,-1 0-1,6 8 1,-6 5 1,6-9-2,-5 5 1,5-1 0,0 0 0,0 1 1,0-5-1,0 0-1,0 0 1,0 0 0,0 0 0,0 5 0,0-5 0,5 4 2,1-4-2,0 13-2,-6-4 2,5 4 2,-5-1-2,0 1 0,0-4 0,0 4 0,0-9-1,0 5 1,0-1 0,-5 5 0,5-4 0,0-1 0,0 1 0,0 0-1,0 3 1,-6-12 0,0 9 1,1 8-3,5 0 2,0 0 1,0 0-1,-6 0 1,1 0-1,5 1-1,-6-6 1,0 5 0,1 5 0,-1-5-1,6 0 1,0 4 0,0-4 0,-6 0 3,6 0-3,-5 0-1,5 1 1,-6 3-1,0 0 1,1 0-1,-1 1 1,0-1-1,6-4 1,-5 0 3,-1 4-3,6 1 0,-5-5 0,5 0 0,0 4 0,0 0 0,0-3 0,-6 7-2,0-8 2,6 9 1,0 3-1,-5-3 0,-1-5 0,0 5 0,1-1 0,5-8 0,-6 9 0,6-5 0,-6 1 0,6-5-1,-5 0 1,5 0-5,-6 4 5,6 0 7,0 1-7,0-1 1,0-4-1,0 4-2,-6-4 2,6 5 0,0-5 1,-5 0-1,5 8-1,-6-8 1,6 13 0,0 0 0,0-5 0,0-3 0,-5 3 2,5 5-2,0 4-3,0-13 3,0 1 1,0 3-1,-6 5 0,6 4 0,0 0 0,0 0 0,-6-8 0,6 3 0,0 5 2,0 0-2,-5-8 1,-1 4-3,6 4 2,0 0-1,0 0 1,0 0 1,0 0-1,-6-9-1,1 5 1,5 4-1,-6 0 1,6 0 2,0 0-2,0 0 0,0 0 0,0 0 1,0 0-1,0 0-1,0 0 1,0 0 1,0 0-1,0 0-1,0 0 1,-6-9 0,1 1 0,-7-1 0,1 5 0,0 4-1,11 0 1,-11-4 1,-1 4-1,-5-4-1,6 0 1,0-1 2,-6-3-2,0 4-2,0-1 2,0 1 1,0 4-1,-5 0 0,-1 9 0,-5-5-3,-6 0 3,6 0 2,-1 1-2,1-5 1,0 0-1,0 0-1,0 0 1,-1 4 2,-5-4-2,1 0-2,-7 4 2,1 0-5,-1 5 5,6-5 5,-11 0-5,0 0 1,0-4-1,0 5-2,-1-5 2,1 4 3,-6 0-3,12-8-2,5 8 2,0 0 2,0-8-2,0 0-2,6 0 2,0 4 0,-6-5 0,0-3 1,-5 8-1,-1 4-1,1-8 1,-1 4-1,1-4 1,-1-1 1,12 1-1,-6 4 0,-5 0 0,-1 9 0,1-9-1,-12 4 1,-6-8 0,1 12 0,-1-12 2,7 0-2,-7 8-1,6 0 1,-5-8 1,5 4-1,0-4-1,6 4 1,0 4 0,6-4 0,5 0 0,-11 0 1,-1 0-1,1 0-2,6 4 2,-6-4 0,-1 0 0,-4 4 2,-1-4-2,0 5-1,6-5 1,0 0 2,0 4-2,-6-4 1,0 0-1,0 0-2,0 0 2,6 0-1,6 4 1,-12 0 0,0-4 0,-5 5 1,-1-5-1,1 0-1,-6 0 1,5-5 0,6 10 0,6-1 1,0-4-1,0-4 0,0 4 0,0 0 0,-1-5 0,7 1-1,-6 0 1,5 0 0,6 4 0,1-5 0,-1 10 0,-6-10-1,1 5 1,-7 0-1,1 5 1,0-5 2,-6 4-2,1-4-1,4 0 1,7 4 0,-1-8 0,7 0 0,-1 4 0,0-9 0,-6 9 0,1-4 1,-1 4-1,1 0-1,-6-4 1,11 4 0,-11 4 0,-6 0 7,-6 5-7,1-5-7,-1 0 7,-10-4 1,5 0-1,5 4 0,1-4 0,-1 5-1,1-10 1,-1 10-2,1-1 2,5 0 3,6 0-3,0 9-2,0-5 2,-6 1 2,-6-5-2,7 0 0,-7 5 0,1-1 1,-1-3-1,1-1-1,5 0 1,-5 4 1,-1-3-1,1-1-1,-1 4 1,1 5-1,5 0 1,6-5 0,0-3 0,-6-1 2,0 0-2,0 0-1,-5 0 1,-1-8 0,1 4 0,0 0 0,-1-4 0,1-4-2,-1 8 2,1 4 3,-1 4-3,1 1-1,5-1 1,6 5-1,0 4 1,-6-9 1,0-4-1,-5 5-1,-1-9 1,1 4 1,-1 0-1,7-8-1,-1-4 1,0 12 0,-5 0 0,-1 0 0,1 1 0,-1-5 0,6 4 0,6-4 2,0 0-2,-6 0 0,-5 0 0,-1 4-2,1 5 2,-12-5 2,6 4-2,0-3-2,6-1 2,-1 4-4,1-4 4,-1 1 5,1 7-5,5-7 0,0 3 0,12-8-1,-1 0 1,6 0 1,0 13-1,1-13 0,-1 4 0,-6-8 0,6 0 0,-5-1 0,-6 10 0,5-14 0,-5 13 0,0-4 0,0-4 0,5 4 1,1 0-1,-1 0 0,1 4 0,-1 5 1,1-9-1,5 0-1,0 0 1,0 0-1,0-4 1,6-1 0,5 10 0,-5-5 1,0 4-1,5-4 0,-5 8 0,0-8-1,0 0 1,-6 0 1,0 0-1,0 0 0,0 0 0,6 0-1,0-4 1,0 4-1,-1 8 1,7-8 1,-1 5-1,1-10-1,-1 10 1,0-5 19,1-5-19,-1 1-19,1 8 19,-1-8 1,-5 4-1,0 4 1,-1 1-1,1-1-2,0-4 2,0 4 1,0-4-1,5 4 0,0 5 0,7-9-1,-1 4 1,5 0 0,7-4 0,5 0 2,0 0-2,0 0-2,0 0 2,-17 0 1,0 0-1,0-4 0,0 8 0,0-4-4,-6-8 4,6 12 4,1-4-4,-1 0 0,0-4 0,0-5-1,0 9 1,6-4 1,-6 4-1,5-4 0,-5 8 0,6-8 0,-6 4 0,0 0-1,0 4 1,0-8 1,0 4-1,0-9 0,1 9 0,-1-4-1,0 4 1,0-8 0,0 4 0,0-5 0,0 9 0,0-4 0,0 0 0,0-1 2,0 10-2,0-1-1,0-8 1,0 8-1,0-8 1,1 4 2,-1 0-2,0 0-2,5 0 2,1-5 0,0 10 0,11-5 1,0 0-1,-11 4 0,11-4 0,-6 0 0,6 0-1,0 0 1,0 0 0,0 0-2,0 0 2,0 0 2,0 0-2,0 0-1,0 0 1,0 0 1,-11-4-1,-1-1 0,7 5-1,5 0 1,0 0 1,0 0-1,0 0-1,0 0 1,-12 5 1,12-5-1,0 0 0,0 0-1,-17 8 1,0-8 1,6 0-1,11 0 0,-17 9 0,6 3 0,0-12 0,5 0 0,6 0-1,0 0 1,0 0 1,0 0-1,0 0-2,0 0 2,0 0 1,0 0-1,0 0-9,-6 4 9,6-4 9,-5 5-9,5-5-1,-6 12 1,0-7-1,6-5 1,0 0 1,0 0-1,-5 4-1,5-4 1,-6 4 0,6-4 0,0 0 0,-5 9 0,5-9 0,-6 17 0,0-5 0,1 14 0,-1-1 0,0 0 0,1 1 0,-7-5-2,7 9 2,-1-9 1,0 4-2,1 5 1,-1-9 1,1 0-1,-1 0-2,0 0 2,6 1 2,0-10-2,0 5 0,0-4 0,-5 8 1,-1-8-1,0-5-5,6-8 5,0 0 0,0 13 0,0 8 0,0-4 1,0 0-1,0-4 1,0 4-1,0 8 0,0 5 0,0-9 0,0 4 0,0-4 0,0 9 0,0-9 0,0-4 0,0 0 0,0 9 0,6-14-1,-6 5 1,0-4-1,6 0 1,-1-1 0,-5 1 0,0-5 1,0-8-1,6 9-3,0 8 3,-1-4 2,1-1-2,-1-3 1,-5 3-1,6 1-1,0 0 1,-1-1 0,1 1 0,0-4 0,-1 8 0,-5 0-1,6-1 1,0 1 1,-1-4-1,1 4-3,-6 4 3,0-4 2,6 0-2,-6 0-1,0 4 1,0-4 2,5 4-2,-5-8-3,0 8 3,0-8 2,0 0-2,0-1 1,0-8-1,0-4 1,0 9-1,0-1 0,0 14 0,6-6 0,-6 6-3,-6-5 3,6 8 1,0-8-1,0 13 0,0-1 0,0 1 1,0-1-1,0 5-1,0-8 1,0-1 5,0-4-5,0-4 0,0 9-6,0-9 6,0 4 0,0-4 0,0 8 0,0 5 0,0 4 1,0-9-1,0 13 0,0 0 0,6-4 0,-6-4 1,5-5-1,1 0 0,0 9-1,-1-8 1,1-9-1,0-5 1,-1 5 2,1-4-2,-6 4-2,6 4 2,-1-4 1,1 4-1,0-4 1,-6 0-1,0 0-1,0 17 2,0-5-1,0-3-1,5 16 2,1-12-1,-1-5-2,1 1 2,0-9-1,-1 4 1,1-13 0,0 5 0,-1 0 3,1-1-3,0 1-2,-1 4 2,1 4-2,0 0 2,-6-4 2,5 4-2,-5 1-1,0-1 1,0-4 3,0 8-8,0 0 5,0 1-14,6-9 14,0 4-16,5-4 16,11-4-29,12-18 29,17-16-52</inkml:trace>
</inkml:ink>
</file>

<file path=ppt/ink/ink3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2:02:21.58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2765 366 0,'0'0'9,"0"0"-9,0 0 2,0 0-2,0 0 0,0 0 0,11-4 6,5-5-6,6 1 6,1-4-6,4 12 2,1-5-2,-1 14 1,1-5-1,5 0 3,6 4-3,5 9-1,6-5 1,-1 1 5,1-1-5,-6-4 5,6-4-5,5-4 4,6 0-4,0-8 5,-1 16-5,1-12 0,-11 4 0,5 0 3,6 0-3,5-4 2,-5 12-2,5-16 0,-5-4 0,-12 3 2,-4-3-1,-1-4-1,-6 3 1,1-3-1,-6 11 2,0-3-2,0 4 0,-5-4 0,5 8 0,0-4 0,0-1 0,1 1 0,-1 0-2,0-4 2,-6 0 2,-4-1-2,-7 9 1,6-4-1,0 4-1,0 0 1,6 8 0,0 1 0,5-5 1,0-8-1,0 8 0,0 8 0,-5-8 0,-6 5 0,-6-9-1,1 8 1,-6-4-1,0 0 1,0 5 0,-5-9 0,-6 0 2,5 16-2,1-12-2,-6-4 2,0 4 2,0-4-2,0 0 0,0 0 0,0 0 1,0 0-1,0 0 0,0 0 0,0 0 1,0 0 0,0 0-1,0 0 0,-11-12 0,-6 0-1,-5 3 1,-11 1-1,-11 0 1,-1 8 1,-4-4-1,-12 8 1,-5 0-1,-6-4-1,0 4 1,11-4-1,-5 4 1,-6-4 1,-5-4-1,0 0 0,5 4 0,0 0 0,-5 0 0,0 0 1,-1-4-1,7 4 1,4 12-1,18-16-1,-1 4 1,11 0-1,1 0 1,4-8 1,12 12-1,0-12 3,6-1-3,5 9-1,11 0 1,0 0 2,16-12-2,12-5-1,11 1 1,10 3 2,12 1-2,0-1 0,-6 18 0,6-18 0,5 1 0,6 12 0,-1-4 0,1-5-3,11 1 3,5 0 2,56 4-2,-28 8 1,-39 0-1,1-4 0,-1 0 0,0 0 0,-11 4 0,-5-8 1,-6 0-1,1 4-1,-1 4 1,0 0 0,0 0 0,6-4-1,-6 4 1,0 0 1,-16 1-1,0-5 0,-1 4 0,1 0-3,-6 0 3,0-4 0,0 4 0,1 0 4,-1 0-4,0 5-1,0-5 1,0-4 0,0 4 0,-5 0-1,-6-4 1,0 0 1,-5-4-1,-1 0-1,1 8 1,-6-8 1,0 8-1,5-4 0,1-8 0,-1 4 0,-4-1 0,4 1 0,1 0 0,-1 0 0,1 4 0,5 0 0,0-4 0,6 0 3,5 0-3,0 4-3,0 0 3,-5 4 0,-1-4 0,-10 4 1,5-8-1,0 0 1,6 4-1,-6 0-1,0 4 1,0-4-1,5 0 1,1 0-1,0 4 1,-1 4 1,1-8-1,-6 4 0,0 5 0,0-9 0,6-5 0,-6 1 3,-6 0-3,6 4-5,1 0 5,4 0 2,1-4-2,5 4 1,6-4-1,-1 4 0,1 0 0,-1-4-3,-4 4 3,4 0 1,-10 0-1,-1-4 1,7 8-1,-1-4 0,0 0 0,0 0 0,0 0 0,0 0 0,0 0 0,1-4 0,-7 12 0,1 0-1,-1 0 1,1-12 1,-11 4-1,-1 9 0,6-1 0,0-8 0,0 4 0,0-8 2,1 4-2,-1 0 0,5-4 0,1 4-2,5-4 2,0 8 1,6 0-1,-1-4-1,1 8 1,-6-4 0,6 5 0,5-5 1,6 12-1,-1-12-1,1 9 1,0-13 0,-6 0 0,-5 0 0,-6 4 0,0 4 0,0-8 0,0 4 0,0-8 0,6 4 0,0 0 0,-1 0 0,1 17 0,0-21 0,-6 4 0,0-4 0,-6 4 0,1 0 2,5-5-2,6 5-1,-1-4 1,7 4 2,-1 4-2,0-4-3,6-4 3,-6 0 1,-6-4-1,1 0 0,0-1 0,5 5 0,6-4 0,5 0-2,0 3 2,0-7 2,-5 4-2,0 4 1,5-1-1,6-3-1,-1 12 1,1-12 0,-6 12 0,-10-8 0,-1-4 0,5-1 1,1 1-1,5 0 0,1 4 0,-1 0 0,-6-5 0,-4 5 1,-7 0-1,-5 0 0,1 0 0,-7 4-1,-5 0 1,-5 4-1,-6 0 1,5-4 0,6 12 1,6-7-1,0-1-2,-1-4 2,6 12 3,1-12-3,-7 0 0,1 13 0,-1-13 0,1 4 0,5 0 0,-5-4 0,-1-4-1,6 4 1,6 0-1,11-4 1,0 4 2,-1 0-2,6 4-3,-10-4 3,-7 4 1,6-8-1,1 4 1,-1-4-1,0 8 1,0-4-1,6-4 0,0 4 0,5 0-1,-17 0 1,7-5-1,4 1 1,6 0-1,6 4 1,0-4 3,0 0-3,-17 12 0,6-8 0,5 13 0,6-18 0,-1 14 2,7-5-2,-1-4-2,-11-8 2,6 3 0,5 1 0,6 4-1,0-8 1,-1 4 1,-10 12-1,0-12 0,5 0 0,0 4 0,-5 0 0,0 0 1,0 0-1,-6 4-1,-6-8 1,7 4 2,-1 0-2,0 0-3,0 0 3,1 0 0,-7 4 0,1-8 1,-6 8-1,-5-4-1,5 4 1,0-4 0,6-4 0,0 4 0,-1 0 0,1 0 0,0 4 0,-6 0 1,-6-4-1,1-4 1,5 4-1,6-4 0,0 4 0,5-4 0,0 4 0,-11 4 1,11-8-1,1 0 0,-1 4 0,6-4 2,-1-1-2,1 1-1,-6-4 1,-5 0-1,5 4 1,0-5 0,6 1 0,0 0 1,0-1-1,-1 1 1,-10 4-1,0 0 1,5 0-1,0-5-2,0 5 2,-5-4 3,5 8-3,-5-4-2,0-4 2,-6-1 0,-5 1 0,10 0 0,1-1 0,0 1 0,-1-4 0,1 8 0,-6 0 1,0 4-1,1-5-1,-18 1 1,1 4 2,-1 4-2,1 1-2,0 3 2,5 0 2,5 0-2,1-4 0,0 1 0,-1-5-1,1 4 1,0-4 1,-1 0-1,-10-4 1,0 4-1,5-5-1,0 5 1,0-4 2,6 8-2,-1-4-1,1 0 1,0 5-1,-1-1 1,1-4-1,-6 8 1,-5-8 2,-1 8-2,6-8 2,0 4-2,6-4-2,0 0 2,-1 0 3,1 5-3,5-10-2,-5 10 2,5-5 0,-11 4 0,-11-4 0,6 0 0,-6 0 2,0 0-2,0 0-2,0 0 2,0 0 1,6 0-1,5 0 0,0 4 0,0-4-1,0 4 1,1-4 3,-1 4-3,0 0-2,-11 5 2,6-1-2,5 13 2,11-13 4,0 0-4,0-8-2,6 13 2,0-13 2,-1 4-2,-10-8-2,5 4 2,6 0-1,5 0 1,6 4 2,5 0-2,-16 0-1,22 0 0,-1-4 1,-4 8 0,-1-3 0,0-5 1,-11 0-1,1 0-1,-18 4 1,-5-8 0,0 12 0,-5-12 1,0 4-1,-6 0 0,0 0 0,-6 0 0,1 0 0,0 4 0,-6-4-1,0-4 1,5 4 2,-5 4-2,0-4-2,0 4 2,0-8 2,6 4-2,-1-4 0,7 4 0,-1 0 0,5-4 0,6-1-1,1 5 1,-12 0 0,11 0 0,5 0 1,1 9-1,5-9 0,6 0 0,5 0 0,0 4 0,-10-12-2,4 3 2,12-3 3,5 4-3,6-4 0,-6-1 0,-5 1-2,0 4 2,-1-4 1,1 4-1,0-1-1,-6 5 1,-5 0 1,-6 0-1,-5-4 0,-12 4 0,-5-4-2,-5 8 2,-6-8 2,0 8-2,0-12 0,-5 8 0,-6 0 1,5 4-1,1-4-1,-6 0 1,0 0 0,0 0 0,0 0 0,0 0 0,0 0 0,0 0 0,0 0 1,0 0-1,0 0 0,0 0 0,0 0 1,0 0-1,0 0-1,0 0 1,0 0-1,0 0 1,0 0 0,0 0 0,0 0 0,0 0 0,0 13 2,0-5-2,0-4-1,0-4 1,0 12 2,5 1-2,-5-5-1,0-8 1,0 13-1,0 7 1,0 1 0,0 16 0,0-4 0,0 13 0,0-9 1,-5 0-1,5 5-1,-6-9 1,1-8 1,-6 0-1,-6 8 1,-5 0-1,0 4-1,0 1 1,0 7 0,5-3 0,1 7 0,-1-3 0,6-5 1,5-8-1,1-4-2,-1-4 2,1-8 2,-1 8-2,6-1-1,-5-15 1,-6 16 1,-6-5-1,1 5 0,-6-8 0,16 7 0,-5 5 0,-6-8 0,-5 0 0,0 0 1,0 3-1,0 14-1,0-9 1,5-9 2,1 1-2,5 0-1,0 4 1,5-5 1,1 5-1,-1 0 0,6 4 0,0 0 0,6 0 0,-1 0-1,1-4 1,-1 4 0,1 0 0,-1-4 1,1-5-1,-1 5 0,1-8-1,-1-1 1,1 1 1,-1-5-1,1-3 0,-1-1 0,1 0 3,0-8-3,-6 0-1,0 0 1,0 0 0,0 0 0,0 0-1,0 0 1,0 0 1,5 9-1,1-1-1,-1-4 1,6 0 2,-5 0-2,-1-4-1,-5 0 1,6 21-1,-6-5 1,5 1 1,1-5-1,5 1 0,0 8 0,0-1 1,5-3-1,-5 4 0,6-5 0,0 5-2,-1 0 2,1-5 1,-1 5-1,1-5 0,-1-3 0,1-1 0,-6-3-2,0-1 2,-5 0 3,-1 0-3,-5-8 0,0 0-1,0 0 1,0 0-1,0 0 1,0 0 2,-16 9-2,-1-5 1,-5-4-1,0 4-1,0 0 1,-6 4-1,12 5 1,-1-5-1,-5 0 1,0-3 2,-6-1-2,1 0-2,-7-4 2,1 0 1,0 4-1,0 0 3,0-8-3,-6 8-1,6 0 1,11-4-2,-6 0 2,1-4 3,-1 12-3,6 1-4,0-9 6,0 0-2,0 0-1,5 4 1,1-4 1,-1 0-1,-5 4 1,0-4-1,0 4-3,-6-12 3,-5 12 3,0-8-3,5 8-1,6 0 1,-22-8 0,-5 8 1,-1-8-1,-5 4-1,-1 0 1,1 4 2,11 0-2,5-4-1,-5 4 1,0 0-2,-6 1 2,1-1 2,-1-4-2,0-4-1,-5 4 1,11 4 1,5 0-1,-5-4-1,0 4 1,-6-4 1,-5 0-1,5 4 0,-5 0 0,5-4 2,6 0-2,-6 0-1,1 0 1,-6 0-1,-6 4 1,-5-8-2,-1 0 2,18 4 2,-7 0-2,-10-4 2,-6 4-2,1 4-2,10-4 2,-5 0 1,-6 4-1,-6 0-1,-4-4 1,-1-4 0,17 4 0,-6 0 1,-6 0-1,-4 0-2,-1 0 2,11 0 3,6 0-3,5 4-2,-5 1 2,5-5-1,0 4 1,1 0 1,4-4-1,-4-4 2,15 8-2,1 0 0,-5 0 0,-1-4-2,-5 0 2,-6 4 0,0 5 0,6-5-1,5 4 1,-5 0 1,-6-4-1,-5 1 0,-6-1 0,0 0-1,6-4 1,-6 0 1,-5 4-1,-6 0 2,11 4-2,1-3-2,-7 3 2,-4-4 1,-7-4-1,12 0-1,-11 0 1,-1 0 0,-5 0 0,0 0 0,17 4 0,5 0 0,6 0 0,0 1 2,0-1-2,-6-4-3,0 0 3,11-4 2,-22 4-3,-5 0 1,0 0 1,5 4-1,11-4 0,-5 4 0,-6-4 0,0 0 0,6-4-1,5-5 1,11 5 2,-10 0-2,-7 0 0,-5 0 0,1 4 0,15-4 0,-4 8-2,-7-4 2,1 0 1,-11 0-1,10 0 0,-4-8 0,-7 8-2,-5 0 2,0 4 2,-33-4-2,50-4 2,0 4-2,-6-5-1,6-3 1,10 0-1,1 0 1,0-1 1,0 1-1,-1 0 0,-4 4 0,-1-1 1,11 1-1,-5 0-2,-6 4 2,-11-4 1,0-4-1,6 4 1,-6 4-1,-5 0-1,-6 4 1,6 4 0,5 0 0,-5-4 1,-6 1-1,-50-1-2,28-4 2,39 0 1,-6 4-1,-5 0-1,10-8 1,1 8 2,-6 0-2,0-4-2,1-4 2,-1-4 1,16 4-1,-10-5 0,0 1 1,0 4-1,5 0-2,0 0 2,6 4 1,11-5-1,5-3 0,-5 4 0,-6-8-1,-11 3 1,-5 9 1,11-4-1,-6-4 1,-6 12-1,-4 0-1,-1-8 1,11 0-2,0 12 2,-5-12 0,-6 0 0,0 0 1,11 4-1,1 0-1,-7 0 1,1 4 0,-6-4 0,0 4 2,12 0-2,-7 0 0,1 0 0,0-8-2,-6 0 2,17 4-1,-1-4 1,1 4-2,-11 4 2,-6-8 3,0 8-3,11-8 0,-5 4 0,-11-4 2,-6 0-2,-33 16 0,44-16 0,-11 4-2,0 0 2,-49 8 2,38-12-2,33 4-1,-5 0 1,-6-4 0,11 8 0,0-12-1,-5 8 1,-6 0 1,0-4-1,6 4 0,0 0 0,16 0 0,-5-4 1,0 4-1,-6-5-1,5 10 1,-4-5 1,21 0-1,-5-5 0,0 10 0,-1-10-2,-4 5 2,-1 0 1,0 0-1,-5 5-1,11-5 1,5 4 2,-5 0-2,0 0-2,-6 0 2,-5-8-1,5 0 1,6 4 2,-6 0-2,-5 4-1,-6 0 1,-6 4-1,7 5 1,10-5 1,0 5-1,0-5 2,6 0-2,0-4 0,0 0 0,0-4-1,5 0 1,0-4-1,17 4 1,0 0-1,0-4 1,-6 0 3,-22 0-3,1 0-2,-1 4 2,6-4 0,5 4 0,6-5 2,5 1-2,-5 4-2,0-4 2,-6 4-3,-5-8 3,-6 0 4,6 3-4,11 5 1,0 0-1,-1 0 0,1-4 0,0 4-1,5 0 1,6 0-1,0-4 1,6 4 3,-1-4-3,6 0-1,0 4 1,0-4 0,5 4 0,1 0 0,-1 4 0,0 0 0,1 0 0,-1-8-1,1 4 1,-6 8-1,5-4 1,1-12 2,-1 4-2,-5 4 0,-6-4 0,-5 8 0,-5-4 0,-1 4-1,-5-4 1,0 4 1,5 0-1,0 1-2,1-1 2,-7 4 0,1-4 0,-5 4 0,-1 1 0,0-1 2,6 0-2,0 1 0,5-1 0,12-4 0,-1 0 0,6 0-1,0 0 1,5 1 0,6-5 0,0 0-1,11 0 1,0 0 2,0 0-2,0 0 0,0 0 0,0 0-3,0 0 3,0 0 4,0 0-4,0 0-2,0 0 2,0 0 1,0 0-1,0 0 0,0 0 0,0 0 0,0 0 0,0 0-2,0 0 2,-11 0 1,0 4-1,11-4 1,-11-4-1,11 4 1,0 0-1,-6-5-2,6 5 2,-5-8 1,-1 4-1,6 4 0,0 0 0,0 0-2,-5-8 2,-1 4 2,6 4-2,0 0 2,0 0-2,0-9-2,0 1 2,6 0 2,-1-5-2,1 9-2,-6 4 2,5-8 2,-5-5-2,6 13-2,-1-12 2,1 4 0,0-1 0,-1-7 0,1-5 2,-6 1-2,0-1-2,0-4 2,0-4 2,0 12-2,0-3-2,0-5 2,0 0 1,0 4-1,-6-16 0,6 8-1,6 0 1,5-4 2,0 0-2,5 0-3,1-5 3,-6 5 1,0 0-1,0 4-13,-6 0 13,-10 8-77</inkml:trace>
</inkml:ink>
</file>

<file path=ppt/ink/ink3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5T12:02:28.39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1309 191 0,'0'0'28,"0"0"-28,-17-4 6,1-5-6,-1 9 0,0-8 0,1 8 0,-1-8 0,1 4 1,-6 4-1,5-4 1,1-1-1,4 10 2,12-5-2,0 0-2,0 0 2,0 0 0,0 0 1,23 0-1,-1 4 3,5 0-3,-5 0-2,0-8 2,-5 0 1,5 8-1,-5-4 0,-1 4 0,-5 0 0,6-4 0,5 0-1,11 4 1,6 0 2,10-4-2,7 0 1,-1 5-1,-11-1 2,0-8-2,0 16 0,1-4 0,-1-8 0,5 13 0,1 3 1,5-12-1,-16 1 1,5-1-1,6 4 0,5-8 0,0 0 2,0 0-2,1 4 2,-7-8-2,1 4 0,-6 0 0,0 0 1,-10-8-1,-1 12 1,11-4-1,0 4 1,6 0-1,5-4-1,6-12 1,-17 3 2,6 1-2,5 0 2,6 0-2,-1-5 0,1 5 0,5 0 2,-11 8-2,-5-9-1,5 13 1,6-12 1,0 12-1,-6-8 1,0 8-1,1 0-1,-12-8 1,-11-4 1,0 12-1,0-8-2,0 4 2,-5-4 0,-1 4 0,1 0 0,0 0 0,-6 4 0,5-4 0,1 4 1,5 0-1,0-4 0,6 0 0,0 0 0,-12 0 0,-5 0 0,11 4 0,0 1 0,1 3-1,-1-4 1,0 4 1,6 5-1,-1-1 1,6 1-1,1-5-1,-7-4 1,1 0 2,5-8-2,6 4-1,5-4 1,0 4 1,0-8-1,-5 3-1,-6 5 1,0-4 3,6 0-3,5 4-1,1-4 1,4-4 1,7 4-1,-18-5 1,6 5-1,1 0 0,-1 0 0,0 0 1,0 0-1,1-1-1,-1 1 1,0 0-1,-11 17 1,0-18 1,6 1-1,0 4 1,-1 9-1,1-14 5,0 1-5,-1 0-5,-4 17 5,-7-22 0,-10 5 0,5 0 0,0 0 0,0 4 4,11 0-4,1 0-2,-7 4 2,1-4-1,0 0 1,-6 0 3,0 0-3,0 4-1,0 0 1,-5-4 0,-12 0 0,-5 0 0,0 4 0,6-4 1,-12 0-1,-5 0 1,0 0-1,0 0 4,12 0-4,-12-4 5,0 4-5,0 0 3,0 0-3,0 0 0,0-4 0,0 4 0,-12-8 0,-4 0 2,-6 3-2,-6-3 1,-10 4-1,-7-4-2,-4-1 2,5 14 2,5-1-2,-5-4 0,-6 4 0,0 0 0,-5-8 0,0-4-1,0-1 1,16-3 0,0 4 0,1-5 0,5 9 0,-6-8 0,0 7 0,1-7 1,-1 8-1,0-4-1,-5 8 1,5-5-2,1 5 2,-1-4 2,6 8-2,0-4-1,0 0 1,-6-4 1,-5 8-1,-6-4 1,-5 0-1,0-8-1,11 4 1,-6-4 1,0 8-1,-5-4-1,0 8 1,0-4 1,-1 4-1,1 0-1,5 0 1,6-4 0,-5 4 0,-1-4 0,-5 9 0,-1-9 0,-4 0 0,5 4 2,10 0-2,-4 0-1,-7 0 1,-4 4 1,-7 1-1,1-1 0,0 4 0,16 1 0,-5-5 0,0 9-1,-6-13 1,6-4-1,-6 4 1,6 0 1,5 0-1,12-8-1,-1 4 1,-5 4 0,0 0 0,-1 9 2,1-17-2,6 8-2,-1 0 2,0-8 1,6 0-1,0 8 0,0 0 0,-6-4 1,6 4-1,0 0-1,-6-4 1,-10 4 0,-12 1 0,-5 3 0,10-4 0,-4-4 0,-1 4 0,-5-4 0,-1 8 0,1-3 1,5 3-1,1 0-1,21-4 1,-5 5 0,-6-5 0,-11 4 0,-10-8 0,4 0 0,7 4 0,-1 0 0,-5 0 0,-1 1 0,1-1 0,0 0-1,0 4 1,10-4 1,1 9-1,-6-17 2,-5 8-2,-6-4-3,1 0 3,15 4 1,1 4-1,5-16 0,1 4 0,5 4 1,-1 0-1,1-4 1,0-5-1,5 1 0,1 4 0,-6 4-2,5-4 2,0 0 1,12-1-1,-1-3-1,6 4 1,0-8 0,0 7 0,0 1 1,-6 0-1,6 0 1,-6-4-1,6 4-2,0-1 2,-5 1 0,-1 0 0,-5 4 1,0-4-1,5 4-1,6 0 1,0-4 0,0 0 0,0 4 1,0 0-1,0 0-1,-1 4 1,1-8 0,6 8 0,-1-4 1,1 0-1,-1 0-1,6 0 1,0 4 0,11-4 0,0 0-1,0 0 1,0 0 0,0 0 0,0 0 1,0 0-1,22 8 0,11-4 0,-11 1 0,6 3 0,11 0 1,5 0-1,5-8-2,1 13 2,0-5 0,-6-4 0,6-8 1,10 4-1,7-4-1,5 4 1,-1 4 1,-15 4-1,4 1 0,12-1 0,5 0-1,1 1 1,-12 11 0,6-16 0,11 5 0,5-5 0,0-4-1,-10 4 1,-7 4 1,7 9-1,-1-17 0,0 0 0,1 4-1,-18 4 1,1-8 2,5 0-2,12 0-1,4 0 1,7 0 2,-12 0-2,0 4-1,1-4 1,-1 4 0,-5-4 0,0 5-1,-23-1 1,1-8 0,5 8 0,0 0 1,6-4-1,0-4 0,5 0 0,0 4-3,-16-9 3,5 9 3,6 0-3,0 0-1,5-4 1,6-4 1,-17 0-1,22-5 0,6 1-1,0-5 1,0 5 0,-11-5 0,5 9-1,11 0 1,1 4 1,-1-5-1,-22-3 0,0 8 0,-5-9 1,0 5-1,5 0 0,0 4 0,6-1 0,-6 1 0,-10 0 0,21 0-2,0 0 2,1 4 1,-7 4-1,-15-12 0,-1-1 0,6 9 0,5-8 0,6 0 0,-1 0 0,-4 3-1,-1 1 1,6 4 1,-1-4-1,1 4 0,6-8 0,-18-5 0,1 1 0,5 8 0,1-4 0,4-1 1,1 5-1,0 4 0,-11-4 0,-12 8-1,7-4 1,-1 8-1,-6-12 1,1 8 2,0-8-2,-6 8-1,-5-4 1,-6 0 0,-6 0 0,1 5 0,0-5 0,-6 4 0,0-4 0,0 8 1,-6-12-1,-10 4-1,-6 0 1,17 0 0,-1-4 0,12 4 0,-1-4 0,1 4 0,5-5 0,0 5 0,0-4 0,6 4 0,0 0 0,-1 9 1,-10-5-1,11 8-1,-1-8 1,6 5 0,6-9 0,5 8 0,-5-8 0,0 4 0,-12-8 0,1 4 1,5-4-1,6 4 0,0 0 0,-1 0 0,1 0 0,-6 0 0,0 0 0,-5 0 0,0 0 0,-1 4 0,-21-4 0,5 4-1,6-4 1,-1 8 0,12-8 0,5 4 1,0-8-1,0 8 0,0 1 0,-5-5 0,-6-9 0,-5 9 0,5-4 0,0 0 0,6 0 0,5 4-1,6-4 1,-1 4 1,1-4-1,0 4 0,-12 4 0,1-4 0,5 4 0,0 0 0,6-4 0,0 0 0,-1 4 0,-4 0-1,-1-8 1,-6 4 3,-4 0-3,-12-4-1,0 0 1,0-4-1,5 8 1,1-5-1,5 1 1,0 4-1,0-4 1,6 4 2,0 0-2,-1 4 0,1-4 0,0 4 0,-12-4 0,6 5 1,12-1-1,-1 0-1,0-8 1,0 0 1,0 4-1,6-5-2,0 1 2,-17 0 1,0-4-1,6 0-1,-1-1 1,6 1 0,6 0 0,0 8 1,5-9-1,0 9 0,1 5 0,-1-5-1,0 4 1,0-4 0,0 0 0,-5 4 1,0 0-1,-6-8-1,-5 4 1,-6 4 2,-6-4-2,-10-4 0,5 0 0,6 8-1,5-8 1,5 0-1,12-5 1,5 9 1,1-4-1,-7 8 0,6-8 0,6 8 0,0-8 0,5 8 1,0-4-1,-5 0 0,-6-8 0,6-4-2,5 3 2,6 9 1,5-8-1,-16 8 0,5-4 0,6 8 0,0-8 0,5 4 0,-5-4 0,-11-9-2,-6 9 2,0-4 1,1 4-1,-1-4-2,0 8 2,-5-5 2,-1 5-2,1 9 1,-6-9-1,0 4 1,-16 0-1,0 4 0,5-4 0,5 5-1,7-5 1,4 4 0,6-4 0,1 0 0,-7-8 0,7 4 1,4-8-1,7 0-3,4 3 3,1 1 3,-11 0-3,11 8 0,-1 0 0,1 1 0,0 3 0,-6-8 0,-5 8-1,-11-8 1,-12-8-2,1 8 2,0-4 1,-1 4-1,1 0-1,-6 0 1,0 8 3,0-8-3,1 8 0,4-4 0,1 5-1,-1-9 1,-10 0-1,5 8 1,0-8-1,12 0 1,-1 0 1,-6 4-1,1-8 0,0 4 0,-1 4 1,1-4-1,0 4 1,-1-8-1,-5 0-1,-16 0 1,0 0-1,-1 4 1,6 0 0,-5 0 0,-1 0 1,1 4-1,-1-4 0,7 4 0,-1-8 0,5 4 0,1-8 0,5 8 0,0 4 2,0-4-2,6 4-1,0-4 1,-17 8-1,11-4 1,5-4-1,7 0 1,-7 9 2,1-9-2,0 0-2,-6 0 2,0 0 1,5 0-1,1-9 0,-17 5 0,6-4 0,-1 4 0,1-5-1,5 5 1,0-4 1,-5 4-1,-1 0-1,-4 4 1,-7-4 0,1 4 0,-6-5 1,0 5-1,-6 0 0,-5 0 0,0 0-2,0 0 2,0 0 2,0 0-2,0 0-1,0 0 1,0 0 1,0 0-1,0 0 1,6 0-1,-6 0-1,0 0 1,0 0 1,0 0-2,33 0 1,0-4-1,0 4 1,-5 4 2,-12 1-2,1 3-1,5-8 1,-5 4 2,-1-4-2,-5 8-2,0-4 2,-5-4 1,-6 0-1,0 0-1,0 0 1,11 5 0,-6-5-1,-5 0 1,0 0 1,0 0-1,0 0-1,0 0 1,0 0 1,0 4-1,0-4 1,0 0-1,28 0-1,0 0 1,-1 0 0,1 0 0,-1 0 0,-5 0 0,1 4 2,-7 0-2,1-4-2,-6 4 2,-6-4 0,-5 0 0,11 4 0,-16 5-2,-1-5 2,6-4 2,0 0-2,-16 8 0,5-4 0,0 0 0,11-4 0,0 0-1,-11 4 1,11-4 2,0 0-2,0 0-1,0 0 1,0 0 1,0 0-1,0 0-1,-11 5 1,11-5 0,0 0 0,0 0 0,0 0 0,0 0 0,0 0 0,0 0 0,0 0 0,0 0 0,0 0 0,0 0 0,0 0 0,0 0 0,0 0 0,0 0 0,0 0 0,0 0-2,-34 0 2,1-5-30,0 5 30,-6 5-50</inkml:trace>
</inkml:ink>
</file>

<file path=ppt/ink/ink3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45.111"/>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446 137 0,'0'0'54,"6"-17"-54,0 0 11,-1 9-11,1-1 3,0 1-3,-6 4 1,0 4-1,-6 12 2,-5 1-2,-1 8 1,1 0-1,0 5 1,-1-1-1,1 5 1,0-9-1,0 13-1,-1 0 1,1 8 2,5-4-2,1 0 0,5-8 0,0-5-1,5-12 1,1-4 0,5-22 0,-5-8 0,0-1 2,-6 1-2,0-4 0,0 0 0,-6 3-1,-5 5 1,-6-25 0,0 8 0,0 5 2,-6-10-2,1 31 1,-1 8-1,1 8 1,-1 14-1,0 3 0,1 0 0,-1 5 2,6 4-2,0 4 2,6-4-2,11 4-2,6-4 2,5 0 0,0-13 0,6 0 1,6-17-1,-1-16 3,7-5-3,4-13 2,-4-4-2,-1-4-2,0 4 2,0-17 1,-5-4-1,-6-8-1,0 12 1,-6 13 0,-5-4 1,-6 8-1,-6 8-1,0 22 1,6 4 2,-17 26-2,1 7 3,4 10-3,7-5 0,-1-4 0,6 0 1,0 8-1,6 4 0,-1 1 0,1-13 0,0 4 0,5-8 2,-6-5-2,1-8-2,0 0 2,-1-4 0,-5-5 0,0-8 0,0 0 0,-17-46 4,1 7-4,-1 1 0,0 9 0,-6-5-2,1 0 2,-1 0 3,0 17-3,1-4-1,-1 8 1,1 5 1,-1-1-1,6-3 1,0 7-1,6 1 5,0-9-5,-1 13-2,12 0 2,0 0 2,0 0-3,-17 17 1,6-4 0,5 0 0,1 0 1,-1-5-1,12-12 0,5-17-3,0-9 3,1-12 2,-1 12-2,0-8 1,-5 17-1,0-5 0,-6 18 0,0-9 0,-6 13 0,6 4-1,-6 0 1,6 0 0,0-5 0,0 5 3,-5 0-3,5 0 0,0-8 0,0-5 0,-6 13 0,6 0 0,0 0 0,-6 13 0,-5 12-1,0 5 1,-1-13 1,1-9-1,0 5 0,5 4 0,1-13 1,5-4-1,0 0 2,0 0-2,-6 0 3,6 0-3,0 0-1,-11 5 1,11-5-3,0 0 3,0 0 3,0 0-3,0 0 0,0 0 0,0 0 0,0 0 0,-12 4 0,12-4 0,0 0-1,0 0 1,0 8 0,0-8 0,0 9 0,0-9 0,0 4 1,0-4-1,0 8-1,0-8 1,0 17 1,0 0-1,0 0 1,6 0-1,0-4-1,-6-5 1,0 5-2,5 0 2,-5-9 2,0-4-2,0 0 0,0 0 0,6 8 0,-6-3 0,0-5-2,0 0 2,0 0 1,0 0-1,0 0 1,0 0-1,0 0 0,6 12 0,-6-3-1,0-9 1,0 0-1,0 4 1,0-4 2,0 0-2,0 0 0</inkml:trace>
</inkml:ink>
</file>

<file path=ppt/ink/ink3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46.629"/>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 0 108,'0'0'0,"0"0"1,0 0-1,5 8-2,1 1 2,0-1 3,-1 5-3,6 4-2,-5 0 2,0 0 1,-1-4-1,1-1 0,0 1 0,5-5 1,-5 1-1,5-5 0,0 5 0,0-5 0,1 4 0,-1 1-2,0-1 2,-5-3 1,5-1-1,-5 0 0,0 4 0,-1-3 1,-5-5-1,12 4-2,-1 4 2,-6 1 1,1-1-1,0-3 0,-6-5 0,11 8 1,-5-4-1,-6-4-1,0 0 1,0 0-2,0 0 2,5 0 2,-5 0-2,0 0 2,0 0-2,6 4-3,-6-4 3,11 9 1,1-1-1,-1-8 0,0 5 0,0-5-1,1 0 1,5 0 1,0 0-1,5-9 2,1 1-2,-1-5 1,7 5-1,-7-1-1,1 5 1,-6 0 1,0-1-1,5 1 0,1 0 0,5-13 2,6 4-2,0-4-1,-6 5 1,0-1 1,0 9-1,-5-5-1,-1 5 1,1 0 0,-6 4 0,0 0 0,0 4 0,0 0 1,0 0-1,0 5 0,0 4 0,0-1 0,-6 14 0,6-1-2,5-4 2,1 0 0,5 1 0,6-10 3,0-3-3,0-1-1,0-12 1,-6 4 0,-6 0 0,-5 0-1,0 0 1,0 0 1,-6 0-1,-5 0 2,0-4-2,-1 4-1,-5 0 1,0 0 1,0 0-1,0 0-1,0 0 1,17-9 0,0 5 0,0-4 0,-6 3-1,6-3 1,6 4 1,0-1-1,5-3-2,0 4 2,6-5 1,0-3-1,0 3 1,-1 1-1,-4 8 0,-1 0 0,-5-5 0,-1 5 0,1 0 0,-1 5 0,1-5 0,5 4 0,6-4 0,5 4 0,7-8 0,-1 8-1,0-12 1,0 3 1,-5-3-1,-7 8 3,-4-4-3,-7 4-1,-5 4 1,6-4-1,-1 0 1,1 8 1,5-12-1,0 8 2,1 1-2,-1-5-2,0-5 2,0 5 0,0 0 0,1 9-1,-7-9 1,1 8 0,5-3 0,0 7 1,-5-7-1,5 3 3,0 0-3,1-3-3,4-10 3,-4 5 3,-1 0-3,0 0-2,0 9 2,0-5 0,1-4 0,-1 4 0,0-4 0,0 9 0,1 8 0,-7-9 2,1-3-2,-1 7-1,7-8 1,-1 1-1,6-5 1,0 8 2,-1-4-2,1 5-2,0-1 2,0 5 0,-6 0 0,0 4-1,1-5 1,-7 10 1,1-22-1,-1 21-1,-5-26 1,6 1 2,-1 13-2,1-1 1,-6-4-1,6 1 0,-1-5 0,1 0-3,-1-5 3,1 5 3,-1-4-3,7 8 0</inkml:trace>
</inkml:ink>
</file>

<file path=ppt/ink/ink3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47.569"/>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1364 773 121,'29'-8'0,"-1"8"-1,-6-13 1,1 5 1,0-5-1,-1 5 0,-5-5 0,0 4 0,-6 1 0,1 8 0,-1-9 0,-5 9 0,-6 0 0,5-4 0,1 0 0,-6 4-1,0 0 1,0-4 1,0-9-1,0 5 0,0-5 0,0-4 3,-6 9-3,1-5 2,5 0-2,0 0-2,0 9 2,0 4 1,-6-4-1,6 4-1,0-9 1,0-3 1,0-1-1,0-4-1,6 4 1,-1-3 1,-5 3-1,6 0 0,0-8 1,-1 4-1,6-4 0,1 4-1,-1 0 1,0 0-1,1 4 1,-7 5 1,1-5-1,0-4 2,-6 5-2,0-5 0,0 12 0,0-12 0,0 13 0,0-13 1,0 5-1,0-1 0,0 9 0,0 4 5,-6-5-5,0-3 2,1-1-2,-1 1 2,0 4-2,6 4 1,-5 0-1,5 0-1,-12-4 1,7-5 1,-1 9-1,6 0 5,-11-8-5,0-1-4,-1 9 4,12 0-1,-11-4 1,5-9 1,1 13-1,5 0 1,-17-4-1,0-9 0,0 5 0,0-9 0,-6 17 0,1-13 1,-1 13-1,1-13 0,-7 5 0,1-9-1,0 13 1,-6-9 0,0 5 0,-5 3 4,-1 10-4,1-1-2,-6 0 2,-1 0-1,-4 5 1,-1-5 0,6 0 0,-1-8 1,13 4-1,-1 0 2,-6-4-2,1-5-2,-6 9 2,-1 0 0,1 5 0,0-1-1,0 0 1,5 5 2,1 7-2,5-3-2,0 0 2,0-5-1,0 1 1,1-5 4,-1 0-4,0 1 1,-6 3-1,1-12-1,-6 8 1,0-4 1</inkml:trace>
</inkml:ink>
</file>

<file path=ppt/ink/ink3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50.26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2568 19 144,'-39'8'0,"-1"1"0,1 4 0,-1-9 0,1 4 0,5-4 0,0 1 0,6-10 0,-1 14 0,1-13 0,-6 4 0,6-5 1,0 10-1,0-10-1,-6 1 1,0-4 0,0 8 0,0-4 0,0 4 0,0-5 0,1 5 0,4-8-1,7 8 1,-1-4 0,1 8 0,-1-4 1,0 4-1,1-4-5,5 13 5,0-13 5,0 4-5,6 0-1,11-4 1,-11 0 1,11 0-1,-23 4-1,6 5 1,-6-9 1,1 4-1,-1-4-2,6 0 2,-5 4 0,-1 5 2,1 4-2,5-13 0,0 8 0,0-4-1,0 1 1,0-5 0,-6-5 0,1 1 1,-1 8-1,-5-8-1,0-9 1,0 13 0,-6-4 0,0-4 1,0 3-1,-6 1-1,1 4 1,-1 4 0,1 13 0,5-12 0,0-1 0,6 0 0,5 9 0,6-13 0,6 0 0,11 0 0,-17-9 0,0-3-1,0 12 1,0-13 2,6-4-2,-6 4 2,0 9-2,0 0-3,0 0 3,6-1-1,-6 5 1,0-8 0,0 4 0,0-1 1,0 1-1,-5-9 2,-6 9-2,-1 4-1,-4 4 1,4-4 0,1 13 0,0-4 1,0-9-1,5 0-2,6 12 2,0-12 1,6-4-1,0 4 0,-1 4 0,12-4 0,-11-4 0,0 4-1,-1-4 1,1-5 2,0 5-2,0-4 0,-1 3 0,1 5-2,11 0 2,0 0 0,-11 0 1,11 0-1,-6 0-1,6 0 1,-11-4 0,0 0 0,11 4 1,0 0-1,0 0-1,0 0 3,0 0-2,0 0-3,-12-4 3,1 8 2,0 13-2,-1-13 0,12-4 0,0 0-1,-11 0 1,11 0 1,0 0-1,0 0-4,-11 4 4,11-4 0,0 0 0,0 0 4,-6 13-4,0 0 0,1 8-4,-1-4 4,1 0 0,5 0 0,0 0-1,0-5 1,0 5 4,-6 0-4,6 0-1,0-4 1,0 4-2,0-4 2,0 3 3,0 1-3,0 9 0,0 8-4,6-5 4,-6 1 1,5-5-1,1 1 0,-1-5 0,1 4 0,0-8 0,-6 4-1,5-4 1,-5 0 0,6-8 0,-6 3 4,0-3-4,0-1-3,0 1 3,0-9-1,0 8 1,0-8 1,0 0-1,0 0 3,0 0-3,0 0-4,6 9 4,-1 3 0,7-12 0,-1 0 4,-5 0-4,-1 0-4,-5 0 4,0 0 1,6 0-1,0 5 0,-1-1 0,1-4 0,-6 0 0,11 4 0,0-8 0,1 0 0,-1 12 0,0 1 3,1-9-3,-1-5-1,0 1 1,6 4-2,0-4 2,0 0 0,5 4 0,1-9 0,0 18 0,-1-1-1,6-4 1,6-12 0,0 8 0,6 0 1,5-9-1,0 14 2,-5-10-2,-1 5 0,1 0 0,-7 0-2,1 0 2,0 5 2,0-5-2,0 0 1,0 0-1,0 0-3,-1-9 3,-4 5 2,-1 0-2,0 4-2,-5-4 2,-1 8 0,1 4 0,-1 1 0,1 3 0,0-20 0,-1 4 0,1 4 1,11 0-1,-6-5-1,0 1 1,6 0 1,0 12-1,5-3-1,-5-14 1,0 5 2,6-4-2,-1-1 0,6 1 0,0-1-1,6-4 1,0 5-1,-6-1 1,0 5 1,-5 0-1,-1-4 2,1 3-2,-6 5-2,0 0 2,-1-4-1,1 0 1,0 0 2,0 4-2,0 0 0,-6 0 0,0-5 0,1 1 0,-1 0-1,-6 4 1,1 0 1,0 0-1,-1 0 0,1 0 0,-1 0 0,1 0 0,5-4-1,6-1 1,0 1 0,5 4 0,6-4 0,1 0 0,-1 0 1,0-5-1,0 1-1,0 3 1,0 1 1,1 0-1,-7 4-1,-5 0 1,0 0 0,-6 4 0,0-4 0,0 9 0,-5-5 1,0 4-1,-1-3-1,-5 3 1,-6-8 3,6 0-3,-5 0-1,-1 0 1,0 0-3,0 0 3,-5 4 2,-6-4-2,11 4 0,1 5 0,-1-1 0,0 5 0,6-9 0,0 5 0,0-5-1,0 0 1,0 0 0,0 1 0,0-1 0,0-4 0,0 4 1,-6 0-1,0-4-1,1 5 1,4-1 3,1 0-3,0-4-3,6-4 3,0 0 0,-1 4 0,1 0 1,5 0-1,0-5 2,0 1-2,6-4-4,-6 3 4,1 1 2,-7 4-2,1 0 0,5 4 0,-5-4-1,-1 9 1,1-5-1,-6 0 1,0-4 1,0 5-1,-1-1 0,1-4 0,0 0 0,-5 0-26,5 0 26,0 0-31,-1 8 31,7-3-60,0-5 60</inkml:trace>
</inkml:ink>
</file>

<file path=ppt/ink/ink3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51.312"/>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113 42 0,'0'0'68,"0"0"-68,0 0 4,-5-8-4,-1-1 2,0 1-2,-5 8 5,11 0-5,-11-4 3,0 0-3,-1 4 4,-5-5-4,6 1 4,0 4-4,-1 0 3,12 0-3,0 0 1,0 0-2</inkml:trace>
</inkml:ink>
</file>

<file path=ppt/ink/ink3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51.64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43 0 94,'11'26'0,"0"3"1,1 1-1,-7 4 4,-5 8-4,-5 0 6,-1 1-6,-5-9 1,-1-1-1,7-7-1,-1-1 1,0 1 0,1-5 0,-1 0 0,0 0 0,1 0 2,-1-8-2,6 0-2,0 4 3,0 4 1,0-4-2,0-5-3,0 10 3,0-10 2,0 1-2,0-4-2,6 12 4,-1 0-2,1 4-1,5 9 1,1-13 1,-7 0-1,1-4-1,0-8 1,-1-5 1,1-4-1,-6 0 0</inkml:trace>
</inkml:ink>
</file>

<file path=ppt/ink/ink3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52.312"/>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0-1 107,'6'0'0,"-6"0"0,0 0-2,0 0 2,0 0 0,11 12 0,6 5 2,-6-4-2,1 0 0,-1-5 0,0 5 0,1-5 0,-1 1 0,-6-5 0,-5-4 0,0 0 0,6 4 0,0-4 0,-1 5-2,1-1 2,5 0 1,1 0-1,-1 0 0,0-4 0,0 0 1,1 0-1,5 0 0,0-4 0,0 4-1,-6-4 1,6 0 1,0 4-1,0 0 0,0 0 0,0 0 0,-1 0 0,7-4-2,0-1 2,5 1 1,6-4-1,0-1 0,-1 1 0,1-1 1,11 5-1,-5 0-1,-1 0 1,1 4 0,-6 4 0,0-4 2,0 4-2,-6 0-2,0 5 2,0-5 2,0 4-2,6 5-1,0 0 1,-6-9 1,6-4-1,-5 0 0,-1 4 0,-6-4 1,1 4-1,-1 1 1,1-5-1,5 0 1,6 0-1,0-5 1,6 1-1,-1-4 0,1 4 0,-1-1 1,1 1-1,-1-4-1,1 3 1,-1 1 1,1 4-1,-1-4 1,1-5-1,-1 5 0,1 4 0,-1-4-2,1 4 2,-6 0 2,-1 4-2,-4-4-2</inkml:trace>
</inkml:ink>
</file>

<file path=ppt/ink/ink3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54.21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1280 1208 113,'17'4'0,"0"0"0,0 1 0,0-5 1,5 0-1,1 0 0,-1 0 0,1 0 2,-1-5-2,1-3 0,-6 4 0,0-1-2,0 5 2,0-4 2,0 0-2,0 0 0,5 0 0,1-1 0,-1 1 0,1-4 0,-1 8 0,1 0 0,0 0 0,-1-5 0,1 1 0,-6 4 0,0 0 0,0 4-1,0-4 1,-1 5 0,1-14 0,0 13 1,0-4-1,0 0 1,6 0-1,-6-4-1,5 0 1,1 4-2,-1 0 2,1-4 1,5 8-1,-5 0 0,-6-4 0,5 0 0,1-4 0,-1 4 0,1 0 0,0-4 0,-1 8 0,1-4 3,-1 0-3,-5 0-2,6-4 2,-1 4-1,-5 4 1,6-4 0,-6 0 0,5 0 0,-5 0 0,0-4 1,0 8-1,0-4 0,0 0 0,6 4 0,-1-4 0,7-4 0,-1-9 0,0 9-1,-5 4 1,5-4 1,0 4-1,0 0 0,0 4 0,-5-8 0,-6 4 0,0 4 0,-6-4 0,0 0 2,1-4-2,-7 4 13,-5 0-13,0 0 8,6-5-8,-6 5-3,0 0 3,0 0 1,0 0-1,0 0-1,0 0 1,0 0-1,6 0 1,-1 5 0,-5-5 0,0 0 0,0 0 0,0 0 0,17-9 0,0-3 0,0 12 0,-6-5 0,6-3 0,-5-9 0,-1 4 0,12-4 0,-1-4 0,1 8-1,-1-4 1,1 5 1,-1-1-1,-5 0 1,6-4-1,-6 5 0,-6 8 0,0-1-1,1 5 1,-7-8 1,1-1-1,-6 1-1,-6 4 1,6 4 1,-5-17-1,-7 4-3,1-4 3,-6 0 1,0 4-1,0 1 4,0-1-4,6 5-1,0-1 1,0 5-2,-1-5 2,1 5 0,5-4 0,1-1 0,-1 1 0,6-13 0,-6-9 2,1 0-2,-1 1-1,6-5 1,0 4 1,-6 1-1,1-1-1,-1-4 1,6 0 0,-5 9 0,5-1 0,0-3 0,0 8 1,-6-1-1,6-7-1,0-5 1,0 0-1,-6 0 1,1 9 0,-1 4 0,0-1 1,1 6-1,5-6-1,0 10 1,0-1 1,0 0-1,-6 5 1,6-5-1,0 13 0,0 0 0,0-8 0,-6 8 0,6 0 0,0 0 0,0-9 0,-5 5 0,5 4 2,0 0-2,0 0 0,0 0-5,0 0 5,-17 4 3,0 9-3,-6 0 0,1-5 0,-7-4 2,-4-4-2,-1 17-2,-6 0 2,1-4 1,-1 0-1,-5 3 1,0 1-1,0-4-1,0 0 1,-1 0 0,7-5 0,-1 0 1,7-3-1,-1-5 2,5 0-2,7-5-1,-1 10 1,-5-1-1,-6-4 1,-5 0 0,-6 0 0,-6 4 1,-6 0-1,1 1-2,-1 3 2,1 1 1,0 3-1,-7-12 1,1 4-1,0-4 0,11 13 0,-5-4-1,0-5 1,-1 4 3,1-8-3,-1 5-3,6-10 3,1 1 2,4 8-2,7 1 1,-1-1-1,1 0-2,-1-4 2,1-4-1,-1 0 1,1 4 0,-1 0 0,-5 0 4,6 4-4,-1 0-4,1-4 4,5 0 1,0 0-1,-6 4 0,-5-4 0,-6 0 0,1 5 0,-7-14-1,1 9 1,-1 4 1,1-4-1,5 0 0,0-4 0,1 4-1</inkml:trace>
</inkml:ink>
</file>

<file path=ppt/ink/ink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0:38:34.952"/>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145 867 0,'0'0'18,"11"-4"-18,6-5 14,6 1-14,5-1 4,6 1-4,0-1-1,5-8 1,6 5 1,-5 3-1,-12 1 0,0-1 0,6 5 2,0-4-2,0 8 4,5-5-4,1 5 3,5-4-3,0-4 0,6 3 0,-17 1 1,5 0-1,6 4 3,1-9-3,-1 5-2,6-9 2,-1 5 16,1 8-16,6-8-13,-18 3 13,29 1 0,0 4 2,-1-8-2,1-1 2,0 1-2,-6-1-2,0-3 2,0 7 0,6-3 0,-1 8 0,1-9 0,-11 9 2,-1 0-2,6-4 0,0 8 0,0 1 3,6-5-3,0 0-4,-12 0 4,29-9 0,0 1 17,-1-1-17,1 5-10,-12 4 10,1-4 1,-1-1-1,12 1 2,-1 4-2,-5-4 5,0-4-5,6 3-6,5-3 6,-5-1 4,-12 9-4,6-4 0,1 8 0,-1-8 0,0 4 0,0-4-2,-6 0 2,0-5-1,6 5 1,6 0-2,0 0 2,-12 4 8,6 0-8,0 0 1,0 4-1,0-4 0,-5 4 0,-1-8-2,-11 0 2,6-1 1,-1 5-1,7 0 2,-1-4-2,6 0-3,-17 8 3,12-4 2,5 0-2,0 0 2,0 0-2,-11-4-1,-1-5 1,1 5 1,5 4-1,6 0-1,0 0 1,-11 0 0,22 4-1,-5 1 1,0-5 2,-1-5-2,-16 1 1,6 0-1,-1-5-1,6 5 1,6-4 2,-6-1-2,-6 9-2,6 0 2,6 0 2,-1-4-2,1 0 0,-12-5 0,1 1 0,5-5 0,0 5 0,6-1 0,-1 1-1,-10 4 1,-1-1 1,0 5-1,1 0 3,-1 0-3,6-4 0,-11 0 0,0-5-3,5 1 3,6-1 3,0 5-3,-11 0-1,22 4 0,-5 4 1,-1-4 0,-5 0 0,-5-4 0,-7 0 0,1 4 1,6 0-1,-1 0 0,0 0 0,1 0 2,-12 0-2,-6 4-1,6-4 1,0 4-1,6-4 1,-6 0-1,6 0 1,-12-4 1,1 0-1,5-1 0,0-3 0,6 4 3,0 0-3,-1 4-4,-16 0 4,0 0 1,5 4-1,-5 0 0,0 0 0,0 0 0,-6-4 0,0 5 0,0-1 0,0 0-5,-5-4 5,-6 0 4,-6 4-4,0 1 1,-5-1-1,-12 0-1,6 0 1,-6 1-1,1-1 1,-1 0 2,0 0-2,0 1-1,6-5 1,-5 4 1,-1 0-1,6 0-1,0 0 1,0 1-1,0-1 1,0 0 2,5 0-2,1-4-2,5 5 2,0-5-1,0 0 1,1 4 3,-1 0-3,0 0-1,-11 1 1,0-5 1,6 0-1,-1 0-2,1 0 2,5-5 5,0 1-5,0 4-3,-5 0 3,-6 0-2,0 0 2,-6 0 0,0 4 0,-5-4-3,0 0 3,-6 0 4,0 0-4,5 0 1,-5 0-1,0 0-4,6-4 4,5 4 2,-5 0-2,0 0 1,-6 0-1,0 0 1,0 0-1,0 0 0,0 0 0,0 0 0,0 0 0,5-4 0,-5 0 0,6-5 2,-6-4-2,0-3 0,5-1 0,-5 4 0,0-4 0,6 0 2,0-4-2,-6 4 1,0-4-1,0 8 2,0-8-2,0 8 1,-6 0-1,0-3-3,1 3 3,-1-4 1,1 0-1,-1 0 3,-11-4-7,-6 12 4,-5-8 2,-6 1-2,12 3-1,-7 0 1,1 5-1,0 16 1,0-8 2,0 0-2,-1-8-2,1 8 2,0 4 2,0-4-2,-6-4-1,-6-1 1,1 5 4,5 0-4,0 9-1,-11-5 1,0-4-3,-12-13 3,1 13-3,-6 0 3,11-4 4,-5 0-4,-7 0 0,-10 12 0,-6-4-2,11 1 2,6-1-5,-6 4 5,-5-8 6,0 9-6,-1-5 0,-5-4 0,12 4 0,-1 5 0,-6-18 0,-5 18 0,0-5 0,6-4 0,0 4-1,-6-4 1,-6 0 0,-5 4 0,11-4 1,-6 5-1,-5-10 1,-6 10-1,-51-1-1,40 0 1,33 5-1,-5-1 1,-5-4 1,-1-8-1,0 8-1,-11 1 1,-5-1 0,-40 4 0,56-3-1,-11-1 1,0-4 1,-51-9-1,29 18 1,39-13-1,-6 8 0,0-4 0,6-4 0,0 4 0,-5 4 2,-1-4-2,-5-9-4,5 14 4,6-1 2,-6-13-2,1 14 0,-1-5 0,0 4 0,18 0 0,-1 0 0,-5-4 0,-1 0 2,6 0-2,1 0-2,-1-4 2,12 4 0,5 4 0,-6-8-1,1 0 1,-6 8 6,0-4-6,-6 4-5,6-4 5,0 0 0,0 4 0,-12 1 0,1-5 0,0 4 0,5 0 0,-6-4 0,1 4 0,-6 5-3,-6 4 3,12-5 1,0 5-1,-6-1 2,-6 1-2,0 0-2,1-5 2,5 1 2,-12-1-2,1 1 1,-6-1-1,17 1 0,-6 3 0,1 1-1,-1-5 1,0-3 0,6-5 0,12 0-2,4-5 2,-4 1 1,5 0-1,-6 0 2,0 4-2,0-4-1,6 4 1,6 0 1,11 4-1,-6 0 0,0 0 0,0-4 1,1 0-1,-1 0-1,0-4 1,-6-4-2,18 8 2,5-5 2,-11 5-4,0 0 2,-6-4 2,-5 8-2,-1 9 0,1-5 0,-1 5 0,12 0 0,-6 0 2,0 4-2,1-1-2,-24-3 2,7 0-3,10 0 3,6-5 2,1 5-2,-1-5-2,0 5 2,0 0 3,0-5-3,6-4 0,6 1 0,-1-1-1,6 0 1,0 0-1,6 0 1,0 1 0,0-5 0,5 8-1,6 1 1,0-9 3,-5 4-3,-1 0-3,-5-4 3,0 4 0,-1-4 0,1 0 0,0 0 0,5 0 1,-5 0-1,6 0-1,-7 0 1,1 5 1,0-5-1,11 0 0,-6 4 0,1 0 1,-6 9-1,-1-9-2,-4 0 2,-1 0 1,5 5-1,1-1 1,6-8-1,-1 5-4,1 3 4,5-12 6,0 8-6,5-4-2,1-4 2,0 4-1,11 0 1,-11 4 1,11-4-1,-12-4 1,12 4-1,0 0 2,0 0-2,-11 0-1,11 0 1,0 0-1,-11-4 1,-1-5 0,7 5-1,-1 4 1,6 0-3,0 0 3,0 0 1,0 0-1,0 0 2,-23 4-2,1 9-1,11 0 1,-6-1 1,0 5-1,-6 0-1,1-8 1,5 3 0,0 5 0,5-4-2,1 4 4,0-4-2,5 8 0,1 0-5,5 4 5,-6-8 3,0 4-3,1-4 0,-1 4 0,6 1 0,0-5 0,0-1 0,0-7 0,0-9-1,6 17 1,-1-4 0,1 4 0,0-5 0,-1 5 0,1 0-1,0 4 1,-1 5 0,6-5 0,1 4-1,-1-8 1,-5 9 2,-1-5-2,1 0 1,0-4-1,-1 0-3,7 4 3,-1 0 2,-6 0-2,7 0 0,-7-4 0,7 0 0,-1-4 0,0 8 0,-5-8 0,5 0-2,-5-1 2,5 9 2,-5-8-2,-1 4-1,7-4 1,-1 8 2,-5-4-2,5 4 0,0 0-2,1 0 2,-1 5 2,-6-1-2,1-4-4,0 5 4,-1-9 4,1 4-4,0-4-1,-1 0 1,1-9-2,0 9 2,-1-4 2,1-1-2,-6 1 0,0 8 0,0 1 3,0-1-3,0 0-2,0 0 2,0 0-1,0 5 1,-6-1 1,1 5-1,-1-5 1,6 5-1,0-5-3,0 0 3,0 1 2,0-5-2,0 0-1,0 0 1,0-4 1,0 9-1,0-5 0,0-4 0,0 0 0,0-5-1,0 5 1,0-8 1,0-9-1,0 17 1,0 0-1,0 0-1,0 0 1,0-5 0,0-3 0,0-1 2,0-8-2,0 0-2,0 0 2,0 0-1,0 0 1,0 9 2,0-9-2,0 0-1,0 0 1,0 0-4,0 0 4,0 0 2,0 0-2,0 0 6,0 0-6,0 0 1,0 0-1,0 0 0,0 0 0,0 0 1,0 0-1,0 0 0,0 0 0,0 0-2,-11 0 2,-1 0-1,12 0 1,-11-9 2,5 9-2,6 0-1,0 0 1,0 0-1,0 0 1,-22 13 1,5 4-1,0 0-2,6 0 2,-1 0-1,1 12 1,5-3 0,1-9 0,-1 0 0,1-5 1,5 1-1,0 0-1,0 4 1,0-1 0,0-3 0,0 4 0,0 0 0,0 0 0,0-4 0,5-1 1,1-3-1,5-1-4,0-3 4,6-5 3,6-5-3,0-3 2,-1-1-2,1 1 0,-1-5 0,-5 5 2,-6-5-2,1 9 0,-1-5 0,0 1 1,1-5-1,-1 0 1,0-12-2,0-5 1,1 1 1,-1-1-1,0-8-1,-5 8 1,-6-12 0,0 4 2,0 0-2,0 8-1,0 1 1,0-1 1,0-4-1,0 9 1,0-5-1,0 0-1,0 5 1,0 0 0,0 4 0,0-1 0,0 1 0,0 4 1,0-4 0,0 0-1,0 0-1,0-5 1,0 5-1,0 0 2,0 4-2,-6-4 1,6 8 0,-5-8 0,-1 0 0,6 0 0,-6 4 1,6-13-1,0 1 1,0-5-1,0 0-3,0 0 3,0-8 2,0 3-2,0 6 0,0 7 0,-5-8 0,-1 5 0,0-1 0,1 5 0,-1 4 0,1-5-1,-1 1 1,0-1 1,1 5-1,-1 0 0,0 4 0,6 0 0,0 4 0,0-4 1,-5 9-1,-1 0-3,0-5 3,6 4 4,-5 5-4,-1 0-2,6 0 2,0 4 1,0 0-1,0 0-3,0-9 3,0 5 0,0 0 0,0 4-1,0 0 1,0 0 4,6 0-4,5 0-4,0 0 4,1 0 1,5 0-1,-1 0-1,7 0 1,-6-4 1,6-1-1,10 1 0,13 4 0,4-4 0,7 0 0,-1-5 0,-5 1 0,6-1 1,5 1-1,0-1-2,5 5 2,1-4 1,-6 3-1,6 1-1,5 0 1,12 4 1,0-9-1,-12 5 1,12 0-1,5-5-2,0 5 2,46 4-1,-63-4 1,6 4 3,6 4-3,0-4-2,-6 0 2,0-4 1,5 0-1,7-5-2,5 5 2,28-13 0,-40 17 0,-5 9 1,6-5-1,0-4 0,-12 4 0,1 0 0,-1-8 0,6 4 1,0 0-1,0 9-1,0-9 1,-6-5 0,1 5 0,5 5 1,0-1-1,0-4 0,-11 8 0,-1-8 1,1-4-1,5 4-1,6-4 1,0 4 0,-5 0 0,5 0 0,5 4 0,12-4 1,34 0-1,-45-4 5,11 0-5,56 4-7,-28-5 7,-39 5 1,45 0-1,68-4 0,-24 0 0,-15 4-1,-35 0 1,-45-4 2,11 4-2,6 0-1,28 0 1,-45 0-1,12 0 1,4 0 0,41-5 0,-63 10 0,18-1 0,5-17 0,50 13 0,-33 0-1,-39 0 1,5 0 1,5 0-1,1 0 1,-12 0-1,18 4 0,55 5 1,-21-5-1,-63-4-2,11 0 2,6 0 1,6-4-1,-1 4 0,-10 0 0,-6 0 1,-1-4-1,1-9 0,0 13 0,-1 8 1,1-3-1,0-1-4,-6-4 4,6 0 3,-1 0-3,7 0 0,-1-9 0,-5 18-2,-12-9 2,6 0 1,1 4-1,-1-8 0,0 8 0,-6-8 0,1 0 0,-1-1 1,-5 5-1,-12 0-2,1 0 2,5 5 2,0-5-2,0 0 0,6 0 0,-6 0 0,6 0 0,-6 4-1,-5-4 1,-6 0 0,5-4 0,1 8 0,5 0 0,0-4 0,-5 0 0,-1 4-1,1-4 1,-7 5 0,-4-5 0,4 4-1,1-13 1,-5 14 2,-7-1-2,1-8-1,5 8 1,-5-4 1,-1-4-1,1-5 0,-6 9 0,0-4 1,-1-5-1,1 5-2,0 8 2,0-4 0,6 0 0,5 0 0,0 0 0,1 0 0,-1 0 0,0 0 1,-5-4-1,-1 4-2,-5-4 2,0 4 2,0 0-2,6 4 2,-1-4-2,1 0-1,-1 0 1,1 0-2,-1 4 2,1-4 0,-6-4 0,0 4 2,5 0-2,1 0-2,0 0 2,-6 0 1,-1 4-1,-4-4-2,-1 0 2,-5-4 2,-1 4-2,-5 0 1,0 0-1,0 0-3,0 0 3,6 0 1,-6 0-1,0 0 1,0 0-1,0 0 0,0 0 0,0 0 0,0 0 0,0 0 0,0-4 0,0 4 0,0 0 0,0 0 1,-17-13-1,0 5 0,-5-18-1,5 5 1,0 0 1,0 0-1,0-5 1,0-3-1,0 3 1,-6-12-1,1 17-2,5-9 2,-11 5 1,-12 4-1,-11 0 1,-11 4-1,0 0-2,0 0 2,-6 4-1,-5 9 1,-6 4 0,0-4 0,5 0 1,-10-1-1,-6 1 0,-6 4 0,11 4-1,-5 9 1,-6-9 1,-62-4-1,28 4 0,45-4 0,-17 0 0,-56 13 0,34 0 0,40-13 0,-12 0 0,-6-4 0,-33 4 3,39-5-3,-12 10-4,-38 12 4,-1-17-1,-6 12 1,12 1 1,51-9-1,-12 5 1,-61 16-1,27-16-1,46 3 1,-12-8-1,-50 9 1,11-4 0,39-1 0,-67 9-1,28 8 1,-17-8 0,5-4 0,12-4 1,40 3-1,-52 9 2,18-12-2,44-1-1,-10 1 1,-46-5 1,29 5-1,39-14-1,-6 5 1,-5-4 1,11-4-1,0 8 1,-12-5-1,7-3-2,-7-5 2,12 5-1,0-1 1,-5 5 2,-1 4-2,-5-4-1,5 4 1,12 0 1,-6 4-1,-6 9 1,-5-1-1,5 1-3,11 0 3,1 4 1,0 0-1,-1 0-1,-5-5 1,0 1 1,12 0-1,-12-1 0,0-3 0,5-5 0,-5 0 0,6 5 0,11 4-2,0-5 2,-1 5 1,1-1-1,0 1 0,0-4 0,0 3-3,0 5 3,11 0 2,0 0-2,1 0 2,-1 0-2,0-4-2,0-1 2,0 1 1,1-5-1,-1 5-3,11 0 3,-5-5 0,-6 5 0,-5 4 2,-6 0-2,0 4-2,0 0 2,5-4 0,12 9 0,-6-5 2,0-4-2,1 12-1,-1-16 1,-6 12 0,1-3 0,5-1-1,6 4 1,0-4 1,0 9-1,0-9-1,5 0 1,6 5 2,0-9-2,6-5 0,6-7-1,-1 7 1,0 9 1,1 1-1,-6-22-2,-1 12 2,1 1-1,0 4 1,0-4 1,-1-1-1,7-3-2,11-1 2,-1 1-1,1-5 1,11-4-1,0 0 1,0 0 0,0 0 0,-11 4-1,11-4 1,-23 13-2,-5 4 2,0 0 2,-12-5-2,6 1-1,0 0 1,6-5 1,0 1-1,5-5 1,6 0-1,6-4-1,11 0 1,0 0 1,0 0-1,-17 4-3,0 5 3,0-5 0,0 5 0,6-5 0,0 0 0,0 0 0,11-4 0,0 0 5,0 0-5,0 0-1,0 0 1,0 0-3,0 0 3,5-4 7,1-9-7,0-4-4,-1 5 4,-5-1 1,6 9-1,-12-13-1,6 8 1,0-3 1,0 3-1,0 5-1,0 4 1,6-8-2,5-1 2,0 1 2,12-1-2,-6-12 0,0 8 0,-6-8 1,6 4-1,-6 0-4,1 5 4,-1-14 0,-5-3 3,-1 7-3,1-7 0,0 8 0,-1-9 0,-5-4 0,0 9 0,0 8 2,6 4-2,-1-4-2,7 9 2,5-5-1,0 4 1,5 9 2,-5-4-2,-6-4-3,6-1 3,-5 1 2,-1-1-2,6 1-1,5-1 1,7-3 0,5 3 0,5 1 0,6-1 0,6 1-1,0-9 1,0 13 2,-1-1-2,1 1-2,6 4 2,-1 0 2,1 4-2,-1 1-2,-11-5 2,17 4 0,0 0 1,6 0-1,0 5 0,-1-5 0,-4 9 0,-1 0 0,-6-1 0,6-3 0,-5 3 1,5-3-1,0 8-1,-6-9 1,-11 5 0,6-9 0,0 13-1,39 0 1,46 21 2,-40-17-2,-40 5-3,6-14 3,0 10 4,6-5-4,0 4-4,-6-17 4,0 13 2,6-13-2,-1 9-1,13-5 1,-1-4 2,-12 1-2,12 7-1,6-16 1,11 13 0,39-22 0,-44 4-1,10 1 1,63 0 2,-29-5-2,-44 13 0,10-9 0,40 9 0,-5-12 0,-46 12 0,6-5 0,34 5-2,-45-4 2,11 13 2,50-14-2,-21 10 0,-52-1 0,6 0-1,6-4 1,5 4 0,-5 5 0,-6-5 0,5 0 0,7 1 0,50-5 0,-34 0 1,-34-5-1,6 5 0,6-4 0,0 4 0,-12-4 0,-5 12 1,5-8-1,1 9-2,-1-5 2,6 0 1,-11 0-1,5 1 0,6-1 0,0 4-1,6-8 1,-12 9 0,1-5 0,5 0 2,5-8-2,1 8-1,0-16 1,-6 16-1,5-4 1,7 0 0,-1-4 0,-11 12 1,0-8-1,0 13-2,0-9 2,6 5-2,-6-9 2,-6 8 3,6 0-3,0-3 2,6-5-2,5 0-1,-11 0 1,-11 4 2,5 0-2,6 5-2,0-14 2,0 14 0,-5-9 0,-12 4 1,0 0-1,0 1-1,0-5 1,0 4 0,0 0 0,0 0 0,-11 0 0,0-4 0,5 0 0,1 0 1,-1 5-1,6-5 0,0 0 0,0 0-2,-5-5 2,-18 5 1,7-4-1,-1 0 0,-6-4 0,1 8-1,-1-5 1,-5 10 0,0-10 0,-6 10 0,0-5 0,1 4 0,-7-4 0,1 0 1,-1 0-1,-5 4 0,0 0 0,0 0-1,0 1 1,-6-1 1,1-4-1,-1 0-1,0 0 1,1 0 1,-1 0-1,-11 4 1,0-4-1,0 0-2,0 0 2,11 0 1,0 0-1,6 0 0,-5 0 0,-1 0-1,0-4 1,1 8 1,-7-8-1,1 4-1,5 4 1,-5 0 0,-6-4 0,0 0-1,0 0 1,5-4 1,1 4-1,-6 0 0,6 0 0,-1-4 2,-5 4-2,12 0 1,-1-4-1,-5 4-1,-6 0 1,0 0-1,11 4 1,-11-8 2,0 4-2,0 0 1,0 0-1,11-9 0,0-8 0,1 9-1,-1 8 1,0-4-1,-5-1 1,0 1-1,-1 4 1,-5 0-2,0 0 6,0-4-4,0 4 1,6-4-1,0-1-2,-6-7 2,5 12 2,-5 0-2,6-13-3,-1-17 3,1 18 2,-6-1-2,0 5 0,0-1 0,6-4 1,-6 5-1,0-1 0,0 5 0,0 4-1,0 0 1,0 0 1,5-25-1,1 4 1,0-5-1,-6 5-1,5 4 1,-5-8 0,0 8 1,0-4-1,6 4 2,-6 0-2,0 0-1,6-4 1,-1-5 1,1 1-1,0-5-9,-1 5 9,1-1 9,-1-3-9,1 3-1,-6 1 1,0 0-1,-6 8 1,1 0 2,-6-4-2,-1 4-1,1 4 1,0 0 0,-1-4 0,1 5 1,0-5-1,5 4-1,1-12 4,-7-1-3,7 1-1,-1 4 1,0-1 0,1-7-2,-1 12 2,0-4 1,1 4-1,-1 4-1,6 5 1,-6 3 0,6 5 0,0 0-2,0 0 3,0 0-1,0 0-1,0 0 1,0 0-1,0 0 1,-5 22-1,5 7 1,0 1-3,0-9 3,0 4 3,0-8-3,0 0-1,0 4 1,0 5 1,-6-1-1,0 1 1,1 3-1,-1 1-1,1 0 1,-1-1 1,0 1-1,1-5-1,-1-4 1,0 5 0,6-9-1,0 0 1,0 0 1,0-5-1,0-3 2,6-1-2,-6 1-1,0-9 1,0 0-1,0 0 1,0 0 1,0 0-1,0 0 0,0 0 0,0 0 2,0 0-2,0 0-1,0 0 1,0 0 1,0 0-1,0 0 1,0 0-1,0 0 3,0 0-3,0 0-2,0 0 2,0 0 1,0 0-1,-11-5-2,-6-7 2,5-1 0,-4-4-1,-13 4 1,-10 5 0,-12-1 0,-5 5-1,-7 0 1,13 4 2,-29 0-2,-6 0 0,0 0-2,6 0 2,-5-4 1,-12 0-1,-62 4 0,33 8 0,35-8 0,-11 0 0,-58-4 1,13 4-1,-7-4-1,12 12 1,57-8 1,-12 0-1,-62-4 0,33-5 0,46 1 8,-11-1-8,-12 1-8,-39-5 8,62 5 0,-17 3 0,-5-3 0,-46-9 0,-5 4-1,-12 9 1,28 13 0,35-1 0,-68-4 1,27-4-1,46 0 0,-11 0 0,-56 0 1,33 5-1,51-1-11,-12-8 11,-5-5 8,12 1-8,-7-5 2,-5-4-2,-62 4 0,34-4 0,40 17 1,-18-4-1,-56-9 0,28 5 0,40 8 0,-6 0 0,-51 4-2,29-4 2,44 0 1,-5 4-1,-11-8-1,5 4 1,1 4-1,-7-4 1,-5 9 3,0-1-3,-39 18-9,50-14 9,-5 1 7,0 0-7,-1 4-1,12-9 1,-5 5 2,-7-5-2,1 5-1,0 4 1,11 0 0,0 0 0,5-4 0,-5-1 0,6-7-2,-1-1 2,7-4 2,10-4-2,1 4-3,-1 0 3,7-5 1,-1 5-1,6 5 1,-1-5-1,7 0-1,5 0 1,6 4 0,5-4 0,6 4-3,6-4 3,0 0-1,11 0 1,0 0 0,0 0 0,0 0-1,28 13 1,0-1-2,6 5 2,6-12 0,-12 7 0,17 1 0,11-5 0,12 9 0,5-12 0,-5-1 0,11-4 0,17 8 0,57 1 0,-18 8 1,-45-9-1,18 9-7,44-4 7,12-5 6,5-3-6,-17 7-1,12 1 1,-17 8-1,11-21 1,11 13 2,-22-13-2,11 17-4,6 0 4,-23 0 3,17-9-3,6 5-10,-12-5 10,-5 9 10,5-13-10,-16 9 1,-40-17-1,73 25 1,-22-13-1,-1 5-1,18-13 1,-28 9 1,-35-9-1,69-5-1,-29-3 1,0 8 2,5-13-2,-27 1 1,-34-5-1,16 8-2,63-16 2,-23 12 0,0-21 0,6 21-1,-23-12 1,-34 12-1,68-12 1,-28 12 3,-45 1-3,5 3-6,57-8 6,-34 4 4,-40 5-4,6 0 2,6-1-2,5 5 0,-16 4 0,-1 4-2,6-4 2,0 9 2,0-9-2,0 4 1,-5 4-1,-18 1-2,-5-1 2,0 5 1,-6 0-1,6 4-2,-1-9 2,1 5 3,-6-5-3,0 5-1,-5 0 1,-1-1-1,-5-3 1,0-1 0,-17 1 0,0-1-11,-6 1 11,1-9 20,5 12-20,0 1-11,-6-9 11,0 5 2,0-9-2,1 8 0,-1-4 0,0 5-1,-5-1 1,5-3 2,-5-1-2,-6-4 0,0 0 0,11-4 0,0-1 0,1 5-2,-7-4 2,1 4 0,0 0 0,-1-4 1,1 4-1,-6 0 2,0 0-2,0 0-1,-23 8 1,6 5 0,-5-5 0,-6 5-2,-6-4 2,-11 8 0,-6-5 0,-11 1 3,0 4-3,-17-9-2,-12 1 2,-5 4 0,-17-9 0,-78 8 0,21-3 0,-5-5 2,-5-4-2,27 9 1,1-9-1,-1 8-1,29 1 1,45-9-1,-11-5 1,0-3 2,5-1-2,6-3-1,-6-9 1,-5 4-1,-6-9 1,-28-3 4,50 3-4,-10 1-2,-7-5 2,-50-16 0,28-5 0,34 25-3,-5 5 3,-1 4 2,0 0-2,18 0 0,-18 0 0,0 5 0,1 3 0,5-3 0,5-1-3,18-4 3,11 4 4,-1 1-4,7-1-1,-1 0 1,7 0 1,-1 5-1,6 0-2,-6-1 2,0 5 0,6 0 0,-6-1 0,5 5 0,1 5 0,6-1 0,-1 0 0,6-4 0,6 4-2,11-4 2,0 0-1,0 0 1,0 0 1,0 0-1,17 9 0,5-1 0,7 1-3,-1 8 3,0-9 3,0 1-3,0 3-2,-5-3 2,39-1 0,12 1 1,-1-9-1,6 0 0,17-5 0,68 1 14,-29 4-14,-39 0-14,68 0 14,-29-12 0,-45 3 0,74-4 1,-23 13-1,-11 9 1,-40-9-1,57 8-1,-23-16 1,-39 8 0,11 0 0,62-4-1,-23 8 1,-50 4 1,11-3-1,45 3-1,-39-8 1,-40 4 1,0 0-1,0 1-1,-5-1 1,5 4 1,-6 1-1,0-9 0,-10 13 0,-7-5 0,6 9 0,6-13-10,0 9 10,5-9 8,1 13-8,-6-17 3,-1 4-3,-10 1-2,-1 3 2,-5 0-6,-5 1 6,-1-5 5,6 9-5,5-9 1,6 9-1,0-5 0,6 18 0,0-9-2,-6 4 2,-11-4 0,-6 8-2,0 9 2,1-9 1,-1-3-1,0-1-1,-5 0 1,-1-8 2,1-1-2,-6-8-2,0 5 2,-6-1-1,0 9 1,-5-8-1,0 4 1,-1-9 4,-5-4-4,0 0-1,0 0 1,6 4 3,-6-4-3,6 4 2,-6-4-2,0 0 1,0 0-1,0 0 2,0 0-2,0 0-2,0 0 2,5-8-1,-5-1 1,0 9-1,0 0 1,0 0 1,0 0-1,0 0 0,0 0-4,0 0 4,6 0 3,-6 0-3,17-8 3,0 4-3,0 8-3,0-4 3,-6 0-1,0 0 1,0-4 1,-5 8-1,0-8 0,-1 8 0,1-13 2,5 14-2,1-10 0,-1 1 0,6 0 0,0-5 0,0-3-5,0-14 5,0 1 4,-6 4-4,0-9 2,-5 9-2,-6 12 7,0-12-7,0 4-26,-6-4 26,0-8 20,1 12-20,-1 4-3,1-12 19,-1-1-16,0 13-12,1-12 12,5 8-2,-6-4 2,-5 0 0,-1-5 0,1 5 1,0-4-1,0-1 0,-1 1 0,7 4-1,-7 0 1,7 0-3,-1-1 3,0 1 4,-5 0-4,0 0 1,5 0-1,-5 0 0,0 4 0,5-5 0,0 5 1,1 1-1,-1 3-1,0-8 2,6 0-1,0-5-1,6 5 1,0-9 0,-1 5 0,1 0 1,0-1-1,-1-4 0,1 5 0,0 4-1,-1 0 0,1 0 1,-1-1 1,-5 10-1,0-5 0,6 4 0,-6-4 0,6 9 0,-6 8 0,0 0 0,0-13 0,0 5 0,0 3 2,0 5-2,5-8-2,-5 4 2,0-5 1,0 5-1,0 4-3,0 0 3,0 0 1,6-4-1,-6 8-3,0-4 3,0 0-1,0 0 1,0 0 1,0 21-1,0 0 1,6 5-1,-1-1 0,-5 9 0,0 0-2,0 4 2,6-4 1,-6-9-1,0 5 0,0 4 0,-11-5 1,-1 9-1,-5 0 0,-5 1 0,-1-1 0,1 0 0,5 4-2,0 0 2,6-8-1,5 21 2,0 9-1,6-13 1,0-9-1,6 13-1,-6-4 1,0 0 0,0-5 0,0-12 1,0-4-1,-6-1-5,6-8 5,0 1 4,6-5-4,0 4 1,-1-4-1,1 4 1,5-8-1,0 8-2,1 0 2,-7 0 0,7-4 0,-7 4 1,1 0-1,0 0 1,-6 1-1,5-1 2,-5 4-2,0 1-3,6-1 3,-6 0 1,0-3-1,6-1-2,-1-9 2,1 1 0,-1 8 0,1-8 0,-6 0 0,6 8 1,-1 0-1,1 4 0,0-3 0,-1 11 0,7 1-1,-1 9 1,0-14 1,0-8-1,1 5-1,-7 3 1,1-7 2,0-1-2,-1-4-7,1-9 7,0 5 5,-1-5-5,7 1 16,-1-13-16,6-9-13,11-8 13,6-17-1,5-5 1,1-12 3,-6 13-3,-6 0-1,0-5 1,-5 5 1,-6-1-1,0 10 0,-6-1 0,-5 4 0,-1 0 0,-5 5-17,0 0 17,0 3 18,-5-3-18,-1 4 0,0 0 0,1 4-1,-7 0 2,7 0-1,-7-4 5,7 8-5,-1 5-7,-5-5 7,5 4 1,1 1-1,-1 4-1,6 4 1,-6-5 2,6 5-2,-5-4-4,5 4 4,0 0 0,0 0 0,0 0-1,-17 4 1,0 9 1,0-4-1,0 3-1,0-3 1,6 8 0,-1-5 0,1 10 1,0-10-1,0 1-2,-1-5 2,7 5 2,-1-4-2,6-9-1,-11 4 1,11-4 0,0 0 0,0 0 3,0 8-3,0-8-2,-6 5 2,6-5 3,0 0-3,0 0 1,0 0-1,0 0-2,0 0 2,-6-9 2,1-8-2,-1 4 0,0-8-2,1-4 2,-1 8 1,-5-4-1,5 0-1,-5-1 1,5 1 0,1-4 0,-1-5 2,0-4-2,1 1 0,-7-10 0,1 5-1,0-4 1,0 8 0,-6-8 1,5 3-1,1 6 2,0-10-2,-1 5 0,7-4 0,-1-1-1,6 5 1,0-4 0,6 4 0,-1 0 0,1 0 0,0 17-1,-1-5 1,1 5 2,0 4-2,-1 0 0,1 0 0,-6 0 0,6 5 0,-6 7-2,0 5 2,0-17 2,0 5-2,0-1 0,0 0 0,5 1 2,-5 7-2,0 5-2,0 0 2,0 0-6,0-8 6,0 8 1,0 0-1,0 0 0,12 4 2,4 9-2,-4 0 0,5-5 0,0 0 0,-6 5 0,0-9 0,0 5 0,-5 4-2,0 4 2,-6 4 0,0 4 0,-6 5-2,0-1 2,1 5 3,-1 4-3,1 0-2,-7 1 2,1-1 0,0 4 0,-6 9 2,0 4-2,-6 4-1,1 0 1,-7-4-1,1-4 1,0 0 0,5 4 0,-5 0 2,6 4-2,-1 5-1,0 4 1,12-9 0,0 0 0,0 21 2,5 35-2,-5 3-1,-6-33 1,5-34-1,-4 0 1,-7 8-4,-5 0 4,-1 9 3,-4 0-3,-1 4-1,-17 42 1,6 4 10,11-16-10,11-43-7,6-4 7,0-12 0,1-1 0,10-8 0,-5-5 0,-1-3-1,7-5 1,-1-4-2,0-4 2,6-1 4,0-3-4,0-9-2,0 0 2,0 0 2,0 0-2,0 0 1,0 0-1,0 0-1,0 0 1,0 0-1,0 0 1,0 0 1,0 0-1,0 8-1,0-8 1,0 0 2,0 0-2,0 0-5,0 0 5,0 0 3,0 0-3,0 5 0,0-5 0,0 0-1,0 0 1,0 0 1,0 0-1,0 0 0,0 0 0,0 0-2,0 0 2,0 0 2,0 0-2,0 0 0,0 0 1,-39 8-1,-12-4-3,-11 0 3,0-4 3,-6 0-3,-16 5 0,-12-1 0,-34 0-1,39 5 1,-16-14 0,-45 1 0,-1 0-1,-5-5 1,12 5 4,-12-4-4,-12-5-4,12 5 4,-28 8-5,11 0 5,-17 0 6,11-9-6,-11 5 0,6-9 0,6 9-1,-12 4 1,22-17 0,-10 13 0,-1-5 1,17-16-1,1 0-1,5-22 1,11-8 2,-11-9-2,11 9-1,0 9 1,-5 12 0,16-21 0,1 4 1,-12 0-1,6 13-1,6 4 1,-18 9 1,12-17-1,0 8-1,-11 8 1,5 14-1,6-1 1,39 9 0,-45-13 0,1 4 2,-12 5-2,5 8-2,23 0 2,40 4 1,-11-8-1,-46-1-1,0-3 1,0 8 1,12 0-1,50 8 0,-16-8 0,-63 5-2,17-1 2,-11 9 2,6-1-2,16 9-1,46-12 1,-6-1-1,-34-8 1,51 5 2,-6-5-2,1 4 0,5-4 0,0 8-2,5-3 2,12-1 2,11-4-2,1 8 0,-1-4 0,6 1 1,-1-5-1,7 8-2,-1-8 2,7 4 0,4-4 0,1 5 2,11-1-2,0-4 1,6 0-1,5 0-3,6 0 3,0 0-1,0 0 1,29-9 2,-1-8-2,6 5 0,-12-5 0,6 0 0,6 0 0,11-4-2,6 0 2,6 4 3,-1 0-3,6 0-1,-11 0 1,11-9-2,12-7 2,10-1 0,29-42 0,0 4 0,6 8 0,-1 9 1,-5 4-1,-57 26-1,1-5 1,-1 5 0,1-1 0,-12 1 2,-11 4-2,-6 0 0,0 4 0,-5 0 2,-12 4-2,-5 0-2,-18 5 2,-21 4-2,-58 21 2,-5 12 0,-50 22 0,-7-21-1,18-1 1,67-16 2,0 0-2,12-5 0,5-4 1,11-4-1,12-4 0,17-4 0,11-9 0,11 0 0,23-4-6,17-9 6,5-4 4,12-8-4,17 0 0,56-22 0,-23 22 2,-50 21-2,0-1-1,0 1 1,-6 4-1,-12-8 1,-10 12-2,-6-4 2,-6 9 3,-5 4-3,-23 8-5,0-4 5,-34 8 7,-17-4-7,-17 13-5,-16 5 5,5 3 0,0 0 0,-12 9 0,-44 9 0,11-1-1,56-21 1,0 4 0,0-8 0,6 9 1,6-9-1,11-5 0,5-3 0,6-5 1,12-4-1,5-4 1,11-9-1,23-4 1,11-12-1,1-1-1,16-8 1,5 4-2,7 4 2,5 5 0,-6-9 0,-5 5 0,-11-1 0,-6 4 1,-12-7-1,1 16 1,-18-13-1,-5 17-2,-17 1 2,-11 7 2,-17 1-2,0 13-2,-11 3 2,-12 10-1,-6-6 1,-5 6-1,6-14 1,-6 13 1,-6-4-1,1 0-1,5-8 1,5 3 0,18-3 0,11 3 3,5-12-3,6 5 1,6-1-1,11-8-4,6-9 4,0 5 2,-1-1-2,24 1 0,4-1-3,1-16 3,6 8 1,0-13-1,5 5 0,0-5 0,-5 5 1,-1-9-1,1 0 2,-1-8-2,-5-1-1,0 9 1,0-8 0,-6 0 2,-11-5-2,0 9 0,-5 4 0,-1 0-2,-5 5 2,-6 3 3,6 5-3,-6 0 0,5 8-1,1 5 1,5-1-2,1 1 2,-1 4-1,6 4 1,0 0-1,0 0 1,-17 12 0,-5 5 0,-1 0 1,-5 4-1,0 9 0,11-9 0,0 0 5,0 1-5,0-6-4,6-3 4,-1 0-2,7 0 0,-1-1 2,0 1 2,1-5-2,5-8-1,0 22 1,0-1 2,0 0-2,0 9-1,0-1 1,0 5 1,0 0-1,0 4 1,0-4-1,0-9-1,0 5-1,5-5 2,-5-3 0,0-10 0,0 9 1,0-8-1,0 4 0,0 0 0,-5 4-1,5 5 1,0 7 1,-6 10-1,0 3 0,-5 1 0,0 4-1,0 4 1,-1 4 1,1 0-1,5 5 0,1 3 0,5-7-1,0-14 1,0-3 1,-6-1-1,6 0-1,0 1 1,0-1-8,0 0 8,0 1 10,6-5-10,-1 0 0,1 0 0,5-4 0,6 0 0,-5-5-1,-7-3 1,6-1 0,1-4 0,-1 9 0,0 4 0,1 0-1,-7-1 1,7 10-1,-7-9 1,6 16 2,-5-16-2,0 4-1,-1-8 1,1-5 1,-6 1-1,6-13-1,-1-1 1,-5 1 1,6 0-1,-6-1-1,0-3 1,0-1 0,6 1 0,-1-1 1,1 1-1,0-5 1,5 0-2,0 5 1,-5-5 1,-6-4-1,0 0 4,0 0-4,0 0-2,0 0 2,0-4 0,5-9 0,7-8-1,5-22 1,0-7-1,5-18 1,1 4 3,5-12-3,11-51 0,-5 4 0,11 26-3,-11 21 3,45-60-1,6-3 1,0 7 1,-23 18-1,-11 13 1,-12 12-1,-22 42-1,-11 9 1,-6 0-12,5 8 12,-16 9 13,-17 13-13,-17 8-3,-12 8 3,1 5 1,-1 12-1,12 5-1,0-1 1,-6 14 1,6-1-1,0 0 1,0 9-1,0 9-1,5-1 1,1 0 0,5-4 0,0-13 1,6 5-1,5 0-2,6-1 2,6 1-1,-6 4 1,11-5 0,1 1 0,-1-1 1,6-3-1,-6-5-2,1-4 2,-1-1 1,0 1-1,6 4 1,6 5-1,0 3 0,5-3 0,-5 3 0,5-12 0,-5 8 0,-1-4-1,-5-8 1,0-9 1,-5 5-1,5-5-1,-12 0 1,7 4 1,-1 1-1,0 3 0,1 5 0,5 0 0,0 0 0,-6 4-4,0 0 4,6 0 3,-5 5-3,-7-5 1,1 8-1,0 1-1,0 4 1,-1-1 1,1-3-1,5-5-1,1 5 1,-1-5 1,0-4-1,1-8 2,-1-5-2,0 5 0,1-5 0,-1-3 0,1-5-1,-1-1 1,6-3 1,0-9-1,0-4 0,0 0 0,17-8 2,0-5-2,0-12 0,-6-9 0,-5-13 0,-1-8 0,-5-4 0,0-4 0,-5-1-1,-1-8 1,-5-34 0,-1 13 0,7 42 0,5 5 0,0 3 1,0-7-1,0 3-1,-6-12 1,0 4 1,1-4-1,-6 4 1,-1 4-1,1 8 0,0 5 0,-1 4 1,7 5-1,-1 12-1,0 0 1,1 4-3,5 5 3,0 4-1,0 4 1,0 0 1,-6 29-1,1 18 0,-1-1 0,-5 9-1,-1-4 1,1-9 4,0 1-4,-1-1-5,1 5 5,6 3-1,-1 1 1,0 4 1,1 5-1,5-5 2,0 8-2,0 5-1,5 4 1,7 29 1,-1-37-1,0-9 0,0-8 0,1-5-1,-1 4 1,0 1 1,1-5-1,-1 1-2,-6 3 2,7 1 2,-7-1-2,7 1 3,-1-9-3,0-4-3,1 0 3,-1 4-2,0 0 2,6-4 1,-6-5-1,6 10 0,-5 3 0,-7-8 0,7 8 0,-7 0 1,-5-8-1,6-4 0,-1 0 0,-5 16 0,0-4-1,0 5 1,0 0 0,0 3 0,0-3-1,-5 0 1,5-5 0,0 9 0,0 4 0,0 0 0,0 4 1,-6 13-1,1-9 0,-1-12 0,0 0-1,1 4 1,-7 0 3,1 0-3,5-4-1,1-4 1,5-1-1,0-8 1,0-4-2,5-4 2,1-9 3,0 0-3,-1-4 22,7-4-22,-7-1-23,1-3 23,0-5-12,5 0 12,-6-4 14,7 0-14,5-4 0,0-4 0,-6-9 0,6-5 0,-6-7 0,6-5 0,-6-4 0,1-9 0,-1 9 0,0-38 1,6-38-1,-11-1-1,-6 10 1,-6 3 2,-5 47-2,0-9 0,-1 1 0,1 8-2,-6 0 2,0 4 1,11 0-1,-10-12 0,4-5 0,1 0 1,0 5-1,-6-1 1,0 5-1,0 4-1,0 4 1,0 5 3,0 12-3,0 0-1,6 9 1,0 3 0,-1 5 0,-5 9-3,0 8 3,-5 8 1,-1 9-1,1 0-2,-1 13 2,1 8-1,5 9 1,0 8 1,5 8-1,1-4-1,5-8 1,1-4-2,-1 4 2,6 4 2,-6 4-2,1 4 0,-6 5 0,-1 0 0,1 4 0,5 34-1,6-43 1,0-4 0,6 1 0,0-5 0,-1-9 0,1-3 3,5-5-3,-5 4-1,-1 0 1,1 1 0,-6 3 0,0 5 1,-6 0-1,1 0-2,5-5 2,0-12 3,5 4-3,7-4-2,5-4 2,0-1 1,5 1-1,1-5-1,-6 1 1,5 3 0,-5-3 0,0 3-1,0 1 1,-6 4 1,1 0-1,-1 0-1,-5-9 1,-1 5 1,1-9-1,0 0 1,-1-4-1,1 8 0,-1 5 0,1 0 0,0 3 0,-1 6 0,-5-1 0,0 4-1,0 0 1,0-4 1,0-4-1,-5 4 0,-1-4 0,0 0 0,1 4 0,-1-4 0,1 0 0,-1 0 0,0 0 0,1-5 0,-1-7 0,0-1-1,1 0 1,-1-4 0,0-5 0,1-3 0,-1-1 0,0 1 0,6-9-1,0 8 1,0-8 0,-5 17 0,5-4 2,0 0-2,0-5-2,0-8 2,0 13 0,5-9 0,-5-4 3,17 4-3,0 1-3,6-1 3,-1 0 1,1 0-1,-6 0 2,-6 1-2,1-10 0,-1 5-3,0 9 3,-5-5 1,-1 5-1,7 3 2,-1 1-2,0 0-1,1-1 1,-1 1-2,6 0 2,-6 0 1,0-1-1,-5-3 5,0 3-5,-1-3-6,1-1 6,-6-3 2,0-5-2,0 8 1,0-4-1,0-4-1,0 0 1,0 5 1,0-5-1,0 4-1,0-4 1,0 4 2,0-4-2,0 0-3,0 0 3,0 0 0,0 0-1,0 0 1,0 0 1,6 13-1,-1-5-1,1 1 1,0-1 1,-1 5-1,1-1-1,-1 5 1,1-4 2,5 4-2,1-4-1,5-1 1,11-7-1,6-1 1,-6-8 3,6-5-3,11-3 1,6 3-1,5-4-1,1 5 1,-1-5 0,1 5 0,-7 3 2,7 1-2,5-4 0,0 4 0,6-5 0,-1-4 0,-10 5 0,5-5 0,6-4 2,5 5-2,6-5 1,-6 4-1,-5-4 0,6 13 0,5-5-1,0 5 1,-6-4 1,-5 3-1,-6-3-1,-6 4 1,6-5 2,6 5-2,0-4 0,5 3 0,-5-3 0,0 4 0,11 4 3,5-5-3,1 1-1,-12 0 1,6 0 1,6 4-1,0 0-4,-1 0 4,-5 0 3,0 0-3,1 0 0,-1-5 0,0 10 2,5-10-2,-10 10-1,-1-10 1,6 1 1,0 4-1,6 0-1,-6 0 1,0 4 1,5-8-1,1 8 0,0-4 0,-1-8-2,-16-1 2,0 5 3,0 0-3,-1 4-1,-5 0 1,1-4 0,-1-5 0,-6 9 0,-5 0 0,5 9 0,6-13 0,0 8 1,1-17-1,4 9 0,-10-13 0,5 13 1,0-9-1,6 9 0,5-5 0,6 1-1,-11-1 1,5 5-1,6-9 1,11 5 14,6-1-14,29-7-14,-46-6 14,11 10 1,0-5-1,23-4 1,-11 12 0,50-12-1,-5 12-5,-40-3 5,-39 3 4,11 1-4,6 12 0,-6-8 0,0 4 3,0 0-3,11 4-2,0-8 2,34 8 1,-39-12-1,17 8-1,56-9 1,-17 9 2,-6-8-2,-44 8-1,5-5 1,33 1 1,-44 0-1,5 4 0,1-4 0,-12 4 1,0-4-1,5 12-1,-5-8 1,0 8-1,-5 1 1,-1 4-1,-16 4 1,-1 4 1,6-9-1,0 10 0,6-5 0,0-1 0,-6 6 0,-11 3 1,5-4-1,-5-4 0,0 0 0,-1 0 0,-4 0 0,-1 0-1,-6-9 1,-5 9 2,0-13-2,-11 9-1,-6-13 1,-1 4-1,-4 1 1,-18-1 0,6-4 1,-56 0-1,-12-4 2,-22-1-2,-6 5-4,-85 5 4,-5-1 2,5 9-2,-22 8 0,5 8 0,-22 5 0,-28-4 0,17 21 0,27-9 0,-33-4 0,-11-12 0,22 16 1,29-21-1,10-8 1,-16-5-1,6 5-1,-1-5 1,-5 1 0,11-9 0,-6-4 1,23 4-1,-5 0-2,-7-13 2,24 0 0,-7-4 0,7 5 0,22 7 0,45 5 0,-68-8 0,12 8 0,-80 4 0,1 5 2,61-9-2,35-5 1,56-3-1,0-1-3,6 1 3,-1-5 2,1 1-2,-1 3-2,12 1 2,0 3 0,-6 1 0,-5 0 2,0 0-2,-6-5-1,11 1 1,-5-1 0,-1 1 0,-10-1-1,-7 5 1,12 0 0,-5 0 0,-7-1 1,-10-3-1,-46 8 1,-6 8-1,1 5-2,11 17 2,-6-1 3,-11-7-3,23-6-2,44-7 2,-10-1-2,-46 9 2,28-4 0,46-9 0,0-8 1,-1 4-1,7-4-1,5-5 1,5-3 3,12 3-3,5 1-2,7-1 2,10 1 1,0 4-1,6-1-1,6-3 1,11 4 0,0 4 0,34 0 0,11 4 0,6-13 1,22 1-1,23-9-1,62-4 1,12 0 0,10 16 0,-10-24 0,16 3 0,-5 9 2,10 5-2,-16-9-5,17 4 5,-5 4 3,-1 9-3,6-9-3,-12 9 3,12-5 3,-5 1-3,-1 12 0,-11 5 0,5-14 0,12 10 0,-11-1 2,11 13-2,-23-13-1,6 4 1,11-3 0,-16 7 0,16-7 0,-17-1 0,6-13-1,0 9 1,-11-4 1,5 4-1,-11-8-1,12 3 1,-1-3 1,-28-1-1,0 5-1,0 4 1,1-8 2,-24 8-2,-39-4-1,6 4 1,5-5 1,-5 5-1,5-8-3,6 8 3,62-4 3,-34-5-3,-39 5 0,5 4 0,6-4 1,40 4-1,-52 0 0,7-9 0,-1 5 1,-5-9-1,-1-8-1,1 4 1,5-8-2,51-5 2,-33 0 2,-41 18-2,7-9-1,-1-1 1,0-7-2,-10 8 2,-7-5 4,-11 5-4,-5 0 0,-6 12 0,-6-7 3,-11 7-3,-6-4 7,-5 9-7,-12-4-8,-22 3 8,-29-7 0,-22 3 0,-34 5-1,-118-13 1,-63 9-6,-5 16 6,-28-16 6,-12 16-6,1 17-1,-12 18 1,-6-5 0,-5 8 0,0 5-1,-18 4 1,7-8 1,16-1-1,6-20 1,6-13-1,-6-13-1,28 16 1,40-7 1,17-5-1,39 5-1,40-9 1,-1-9 2,35 13-2,11-16 0,56-1 0,6-8-1,6-5 1,11 1 0,5-5 0,12 5-1,11 0 1,6 8 1,11 4-1,17-4-1,28 13 1,23-17-1,11-1 1,40-3-1,79-13 1,39 13 1,68-22-1,16 13 1,18-25-1,17 4 9,11 4-9,22-12-9,29 8 9,0 8 1,5 9-1,-11 4-2,-5 13 2,-1-26 1,-5 1-1,-6-9 1,-11-5-1,11 1-1,-33 13 1,-41 3 1,-16 22-1,-62-9 1,-57 18-1,-16-1-2,-40 5 2,-63 3 1,-10 10-1,-6-5 10,-29-5-10,-5 5-10,-62 5 10,-45-1-1,-96 0 1,-29 9 1,-78 8-1,-34 4-1,-6 9 1,-23 8-2,-5 1 2,-17-1 0,-11 13 0,-12-8 2,6-13-2,5-13-2,18 17 2,11-13 0,11 9 0,11 0 2,40-13-2,17 5 0,45-1 0,28-12 0,74-18 0,11-3-1,56 4 1,12-5 2,5 1-2,17-1 0,12 1 0,16-5 0,34 0 0,29-3 0,39 3 0,34-4-1,124-30 1,85-16 0,39-9 0,17-9-2,40 9 2,16 1 1,227-27-1,-80 1 1,-214 59-1,28-22-2,11 18 2,1-9 3,-23 9-3,-12 21-2,-5 0 2,-45 4-1,-46 8 1,-50 1 2,-68 4-2,-34-1-1,-67 5 1,-12 0-3,-68 5 4,-33 7-1,-46 1-1,-135 25 1,-73 21 0,-12-8 0,-11 8 1,-22-4-1,-24 5 1,-33 3-1,-22 13 2,-227 39-2,91-5-19,203-59 19,-22-22 17,-18 13-17,7-3 0,16-10 0,40 5-1,16-17 1,63-17 0,33 4 0,63-8 1,56-9-1,51 5 0,11-1 0,18 5 0,4-4 0,41-5-3,38-12 3,35-1 1,101-37-1,97-9 0,21 0 0,35 4 0,39 13 0,34-4-1,28 21 1,210-34 2,-69 12-2,-208 31-2,16-5 2,6 17 1,-17 4-1,0 9-1,-39 17 1,-40-9 1,-11 4-1,-51 9 0,-22 5 0,-57 3 0,-23 0 0,-67-8-2,-12 4 2,-10-4 1,-41 17-1,-33 9 0,-28 7 3,-52 14-3,-89 33-2,-63-16 2,-11 3-3,6 9 3,-17-12 3,11 4-3,17-9 3,5-17-3,40 17-3,46-33 3,22 12-1,28-30 1,62-12 5,6-5-5,11-8-16,23-4 16,39-9 13,34-8-13,40-4 0,118-35 0,73-3-1,1-9 1,11-4 0,28 12 0,-6 13 1,-17 22-1,6-1 1,-28 5-1,-34 4-2,-17 16 2,-56-12 1,-29 22-1,-44-5-1,-58 4 1,-10-4 0,-6 4 0,-28-4 0,-46 9 0,-33 3 1,-52 5-1,-117 30-1,-74 8 1,-12 29-1,1-12 1,22-12-1,51 7 1,28-3 4,74-26-4,28-13-3,62-20 3,16 7 3,13-12-3,27-4 1,6 4-1,73-38-1,35-4 1,84-18 0,45-20 0,-6 8 0,-17 4 0,-27 30 0,5 0 0,-17 13-1,-6 4 1,-17 4 0,-39 8 0,-51 9 2,-11 0-2,-11 9-8,-12 3 8,-11 9 2,-17 1-2,-23 3 1,-16 5-1,-6-1-3,-1 1 3,7-5 3,11-3-3,5-6 2,6 1-2,0-4 1,6-4-1,90-18 16,11 1-16,1 3-17,-1 5 17,0 0 0,-16 5 0,-12 3 1,-12 5-1,-4 4 2,-7 0-2,1 12-4,-6-3 4,-6 12-1,0 4 1,-5 13 2,-7 0-2,-4-4-1,-1-9 1,0-8 0,1-4 0,-1-1-1,0-3 1,1-5 1,-1-8-1,6 4 3,5-13-3,7 0 1,-1-4-1,0 4-2,-5-4 2,-7 0-1,-4 0 1,-1 0-1,0-4 1,-5 8 1,-6-4-1,0 0-1,0 0 1,0 0 0,0 0 0,-23 5 1,-5-1-1,-6 4 0,-5 1 0,-1-1 0,1-4 0,11 9 0,5-9 0,0 5 2,6-5-2,6-4 1,6-4-1,5 4 0,28-9 0,17-3-2,11-1 2,1 0 2,5 5-2,0 8-1,0 0 1,-5 0 0,-12 0 0,-6 0-2,-11-9 2,1 1-2,-12 4 2,-12 8 0,-5-4 0,-22 8 2,-7 5-2,-4 0-1,4-1 1,7 1 1,-1-4-1,6-1 2,6-4-2,0 1 1,5-1-1,6-4 4,0 0-4,0 0 1,0 0-1,11-13-3,18 0 3,4 5 2,7-1-2,5 5 0,0-4 0,0-1-2,-5 5 2,-12 0 1,-5 0-1,-6-1-3,-6 5 3,0 0 2,0-8-2,-5 8 0,-6 0 0,0 0 0,0 0 0,0 0 0,0 0 0,0 0 2,0 0-2,0 0 6,0 0-6,0 0-6,6 0 6,-6 0 1,5 0-1,-5 0-3,0 0 3,0 0-16,0 0 16,0 0 17,6-4-17,-6 4 7,0 0-7,0 0 2,0 0-2,0 0 2,0 0-2,0 0 1,0 0-1,6-9-1,-6-12 0,0-13 1,-6 0 1,6-12-1,0 3-1,0-3 1,-6-1 6,1 9-6,5 0-4,0 0 4,0 0 1,0 0-1,-6 4 2,0 0-2,1 4 0,-1 1 0,1-5-1,-1 0 1,0 0 0,1 0 0,-1 5 0,6-1 0,0-8 0,6-13 0,-6 0 1,5 5-1,1-14 0,0 5 0,-1 0 0,1-4 0,-1 4-4,-5-4 4,6 0 4,0 8-4,-1-4-1,1 8 1,-6 1 0,6-9 1,-1 8-1,1-8 1,0 0-1,-1 4-2,1 0 2,-6-4 2,0 9-2,0 3-2,-6-3 2,1 4 2,5-5-2,0 0 0,0 1 0,5-5 0,1 0 0,5 5-3,1 8 3,-1 4 3,0 0-3,-5-9-3,-1 5 3,1-21 0,0 0 1,-1 0-1,1-1 1,5 5-1,-5 0-1,0 4 1,-1-4 0,1 9 0,-6-1 2,0 1-2,0-1-2,0 5 2,0 4 0,-6 0 0,1 4 0,-1-4 0,-5-5 0,-1-3 0,1-9 1,5 0-1,1 0-1,-1 0 1,0 0 0,6 0 0,0 0 1,0-1-1,0 1 0,0 5 0,0-1-1,0 9 1,0 3 2,0 1-2,0 4-2,0-16 2,-5 7 1,-1 5-1,1-8 2,-7 3-2,1 9-4,5-4 4,6 4 0,-5 1 0,-1 3 1,0 5-1,-5 3 0,5 5-1,1 1 1,-1 3 1,0 0-1,1 0 1,-1-3-1,6 11-1,0 5 1,-11 0 6,11 0-6,-45 9-10,-23-5 10,0 13 0,-22 8 0,-79 35 1,22-5-1,-6 8 0,12 1 0,23-26-2,44-17 2,7-4-2,10-4 2,12-9-5,11 4 5,12-4 1,27-4-1,-5 0-5,51-21 5,23-4 4,-1-17-4,79-22-3,6-4 3,-22 22-1,5 8 1,0 25 3,-11-8-3,-68 4-4,-6 4 4,-5 0 1,-6 9-1,-5 0 0,-12 0 0,-5 8-2,-23 4 2,-17 18 1,-34 8-1,-22 12-1,-29 9 1,-84 22-2,-1-18 2,35-13-1,17-3 1,22-14 1,51-12-1,11-8 0,11-1 0,12 1 2,5-5-2,57-4 0,28-4-2,23-1 2,28-3 2,62-13-2,6 8-2,-12-12 2,-39-5-1,-57 26 1,-11-5 0,-5 9 0,-18 9-5,-16 4 5,-23-1 1,-12 9-1,-21 13 0,-24 4 0,-11 9 1,1-1-1,-12 5 0,-46 17 0,18-9-2,45-25 2,11 8 0,12-3 0,5-14-1,11 0 1,52-29 0,27-9 2,6 1-2,23-5-2,11-13 2,34-16 2,-12 3-2,-56 22 2,-11 0-2,-12 8-1,-10 1 1,-29 16 0,0-4-1,-34 21 1,-17 0-1,-5 5 1,-1-1 0,6-8 0,17-9 5,1-3-5,4 3-2,7-8 2,5-4 0,0-9 0,11-8 1,1-4-1,16-9 0,12-9 0,10 1 0,7-5 0,-1-16 0,24-47 0,-13-9-1,1 30 1,-34 30 2,0-4-2,0-1 0,-6 5 0,0 0 2,-5 8-2,0 8-1,-6 5 1,0 5 0,0 7 0,5 1 0,1 8 0,-6 0-3,-6 13 3,6 4-2,0 0 2,0 21 0,0 0 0,6 13 0,-6 4 4,6 8-4,-1 1-4,1 25 4,0 38 1,-1 4-1,1-20-2,0-39 2,-1 4 1,7 4-1,-1 1 0,6 4 0,5-1 0,7-3 0,4 8 0,18 29 0,-6-8 2,-22-46-2,-6-5-1,0-4 1,-6-8 0,0-4 0,-11-22 0,0-4 5,0 0-4,-11-131-1,5 20 1,-5 23-1,0 33 2,0 4-2,-12 0-3,0 13 3,1 0 0,-1 8 0,1 5-1,-1 4 1,-5 8 1,5 4-1,6 9-2,-5 9 2,-1 8-2,-5 12 2,5 5-2,1 9 2,5 3 4,0-8-4,6 0-2,-1-4 2,7-4 1,-1-1-1,0 1-1,1-13 1,5-8 3,0-9-3,0 0 0,17-13 0,5-8 2,-5-13-2,-5-4-1,-1 0 1,0-1 2,-5 1-2,-1 0-1,7 4 1,-7 5 1,1-5-1,0 0-1,-1-4 1,1 8 0,-6-8 1,0 4-1,0 9-1,0 0 1,0 12-2,6 0 2,-6 17 1,0-4-1,0 0 0,5 26 0,1-5 0,5-4-2,0 4 2,1-8 0,-1 4 0,0-13 0,-5 0 0,0 0 1,-6-4 0,17 5-1,-1-5 0,1-9 0,12-8 1,-1-21-1,0 0-1,0-9 1,-5 1 3,-1-1-3,-10 5 0,-1 0 0,0 4-2,-5-1 2,0 6 0,-6-1 0,0 8 1,0 5-1,0 4 1,-6 0-1,6 9-4,0-1 4,-6 14 3,6-5-3,0 0-4,-5 21 4,-1 4 0,0 5 0,1 12 0,-1 9 0,-5 12-2,0 1 2,-1-1 1,7-12-1,-1-4-1,-5-1 1,5 5 1,0-4-1,1-1 0,-1-8 0,6-8 2,0-5-2,0-8 2,0-8-2,0-9 0,11-13 0,1-4 0,5-8 0,-6-5 0,0 9 0,-5-4-2,-1-18 2,-5-8 2,-11 1-2,0-10 0,-6 10 0,0-1 0,-6 8 0,1 5 1,-6 9-1,-1 3-2,1 9 2,-6 9-2,17 4 2,-5 12-1,-6 30 1,-1 5 4,1 7-4,0 5-4,0 0 4,5 5-1,1 7 1,-7 10 2,-10 45-2,5 1-1,-6 17 1,-5-13 2,0-21-2,0 12 3,-17 1-3,-17 4-5,-11 4 5,22 0 1,0 0-1,6-22 0,11-33 0,29-42-1,5 4 1,5-13 3,18-13-3,11-24 1,34-31-1,28-12-1,39-43 1,12-4 0,6-4 0,-18 0-1,-16 30 1,-18-1 0,-38 35 0,-13 3 1,-4 5-1,-12 13-2,-17 8 2,-23 25-1,-39 5 1,-17 4 0,-45 21 0,-96 47 0,-74 25 0,12-4 0,17 29 0,-12 5 0,40-30 0,11-30 0,46-3 0,72-31-2,57-20 2,12-10 3,11-7-3,16-18 0,46-7 0,28-14 2,40-21-2,73-59-3,73-8 3,-28 16 1,6 9-1,-28 0 0,-35 16 0,-4 14 1,-30 25-1,-27-4 1,-46 20-1,-5 14-2,0 4 2,-11 8-2,-7 9 2,-21 8-1,-12 17 1,-51 21-2,-34 26 2,-124 76 3,-67-5-3,-12 18-1,0 4 1,-28-9 2,39 26-2,18-43 0,56-42 0,56-25-1,56-39 1,52-20 6,11-13-6,16-9-2,12-4 2,85-26-2,45-24 2,135-73 0,12 21 0,-18-4 1,-21 5-1,10 12 0,-28 13 0,6-1-1,-17 31 1,-80 16-3,-44 22 3,-12-5 3,-10 9-3,-13 0-3,-10-1 3,-57 22 0,-34 13 0,-28 25 0,-101 42-1,-46 22 1,-28 16 2,28 5-2,-5-38-1,39-30 1,39-22 1,18-7-1,33-14 2,51-16-2,17-9 2,18-12-2,38-1-1,23-16 1,46-22 0,67-63 0,73 0-1,-16 21 1,10 0 1,-16-4-1,11 13 1,-33 12-1,-35 30-1,-11 13 1,-22 4-1,-57 21 1,-11-5-1,-35 35 0,-32 12 1,-35 9-1,-17 4 1,-79 47 1,12 12-1,-18-8 2,-5-34-2,28-9-1,6-8 1,51-21 1,5-8-1,17-5 1,12-9-1,11-7 1,22-14-1,29 1 1,22-18-1,34-16 1,56-47-1,23 4-3,12 9 3,-24 13 3,-5 3-3,-22 10-3,-51 29 3,-17 4 0,-6 4 0,-11 9-4,-12 12 4,-27 13-1,-24 0 1,-10 13 1,-23 21-1,-29 13 1,-44 38-1,-23-26 0,-6 1 0,23-1 1,6-8-1,16-4 2,23-13-2,51-30 0,5-3 0,12-10 1,11-8-1,23-12 0,33-13 0,24-9 1,32-12-1,69-22-2,22-8 2,23-17 0,-39 26 0,-1-13 2,-45 17-2,-22 8-2,-57 30 2,-6 8-5,-16 13 5,-17 13-3,-35 20 3,-44 14 2,-6 4-2,-79 21-3,17 0 3,-6 4 2,12-4-2,5-17 1,23-9-1,56-20 2,11-9-2,6-4 4,12-5-4,5-12 1,23-13-1,27-4-12,35-13 12,11 0 14,28-4-14,63-26-4,-1 5 4,0 0 3,-44 4-3,-13 12-3,-55 22 3,-6 13 1,-6 4-1,-17 12-1,-17 13 1,-16 13-2,-29 0 2,-34 4-1,0 13 1,-22 4 1,-68 38-1,23-4 1,27-21-1,46-26 1,6 0-1,11-8 0,5-13 5,29-16-7,11-5 2,28-26-1,28-8 1,12 0-1,6 1 1,5-1 1,50-13-1,-10 1-1,-57 29 1,-11 0-1,-6 8 1,-5 1 1,-7 8-1,-4 0 0,-12 8 0,-12 13-5,-10 9 5,-29 12 3,-23 1-3,-5 3-1,-17 9 1,-62 34 2,17 0-2,34-8-2,39-39 2,6-8 0,5-5 0,12-7 5,17-6-5,11-16-1,0 0 1,50-16 0,12-10 0,-5 5-1,16-4 1,1-1 0,5 9 0,-6-4-1,-5 8 1,-17 5-1,-6 4 1,-11 8-2,-17 13 2,-17 8 4,-29 5-4,-10 8-2,-6 0 2,-12-4-1,-5 0 1,-6 0 0,6-5 0,6 1 0,11 0 0,5-9-1,12-4 1,5-5 4,40-16-4,23-4 0,-1-9 0,18 4 0,11 5 0,-1-1 0,1-4 0,-12 9 0,-5-4-3,-11 3 3,-6 10 0,-12 7 0,-16 10 0,-12 7 0,-11 5 0,-5 4 0,-7 4-3,-4-3 3,-1-1 5,5-9-5,1-3-3,0-1 3,11-8 1,6 13-1,5-13-1,1 0 1,-1-9 1,6 17-1,6-8-1,-1 0 1,6-4 2,1 0-2,-1-1-1,6 5 1,-6-4 3,6 8-9,0 9 6,-6-13 3,1 8-3,5-8 0,-6 8 0,0-12 0,1 8 0,-1-4-1,0-4 1,-5 4 1,-1-9-1,7 5 1,-7 0-1,1-9-1,-6-4 1,11 0 1,-5 8-1,0-3-1,-6-5 1,16 0 1,7 8-1,-6-8 0,-6 4 0,6-4 2,6 0-2,-1-4-2,1 4 2,0 0 2,-1 4-2,1-8-1,-6-4 1,0 12 0,-1-4 0,1 0 0,0 0 0,0 0 0,0 0 0,0 8 0,-6-8 0,1 5-1,-7-5 1,1-5-1,0 5 1,-6 0 2,0 0-2,0 0 0,0 0 0,0 0-1,0 0 1,0 0 2,5 0-2,-5 0 5,0 0-5,0 0 12,0 0-12,0 0-1,12-4 1,-1-13 2,6-8-2,0-9 0,0 4 0,-6-20 0,6-5 0,-11 8 0,-1 5 1,-5-1-1,0 5 1,-5 0-1,-1 0-1,0 4 1,-5-4-5,0 0 5,5 0 4,0 0-4,1 0 0,-1 0 0,0 8 1,-5-4-3,0-8 2,0-1 3,-6-3-3,5-5-2,1 0 2,-6 0 1,6 5-1,0 3-2,-1-3 2,1-1 11,0 1-11,5-1-11,0 1 11,1 3 2,-1 1-2,0 0 0,1 4 0,-6 8 1,-1 0-1,1 5-21,0-13 21,5 4 18,0-4-18,1 0 1,-1 0-1,0-5 1,1 1-1,-1 4 0,1 4 0,5-4 2,-6 4-2,6 4-2,0-8 2,0 0 0,6 0 0,-6 0 1,0 0-1,0 4-1,0 4 1,0-3-2,0 3 2,-6 0 3,6 1-3,-6-1 0,1 5 0,5 3-1,0-7 1,0-1 2,5-12-2,-5-1-2,0 1 2,0-4 1,0 7-1,0-11 0,0 12 0,-5-1 0,-1 6-1,0 3 1,1 0 0,-1 1 0,0 3 6,1 1-6,-1 4-6,12 0 6,-12 4 1,12 0-1,-6 0 7,-6 8-7,12 1-8,-6-1 8,0 5-16,0 4 16,0 0 3,0 0-3,-34 26 8,-17-1-8,-17 9-1,6 17 1,-22 16 0,-63 56 0,6-30 1,17-8-1,-6 0-1,11 8 1,12 0-6,28-17 6,34-29 1,5-5-1,12 5 3,5-9-3,6-5-6,12-7 6,-1-22 2,6-4-2,51-13 0,22-16 0,1-22 5,67-42-5,6 17-6,-29 16 6,6 5 1,-5-4-1,-18 4 0,-38 25 0,-7 1-1,-11-1 1,-11 13 5,-11 13-5,-12 21-8,-28 4 8,-28 4-1,-17 22 1,-29 21 1,-61 59-1,-40 38 0,11 4 0,29-38-1,34-25 1,5-4 0,22-5 0,24-8 0,38-42 0,24-5 0,27-8 0,23-13 2,34-12-2,17-18-1,91-21 1,-12-8 1,-17 13-1,-6 4 1,-28 4-1,-62 8-8,-5 1 8,-12 8 2,-11 4-2,-17 13 2,-12 17-2,-21 8 0,-24 1 0,-5 24 0,-57 60 0,-16-12 0,16-18 0,1-8 0,10 0 0,12-13 1,45-38-1,6-8 0,6-5 0,5-8-9,11-8 9,17-9 12,17-13-12,1 0 2,10-4-2,18 0-1,5 0 1,0 5 0,-11-1 0,-6 4 0,-6 5 0,-5 8-4,-6 5 4,-11 8-1,-5 13 1,-18 8 1,-22 12-1,-17 10 0,-18 7 0,-16 52 1,0-22-1,17-12 2,28-47-2,12-4-3,-1-9 3,12 1 3,17-9-3,16-22-1,29-24 1,28-9 0,40-43 0,5 9 15,-6 17-15,-10 0-15,-52 26 15,-11 3 1,-5 5-1,-6 4 0,-12 4 0,-5 9-3,-23 13 3,6-9 1,-39 12-1,-18 10 1,1 3-1,-23 13-1,-17 4 1,-56 26 0,-1-21 0,1-5 1,22-25-1,62-13 2,6-17-2,6-3 5,5-18-5,11-9-4,18-7 4,16-10 0,17-7 0,29-5-1,62-30 1,-6-8 1,28-21-1,39-22 0,-27 30 0,-23 35-1,0 16 1,-17 8 1,-51 26-1,-11 13 0,-6 3 0,-39 18 0,-29 8-2,-5 9 2,-17 8-2,-12-4 2,7 4 4,5-8-4,11 0-4,11-5 4,6-3 13,6-1-13,11 0-9,6-4 9,11 0 4,0 0-4,34-4-4,11 0 4,6-1-1,-12 10 1,1-1-3,-1 4 3,-5 1-1,-6-1 1,1 18 0,-7 7 0,-5 6 0,0 7 0,-6 1 0,-5 3 0,5-11 0,6-1 0,0-9 1,6-3-1,-1-14 1,1 1-1,0-17 2,-1-9-2,-5-12 2,0-5-2,0-12 2,5-5-2,1 1 2,-12-5-2,12-8-3,11-1 3,5-3-1,29-26 1,-28 38 0,-7 9 0,-4 4 2,-7 4-2,-5-9 0,-6 1 3,-5 0-3,0-5 0,-6 1 0,0-9 0,5 4 0,1 4-1,0-4 1,-1 1-6,7-1 6,-1 4 1,-5 1-1,-1 3 7,1 5-7,-6 0 0,0 4 0,-6 5 1,-5-1-1,0 5-8,-6-1 8,-6 1 8,-11 8-8,0-8 0,-5-1 0,11-8-1,-6-8 1,-11-9-2,-6 5 2,-17-5 1,-39-8-1,33 20-2,-22 10 2,-62 12-3,-11 4 3,-17 9 0,5 29 0,-16 26 0,-7 13 0,-44 12 3,-17-13-3,5 18-3,-22-1 3,5 18 1,12 3-1,-23 5-1,23 4 1,11 13 0,-11-30 0,16-25 4,12-9-4,45-12-7,79-26 7,63-17 6,10-8-6,46-9-6,45-42 6,56-17 0,152-93 0,46 8 0,23 13 0,27 9 9,6-34-9,18 20-3,21 1 3,148-72-6,-249 118 6,-17 22 0,6 0 0,-51 12 2,-34 4-2,-73 30 4,-68 22-4,-17-1-5,-67 26 2,-68 12 3,-46 5 0,-191 33 0,-40 39 0,-23 0 0,-22-5 0,-17 30 0,-192 85 1,80-94-1,185-37 0,-28 33 0,-28 0 1,-17 30-1,-169 63-1,90-50 1,237-93 0,39-14 0,63-16 3,34-13-3,73-12 0,11-9 0,28-4-1,35-13 1,67-34 8,129-72-8,108-33-9,51-26 9,203-17 1,-203 42-1,12-4-9,33-4 9,203-68 8,-73 76-8,-204 56 0,29-39 0,0 9-2,0 12 2,-45 26 1,-34 4-1,-74 22 1,-62 24-1,-39 9-1,-56 22 1,-18 3 0,-22 9 0,-22 13 0,-46 17 0,-39-1 0,-136 39 0,-85 34 0,-39 33 0,-33-33-1,-46 20 1,-192 60 1,34 5-1,0 24-1,17-41 1,203-35 0,-34 13 0,-181 85 2,108-38-2,164-68-1,11-21 1,33-17 0,12 0 0,29-5-3,67-25 3,56-16 2,51-26-2,12 0 1,22-26-1,56-25 0,46-16-1,135-39 1,141-76 11,57-22-11,288-92-10,-63 59 10,1-38 0,-46 33 0,0 26-4,0 34 4,-50-17 4,-215 42-4,40 13 0,16 0 0,-28 26 0,-45 3 0,-17 18 1,-73 21-1,-73 25-2,-40 13 2,-63 12-3,-10 1 3,-23 3 3,-28 10-3,-74 3 1,-51 13-1,-168 34-1,-108 43 1,-63 25 1,-287 97-1,108-43 0,-1 14 0,28 8-2,-39 38 2,45-34 1,1 30-1,-1-17 1,79 34-1,34-64-1,186-80 1,-28 21 0,23 4 0,56-51 0,51-20 0,84-26-1,35-22 1,61-24 2,40-18-2,40-17-1,39-8 1,129-80 2,86-51-2,39-18-2,45 10 2,243-111-1,-73 30 1,16 33-1,23 22 1,-28-8 2,28-1-2,-6 5 0,-28 37 0,-220 107 1,40-30-1,-12-13-2,-56 17 2,-28 22 0,-63 24 0,-95 35 1,-63 12-1,-11 1-2,-28 7 2,-51 18 0,-56 25 0,-130 51 0,-136-4 0,-56 29 1,-45 26-1,-260 63 1,34 38-1,45-33-5,-28-5 5,34 0 4,-17 60-4,68-56 1,22-8-1,203-51 0,-22 17 0,22 0-1,29-50 1,62-43-1,95-17 1,74-22 2,96-58-3,63-47 1,128-76-1,109-43 1,67 9 1,73-42-1,265-119 0,-61 89 0,22-55 0,-23 17 0,23 46-1,0-12 1,-5-4-1,-69 33 1,-38 43 1,-216 105-1,-10-24 0,-18 7 0,-73 5 1,-62 30-1,-79 25 1,-51 16-1,-39 35 0,-74 17-1,-56 12 1,-153 13 0,-123 42 0,-18 9 1,-51 34-1,-276 76-2,108 8 2,-7-37 0,6-1 0,51 17 0,0 38 0,40-63 1,214-64-1,0 9-1,39-4 1,35-22 0,61-38 0,79-25 3,69-25-3,21-14 0,35-16 0,34-30 0,61-12 0,125-51-2,107-98 2,68 17 0,231-118 0,-6 38 1,-33 17-1,22 12-1,1 22 1,-52 67 1,-169 13-1,45 4 1,204-37-1,-114 7-4,-236 98 4,-6 0 2,-51 30-2,-51 17 0,-73-1 0,-62 14-1,-17 3 1,-40 18 2,6-9-2,-118 33-2,-153 48 2,-136 20 4,-61 52-4,-243 84-5,16-47 5,35 22 1,-29 76-1,35-51 0,-13-8 0,64 20 1,78 18-1,56-106 1,193-55-1,50-5 0,45-20 0,74-35 0,56-29 0,17-8 2,17-26-2,62-26-2,57-7 2,141-103 0,112-33 0,69-26 2,247-59-2,-89-25 0,-1 42 0,29 25 0,-40 43 0,-164 21-1,249-25 1,-74-9-2,-78 63 2,-193 60 2,-16 17-2,-6 21-1,-63 4 1,-72 21 0,-35 13 0,-67-4-2,-23 8 2,-45 13 0,-39 17 0,-57 12 2,-141 56-2,-124 55 8,-74 16-8,-236 64-8,27 5 8,18 3-1,73-4 1,22-25 0,198-51 0,-5 5-2,10 16 2,74-55 3,57-33-3,73-35 0,84-37 0,18-5 0,16-9 0,35-7 1,50-18-1,50-46-1,193-90 1,57-3 0,428-165 0,1129-386 0,-1428 580 0,-361 85 0,11 8 0,192-20 0,-23-1 0,-44 21-1,-35 5 1,-73 25 1,-39-5-1,-57 10-1,-28 3 1,-40 18-2,-34 16 2,-67 26 1,-186 101-1,-52 26 2,-22-30-2,-16 17-1,-165 93 1,97-13 0,180-130 0,0-10-1,5 5 1,35-21 2,73-25-2,62-35-1,56-29 1,18-17 3,39-21-3,39-21-4,68-1 4,176-96 3,33-31-3,34-16-1,197-64 1,-50 73 0,-176 37 0,40-13 0,18 18 0,-7-5 1,-22 22-1,-40 20-2,-22 31 2,-51 24-3,-96 14 3,-68 3-10,-50 35 10,-51 16 1,-57 30-1,-118 43-1,-119 79 1,-73 1 1,-68 34-1,-260 126-2,102-50 2,29-8 1,38-43-1,216-55 0,16-13 0,28-42 0,51-21 0,85-34 4,57-34-4,89-42 0,52-17 18,50-47-18,181-89 1,56-25-1,34 13-6,181-98 6,-62 26 1,-175 80-1,39-4 6,17 34-6,-5-34-7,-23 4 7,-40 21 7,-17 5-7,-44 33-8,-69 13 8,-72 34 1,-58 25-1,-10 5-1,-12 0 1,-22 3 1,-34 10-1,-46 12 1,-33 8-1,-91 13-5,-33 1 5,-12 24 2,18-16-2,61-18 1,34-12-1,74-8 0,5-5 0,11-4 2,12-8-2,0-5 0,22-8 0,23 9-2,23-5 2,16-13 1,-11-4-1,23-16-1,73-35 1,0 13 0,23 13 0,0 0-1,-12 12 1,0 1 2,-22 20-2,-34 10-4,-56 20 4,-6 0-1,-46 13 4,12 0-3,-96 34 0,-79 25 0,-28-12 0,-11 16 0,50 1-1,23-18 1,34-16-2,56-17 2,11-5 5,18-16-7,16-9 2,23-9 0,6 1 0,16-5 11,18 1-11,10-5-9,7 4 9,5 5-2,11 4 2,57-13-1,-23 17 1,-62 8-6,-6 5 6,-10 13-6,-7 8 6,-22 8-17,-17 13 17,-34 17 12,-28 17-12,-107 47-2,-63-5 2,-33-4 4,-45 4-4,-46 1-1,-28-14 1,-11 1 2,0 8-2,5-13-2,18-25 2,33 0 1,23-55-1,79-13 0,68-38 0,28-29 3,28-13-3,39-13 2,41-13-2,33-4 0,33 22 0,-10 16 0,22-12 0,57-47 0,-1 8 0,-27 17-1,5 14 1,-17 20 0,-28 34 0,-12 9 1,-5 8-1,-11 8-2,-17 18 2,11-9-2,-85 25 2,-22 22 0,-108 63 0,-39 0 1,17-13-1,-17-21 1,34 5-1,0-1 0,45-25 0,34-17 1,17 0-1,56-21-2,11-8 2,12-9 3,17-9-3,28-12-1,28-8 1,51-10 2,91-24-2,27-13-2,97-34 2,-6 0 0,-6 21 0,17 4 0,-23-4 0,-22 17-1,-5 21 1,-23 5 1,-80 8-1,-21 0-2,-69 25 2,-11 4 4,-5 1-4,-18-1 0,-27 5 0,5 4 0,-119 21 0,-135 43 6,-96 8-6,-45 8-6,-28 13 6,-18 30-1,-208 25 1,90-38-1,215-50 1,-6 16 0,17-8 0,0-5 0,68 1 0,33-26 2,74-21-2,40-17 0,67-5 0,12-7 2,10-5-2,12-9-3,34 1 3,28-17 1,57-5-1,101-38 0,68-37 0,45-14-1,-5 26 1,-12 4 1,0 0-1,-22 30-1,-23-8 1,-62 29 0,-57 4 0,-22 25 1,-57 14-1,-10-1 0,-18 0 0,-17 5 0,-28 4 0,-39 4 1,-35 4-1,-55 13-4,-165 34 4,-5 4 7,-11 29-7,-23-12-2,22 0 2,29 26-3,11-10 3,57-24 1,67-17-1,34-14 2,68-20-2,11-13 1,18 4-1,16-16-1,34-14 1,28-16 2,39-5-2,114-46-3,67-13 3,18 1 2,38-6-2,-5 27-2,-11-31 2,-11 5 1,-12 9-1,-39 16-2,-57 9 2,-68 29 0,-61 26 0,-18 4 5,-22 17-11,-28 13 6,-45 25 0,-35 9 0,-118 67 5,-56-17-5,-6 5-5,-11 0 5,11 12 1,40-34-1,16-12 0,63-17 0,16-17 0,63-13 0,16 4 2,12-12-2,6-9 3,11 0-3,5-4-3,29-4 3,39-13 1,22-8-1,63-9 0,175-68 0,39 22-1,46-5 1,22 5 1,6-43-1,169-8 0,-260 50 0,-5 31-1,-34 11 1,-23 10 0,-45 12 0,-73 25-2,-40 18 2,-56 8 2,-23 12-2,-34 13-2,-39 1 2,-28 12 1,-96 34-1,-46 25-3,-5-4 3,-12-4 2,35 12-2,5-25 0,40-29 0,16-18-1,40-12 1,51-34 4,11 0-4,12-9 2,22-12-2,0 4 1,73-51-1,113-50-11,51-18 11,6 9 10,39 4-10,12 9-2,-1 21 2,-5 16-1,23-16 1,-35 13 1,-5-1-1,-62 22 1,-51 12-1,-28 17-2,-68 9 2,-11 4-1,-23 9 1,-39 12-3,-35 4 3,-44 5 1,-147 8-1,-90 21 0,-46 9 0,-33 29 2,-1-8-2,-10 0-1,-12 25 1,-170 39 0,80-26 0,220-76 1,28-18-1,0-3 0,57-5 0,56-12-1,16-4 1,75-9 2,5-13-2,16 9 1,18 4-1,23-17-3,33-9 3,23-12 0,45-8 0,95-35-2,63-8 2,51 22 5,17 16-5,11-13-2,6 9 2,5 5-2,6 7 2,-11 9 2,28 0-2,-34 18-1,152-1 1,91-5 0,-334 18 0,-16-4-2,-62 12 2,-46 9 4,-61-1-4,-12-3-1,-11 4 1,-6-5-2,0 5 2,-16-5 2,-35 1-2,-39-1-1,-17 9 1,-34-9 1,-79 1-1,-28 8 0,-51 8 0,6-20-1,-23 16 1,-11-4 1,-6 8-1,-5-4 0,-7-8 0,-27 8 0,22 0 0,18-8-1,-18 12 1,34-4 1,28-21-1,-5-12 1,34 3-1,33-3-1,12-1 1,-12 4 0,-5 5 0,17 4 4,0 9-4,27-18-10,7 13 10,11-12 7,56 4-7,1 0 0,10 4 0,18-5-1,5 5 1,11 0 1,7 5-1,4-5 0,7 0 0,11 4 0,-6-4 0,5-4 1,1 4-1,11 0 0,0 0 0,0 0-2,0 0 2,0 0-1,0 0 1,0 0 0,0 0 0,0 0 0,0 0 0,40-22 1,22 1-1,11-8-3,23 7 3,79-20 3,-17 0-3,28-9-2,-16 13 2,16 0 0,-6 4 0,24 4-1,-24-4 1,7-29 2,-24 16-2,-27-8 0,-35 21 0,-50 9 3,-11 12-3,-7-4 0,-21 9 0,-29-9 0,-28 21 0,-17 0-5,-46 18 5,-72 24 1,-18 1-1,12-18 0,-17 5 0,-12 4 0,46-12 0,5-5-3,34 0 3,68-17 3,6 1-3,11-5 0,11 0 0,11-5 0,23-3 0,34-1-2,23-16 2,16-9 1,23-17-1,62-16-1,-51-10 1,0 27 2,-44 33-2,-7 21-4,-11 0 4,-17 34 0,-22 9-5,-23-5 5,-11 13 2,-34 9-2,-62 58-2,-23 1 2,-45 34 1,-11 12-1,-12-29-1,1-9 1,11-17 3,22-4-3,45-29-1,18-18 1,61-29 0,12-8 0,6-5 1,11 0-1,5-8 9,17-9-9,6-4-3,57-21 3,11-9 0,22-4 0,51-34 5,17-3-5,6 20-5,-18 8 5,1 5 0,-6 9 0,-22-1-3,-63 22 3,-16-1 1,-1 13-1,-10 5-4,-18 3 4,-34 14-2,-28 4 2,-28 20 0,-90 48 0,-17 50-2,-17 8 2,28-20 4,0-30-4,28-26-1,23 5 1,39-17-2,40-30 2,11-9 0,6 1 0,11-9 2,11-25-2,6 4-1,74-34 1,22-8 1,95-13-1,18-34-1,11-26 1,-33 10 1,-29 41-1,0 9 1,-40-17-1,-16 17-5,-46 21 5,-5 9 4,-11 4-4,-6 8-4,-18 13 4,-16 17-1,-11 8 1,-40 22 1,-28 21-1,-79 50-2,-62 13 2,11-4 0,12-12 0,-1-1 2,6-4-2,51-17 2,45-4-2,29-25-3,33-39 3,5-4 3,13-8-3,10-26 5,45-25-5,35-9-2,112-46 2,57-38-1,11 25 1,28 9-1,-22-47 1,11 17 2,-23 25-2,-11 18 0,-56 3 0,-46 30-1,-16 5 1,-57 29 1,-12 9-1,-10 8-6,-12 12 6,-28 9 1,-34 22-1,-22 29-1,-91 46 1,-62-3 0,-28 24 0,-28 5 1,-40 17-1,6 34 1,0-39-1,-6-3-2,45-9 2,35-17 3,55-30-3,74-42-5,51-34 5,11-4 5,79-42-2,29-22-3,95-33-1,51-9 1,57-59 0,5 8 0,23 5 0,0-18 0,-17 22 4,11 34-4,-40 16-3,-10-12 3,-63 25 0,-51 26 0,-22 21 0,-62 12 0,-28 30 0,-29-4 1,-39 17-1,-40 21-6,-107 68 6,-50 8 0,-41 43 0,18-26-2,5-17 2,-5 9 2,45-9-2,17-21-3,28-34 3,62-29 3,57-30-3,16 0 11,17-13-11,40-21-2,34-21 2,34-21 1,79-26-1,44-29-4,41-51 4,27 12 6,-27 22-6,-1 8-2,-22 5 2,-6 37 1,-68 9-1,-27 47-4,-58 12 4,-10 9-2,-12 0 2,-11 4 0,-34 25-1,-40 26 1,-50 17 0,-91 84 0,-73 43-1,-17-17 1,-39 4 1,-1-4-1,12 16-2,-6-24 2,51-35 1,29-21-1,55-33 2,69-35-2,56-29 4,22-21-4,34-13-3,46-29 3,33-39 0,136-110 0,34-8 1,39 38-1,0-68 2,6 34-2,-1 0-2,35 30 2,-23 12 1,-17-42-1,6 38-1,-45 22 1,-18 20 4,-55 22-4,-57 25-6,-23 21 6,-62 26-3,-6 12 3,-16 9-7,-29 21 7,-27 16 2,-46 14-2,-125 59-2,-78 59 2,-11-38-1,-7 8 1,13-3 2,50-22-2,22-13 1,40-25-1,62-34 0,62-17 0,12-8 14,11-13-14,28-21-1,39-13 1,35-17 1,72-38-1,52-25-1,39-43 1,17 22 0,-23-5 0,6 9 0,-45 21 0,-28 29 0,-51 31 0,-57 24-1,-11 9 1,-11 9-5,-5 8 5,-13 4 3,-16 9-3,-28 8-3,-6 9 3,-22 12-2,-29 9 2,-45 55-9,-22 21 9,-40 0 9,12-17-9,10-13 1,18 0-1,-1-4 1,12-25-1,11-9 1,51-25-1,34-21 1,11-13-1,6-8-2,6-22 2,27-12 4,40-5-4,18-25-1,89-89 1,34 5-3,0 20 3,1 9-2,-35 21 2,-28 26 0,-11 16 0,-17 22-1,-39 29 1,-7 9-3,-4 13 3,-13 16 0,-16 22 0,-28 16-3,-34 43 3,-68 106 2,-45 3-2,-11 18-1,-40 30 1,11-14 1,-16-20-1,33 50-1,0-46 1,12-4 0,34 105 0,61 9 0,103-228 0,21-60-1,29-9 1,85 5 7,51-30-7,55-8-4,13-5 4,33-20 0,22-14 0,7-12 0,5-13 0,22-4 0,1 4 0,-6 1 2,-12 16-2,-22 21 0,-56 22 0,-34 12-2,-46 38 2,-78 4-3,-40-12 3,-91 21 0,-16 17-2,-62 64 2,-46 12-5,1-4 5,-6-30 6,34-55-6,16-8-6,40-30 6,12-9 8,11-3-8,28-26 0,0 0 12,73-21-12,34-34-1,85-51 1,68-21 1,-6 8-1,-11 9-2,16 0 2,-39 30 3,-5 16-3,-68 9 0,-46 26 0,-50 7 0,-23 10 0,-33 12-13,5 0 13,-113 17-2,-107 33 2,-96 22 0,-34 43 0,-40-5 0,-33 46 0,-215 35 1,96-56-1,198-46 0,-6 9 0,0-14-7,28-3 7,23-26 0,56-21 0,29-22 9,67-3-9,34-22 1,57-4-1,22-17 4,34-17-4,34-8-1,50-4 1,103-85-4,72-22 4,35 1 3,11 4-3,-6 29 0,-6 9 0,6-21 1,-22 13-1,-12 29-1,-50 0 1,-18 17 0,-61 34 0,-35 17 0,-55 25 0,-18 13-5,-34 13 5,-28 17-1,-50 20 1,-86 60-1,-84 13 1,6-4 2,16-9-2,-10 0 1,27-9-1,35-12 4,50-21-4,28-17-6,57-26 6,11-8 4,6-4-4,51-22 0,16-20 10,40-13-10,79-35 1,28 1-1,51-4 1,1 12-1,32-8 1,-4-22-1,5-7-2,0 33 2,-29 8-1,-16 9 1,-57 21-1,-33 17 1,-68 13-9,-18 4 9,-21 4-3,-41 17 3,-33 30-2,-51 17 2,-113 25 4,-90 30-4,-28-5-4,-17 22 4,-29-9 0,23 13 0,28 0-1,12-51 1,39-4-4,23-13 4,67-8-1,57-30 1,62-21 11,17-8-11,11-9 1,17-5-1,11-7 0,34-1 0,23-12-1,11 3 1,17-7-1,12-5 1,50-30-2,-28 5 2,-40 34 1,12-5-1,39-16 1,-17 29-1,-51 8-1,-10 9 1,-7 0-5,-11 4 5,-16 13-5,-29 0 5,-28 9 2,-12 12-2,-28-4-2,-22-5 2,-68 9 0,-11 9 0,11-9 8,-23-8-8,18-1 0,-18 1 0,18 8-8,-7-8 8,-5-5 0,23-8 0,-6 4 0,6 5 0,11 3 2,0-3-2,11-5 5,17-4-5,40 0-7,-12-5 7,-33 18 0,44-13 0,-10 4 0,-52 0 0,35 13 1,39-4-1,0-1 8,-6 5-8,1-8-7,5 3 7,16-3 0,-10-1-2,0-12 2,-1 8 2,1 0-2,5-4-1,6 0 1,11-4 0,0-1 0,6-3-1,6-1 1,5 1 0,6 3 0,11-12-2,6 5 2,11 3 1,5 1-1,1-5-1,-6-4 5,34 17-4,5 0-3,6 4 3,0-8-1,6-1 1,6-3 2,10-5-2,18-4 4,5 0-4,6-4-4,62 0 4,-5-9 3,-29 4-3,-45 1-2,6-1 2,-1 1 1,1 0-1,-12 3 1,-5 1-1,0 4-3,0 4 3,5-4 0,-5 0 0,5-4 2,-16 4-2,-1 4-1,6-4 1,0 0 5,-5 0-5,-7 0-4,1-4 4,-6 4 2,-5 4-2,-1 1-4,-5-1 4,0-4 1,-6 0-1,6 4 1,6 0-1,-1 5-1,6-5 1,1 4 1,-7-3-1,6 3 0,0-4 0,-5-4-1,-6 5 1,-12 3 1,7 0-1,-7 1-2,1-5 2,-1 0 0,1 1 0,-1-1 1,1 0-1,-6 0 0,-6 1 0,1-1-1,-1 0 1,-6 0 3,-5-4-3,0 0-1,0 0 1,-28 17 2,6 4-2,-1 1-2,1-6 2,-7-3 4,1 0-4,-6-9 1,0-4-1,-5 9 24,-6-9-24,-6 0-25,11 0 25,-10 4 5,-13 0-5,-10 5-3,0 3 3,5 5 0,0 0 0,6 4 1,0-12-1,0 8-1,0-9 1,0 5-1,0-5 1,17-3 0,-1-5 0,1 4 1,0-8-1,0 8 2,-6-4-2,-5 0-1,-1 4 1,1 4-1,11-3 1,-17 16 0,5-4 0,1-5 0,-1 5-1,6 5 1,6-10 3,6 5-3,11 0-6,-1-8 6,7-1-1,5 1 1,6-5 1,-1-4-1,12 0-1,0 0 1,-5 17 1,5-9-1,0-8 0,17 21 0,5 1-1,12-10 1,5 1 1,1-5-1,5 1-2,6-9 2,11-4 5,6-9-5,-1 0-1,-4 5 1,-1 8-2,0-13 2,11 17 2,1 1-2,5-5 2,-12 4-2,7-8-2,10-1 2,1-3 0,0 4 0,-6-5-1,0-4 1,0 1 6,-6-5-6,-5-4-3,-6 4 3,-11-4 1,-12 8-1,-5-4 7,-6 8-7,-5 1 4,-12-1-4,-5 1 5,-12-5-5,-5 1-4,-17-5 4,-12 0-2,-5-9 2,0 5 2,-17 0-2,-12 4-1,-5 4 1,0 9-1,-17-9 1,0 5 0,-45-13 0,23 0 0,44 8 0,1 0 1,0 1-1,-1-1-1,7-4 1,4 4-1,13-4 1,10 0 3,6 0-3,0 5-1,6-1 1,-6 5-1,0-9 1,-5 8 1,5 5-1,0 4-1,-5-4 1,5 4 0,0-5 0,0 5-1,6-4 1,5 8 1,-5-4-1,0 0 0,-12-4 0,-5 8-3,-6-4 3,1 9 0,-7-1 0,6 9 0,1-8 0,-7 8-1,-5-5 1,-6-3 0,-5-5 0,16 5 1,1-9-1,5 4 3,6-8-3,6 4-3,-1-9 3,6 1 1,6-1-1,5 1 2,1-1-4,-1-3 2,1-1 1,5 0-1,0 5 4,0-5-4,0 5-3,6 3 3,-1 1 0,1 0 0,5 0-1,6 4 1,-5-9 0,5 1 0,0 3 2,0 5-2,-6-8 1,0 4-1,6 4-2,0 0 4,-5-17-2,-1 8-1,1-3 1,-1-1 0,-5 0 0,-1 1 0,7-5 0,-7 4-1,7-8 1,-1 12 1,0-16-1,6 8-2,0-4 2,0 4 3,0 0-2,0-9-1,-5 5 1,5-4-1,0 4 1,0-5-4,0 1 3,5 0 0,1-5 0,5 5 1,1-1-1,-1 1 1,0-1-1,1 1-1,-7 0 1,1 3 0,-1-3 0,1 0-1,0 3 1,-1 1 2,1 0-2,0 0 0,-1 4 0,1-4 0,0 8 0,-1 0-2,1 1 2,5-1 1,-5 0-1,5-4 0,0-8 0,1-5 0,5 5 0,0-9 1,-6 4-1,0 1 0,0-5 0,1-8 0,-1 8 0,0 4-1,-5-4 1,5 9 1,-5-1-1,0-3 1,-1 3-1,1-3-1,-6 3 1,0 1 0,0 0 0,0-1-3,-6 1 3,6-1 4,0 5-4,-5-4-1,-1 4 1,0-1 0,1 1 0,-1 0 0,0 0 0,6 8-1,0-4 1,0 0 2,0-4-2,0-8-1,0-5 1,0-4 2,0 0-2,-5-1-2,-1 1 2,0-4-1,1 0 1,-1 8 2,0-9-1,1-3-1,-1 4-1,0-1 1,1 1-1,-1 4 1,1 0 0,-1 4 0,-5 4 1,5 1-1,-5 3-5,5 5 5,0-4 0,1 3 6,-1 5-8,0 5 2,1-1 1,5-4-1,0 4-1,0 5 1,0-13 0,5 0 1,1-1-1,0-11 1,-1 7-1,7-12 0,-1 4-1,0 0 1,1 1-4,-1-1 4,0 8 3,0 1-3,1-1 0,-1 5 0,-5 0 0,5-4 0,0-5-1,-5 5 1,0-5 3,-1 0-3,1 1-1,5-9 1,0 0 0,6-5 0,-5 9-2,-1 9 2,6 4 0,-6 4 0,0-13 0,1-4 2,-1-8-2,0 0-2,6-1 2,0-3 1,6 3-1,-12-3 1,6 12-1,0 0-1,0 5 1,0-1-1,0-4 1,11 0 1,-11-8-1,11-5 0,12 1 0,5-1-1,11 1 1,6 7-1,0 1 1,-11-4 1,6-17-1,33-26-2,-5-8 2,-1 29 1,-33 26-1,0 9-2,-12 8 2,-10 8 1,-1-8-1,-6 4-1,-5 4 1,-11 5 0,-12 20-10,-16 5 10,-23 17 1,-12 0-1,12 13 0,-11-1 0,-7-4 0,-4 1 0,-1-14-3,0 1 3,12 0 4,11-13-4,5-5 3,6 1-3,6-9 2,11 0-2,6-8 0,11 0 0,0 4 0,28-34 0,6 0-1,5-12 1,1-1-1,-1-8 1,-5 13 1,-5 4-1,-1 4 1,-6 4-1,-5 13 0,-5-4 0,-1 13-2,-6-5 2,1 4-5,-6 1 5,-11 12 4,11-4-4,-40 21-1,-5 5 1,-6-1 0,1 5 0,-1 4-2,11 4 2,12 0-1,0 0 1,-6-4 3,6-13-3,-1 0 0,7 0 0,5-8-5,0-4 5,0 3 9,6-3-9,11-9-3,0 0 3,0 0 0,0 0 0,0 0-4,-17 4 4,-6 4 1,1 1-1,-6-9 1,5 0-1,6 4-1,0-4 1,6 0 0,-1 0 0,1 0 2,11 0-2,-28 4 0,5 5-1,-5 3 1,-6 10 0,-5-5 0,-6 8 0,-1-4 0,-4 9-1,5-5 1,5-4 1,6 1-1,0-6 0,6-3 0,5 0 1,7 4-1,4 0-2,1 0 2,0 0 1,-1-5-1,7 1-1,-1 4 1,6 0 0,-6-9 0,6 5 0,-5 0 0,-1-9-1,6-4 1,0 0 3,-5 8-3,5 9-2,0 9 2,0-14 0,-6 14 0,6-1 0,-6 9 0,6-8 0,0-1 0,0 5 0,6-9 0,-6 4 0,0 1 0,0 3-3,0-8 3,0 0 2,0-4-2,0 0 3,0-4-3,0-4-4,0-9 4,0 12 2,0-3-2,0 3 2,0 1-2,0 4-2,6 0 2,-6 4-3,0 0 3,-6 0 1,0 1-1,6-1 0,0 0 0,0 4 0,0-3 0,6 3 1,0 9-1,-1-9-4,1 1 4,-1-5 2,1 0-2,0 4 5,-1 5-5,1 4-3,0 4 3,-1 0 1,1 0-1,0 0-2,-6-4 2,5 4 2,1 0-2,0-8-1,-1-13 1,1 4-1,-1 0 1,1 0 2,0 5-2,-6 3-2,0 1 2,0 4 2,0 4-2,0-4-2,-6 8 2,0-4 1,1 5-1,-1-5 2,1 8-2,-1 5-2,-5 0 2,-1 8 1,1 5-1,0-9 0,5-9 0,0 1-2,1-5 2,5-4 1,-6 5-1,6-1 0,0-4 0,0 9 1,0-5-1,0 4-1,0 5 1,0-8-1,-5 12 2,5 29-1,5 18 0,-10-47 1,10-17-1,6-13-1,18-20 1,10-14 1,12-8-1,5-12 1,-5-5-1,0 4-1,11-4 1,12-8 1,55-34-1,-21-9-1,16-4 1,11 21 1,-11-16-1,18-5-2,-1-17 2,-23 9 1,1 16-1,-1 5 19,-11 0-19,-11 12-17,-39 26 17,-6 4-2,-17 9 2,-6 4-10,-6 4 10,-5 8 5,0 9-5,-6 13 1,-11 8-1,-22 13-2,-29 8 2,-11 26 0,-62 59 0,-17-21 1,5 0-1,-5 4-2,0 4 2,17-12 2,28-9-2,28-8-2,34-35 2,6-3 1,6-9-1,10-4 2,63-38-3,17-9 1,28-12 0,79-43 0,17-13 0,45-12 0,-34 13 2,-28 29-2,-28 13-4,-12 4 4,-16 5-1,-57 12 1,-6 8 4,-11 9-4,-16 0-5,-24 9 5,-33 16-1,-23 17 1,-34 13 8,-73 43-8,-28 29-2,-34 42 2,0-50-4,22-5 4,1 0-1,16-8 1,80-21-1,16-22 1,45-33 6,7-9-6,16-17 0,22-25 0,46-17-4,22-4 4,102-39 5,34-63-5,28 5-11,-11 20 11,5 0 11,-27 9-11,-12 13-4,-46 34 4,-38 8 1,-46 33-1,-12 5-4,-4 9 4,-18 8 0,-11 13 0,-34 12 6,-34 17-6,-22 18-6,-91 50 6,-39 46 0,-34-16 0,5-4 2,1-9-2,-12 4 0,6-8 0,45-9-1,12 0 1,55-46 6,29-17-6,46-34-2,16-5 2,51-41 0,34-9-1,11-26 1,90-50-2,23-13 2,17 34 2,-51 25-2,6-4 3,5 4-3,-5-4-2,-29 17 2,-5 13-3,-51 21 3,1 21 5,-13 4-5,-21 0-9,-18 22 9,-22 3 2,-12 5-2,-28 4 0,-17 9 0,-11 8-9,-22 34 9,5-13 16,45-34-16,6-12-5,11-5 5,6-4 7,5-12-7,12-9 1,17-9-1,11-16-1,22-13 1,29-9 1,5 5-1,12 8-1,56-21 1,0-4 2,-28 12-2,-40 18 0,1 7 0,-7 10-5,-10 8 5,-6 12 3,-17 9-3,-18 0-9,-16 8 9,-22 5-1,-6 8 1,-6 9 2,-6 12-2,-5-4 1,0-9-1,0-7 4,11-6-4,6 1-5,5-13 5,6-8 5,0 0-5,12-5 12,10-8-12,-5 0-1,45-25 1,1-9-1,16-4 1,11-4 1,51-30-1,-22 8-2,-34 39 2,5 4 2,0 4-2,-5 0-3,-6 4 3,-11 9-1,-12 0 1,-5-1-3,-28 5 3,-6 0 0,-45 26 1,-17 8-1,-23 12-1,-50 39 1,22-9 0,5 9 0,7-18 1,44-29-1,7-8-3,10 0 3,6-9 3,12 0-3,5-12 3,0-1-3,17-12 0,11-22 1,17-3-1,1-9 2,10-13-2,17-4-1,46-34 1,-12 17 6,-39 34-6,-6 4-6,-11 9 6,-6 3-2,-11 10 2,-17 7-11,-28 10 11,-28 20 0,-6 26 0,-29-5 1,-61 35-1,33 8 0,12-5 0,11-3 2,45-39-2,6-4 0,6 0 0,5-12-3,11-5 3,1-4 4,5 0-4,5-4 17,7-9-17,5-4-15,22-38 15,18-17 1,11 0-1,16 4-2,52-38 2,-29 4 0,1 9 0,-35 30 2,-5 3-2,-6 9-8,-6 9 8,-10 0 6,-7 12-6,-10 4-9,-24 18 9,-10 16 1,-23 13-1,-23 9-2,-11-1 2,-34 35 0,6-13 0,39-22 0,6 9 0,5-12 9,12-14-9,11 1-3,6-17 3,17-22 3,28-25-3,22-8-4,23-13 4,74-51 4,5-4-4,17 4 1,28-42-1,-5-9-5,0 39 5,-29-13 0,-17 25 0,18 13 4,-23 8-4,-1 26 0,-10 12 0,-51 22 1,-17 3-1,-6 6-4,-11 7 4,-23 1-6,-28 8 6,-23 17 3,-27 12-3,-35 18-2,-73 46 2,-45 13 0,-17 21 0,11 12 0,-17-37 0,18-5 2,-7 9-2,35 0-1,39-34 1,16-13 0,24-21 0,56-25 1,11-17-1,6-9 3,22-12-3,35-13 3,33-9-3,17-21-1,85-67 1,16-13 0,18 8 0,-17 17-4,-68 34 4,-17 13 0,-40 38 0,-11 8 2,-5 5-2,-12 8-2,-22 17 2,11 0-2,-68 30 2,-28 16 1,-90 43-1,-12 25 0,-10 1 0,10-9 1,12-30-1,11 4 0,-12-4 0,-16 9-1,45-21 1,11-14 1,23-11-1,57-23 0,10-7 0,6-9 2,17-13-2,18-8 1,27-13-1,23-12-2,11-5 2,28-13 1,63-50-1,-1-17-2,-16 42 2,-6 13 0,-12 8 0,-44 30 1,-7 8-1,-4 9-1,-7 8 1,-11 9-1,-5 13 1,-23 8 0,-28 16 0,-23 27 1,0 12-1,-51 29 2,12-29-2,28-34-2,6-4 2,5-8-7,11-1 7,6-12 8,12-13-8,22 0 3,0 0-3,56-43-2,1-29 2,73-50-1,33-35 1,-16 17 3,-12 47-3,-5-17 14,17-25-14,45-35-17,-23 9 17,6 30 3,-5 8-3,-63 34-4,-6 26 4,-38 21 1,-7 4-1,-11 4 4,-5 0-4,-12 8 3,-11 5-3,-23 13-4,-16 12 4,-29 9-2,-34 8 2,-11-4-2,-90 29 2,22 14 0,6-1 0,11-8 2,29-13-2,56-21 4,28-34-2,40-13-2,16-8 0,18-4 0,27-18-2,63-54 2,-17 13 1,0 16-1,-6 9-2,-22 12 2,-40 35 2,-11 3-2,-6 9 1,-5 0-1,-12 9-6,-28 12 6,-28 0 2,-12 9-2,-33 21 0,-57 55 0,-16-5-4,5-7 4,11-22 0,-5-17 0,-1 4 2,23 5-2,23-9 2,45-21-2,0-9 1,11-8-1,6-4 2,11-9-2,11 5-2,18-5 2,16-25 16,6-17-16,23-13-16,44-33 16,18 7 1,-18 14-1,-10 4-5,-29 38 5,-5 8 1,-12 0-3,-6 9 2,-10 17-8,-12 8 8,0-4 0,-29 26 0,-16 8-1,-11 16 1,-6 5 4,5-4-4,12 4-1,11-4 1,0-4 4,6-14-4,6 1-5,5-8 5,0 3 0,5-7 1,1-1-1,5-9-1,1-3 1,5-9-2,0 8 2,0-8 1,0 13-1,5-9-1,-5-4 1,17 17 0,0 0 0,-5 9 1,-1 3-1,0 9-1,-5 9 1,-6 4 1,0 4-1,-6 0-1,-5 17 1,5-5 0,1-3 0,-1 4 2,6-13-2,0-9 0,0-8 0,6-8-1,5-5 1,12-12 0,16-9 0,12-12 3,5-22-3,18-16 0,55-31 0,-10 18 10,-29-9-10,-39 26-10,-6 0 10,-11 4 1,-6 4-1,-11 4 2,-5 9-2,-18 8-4,-22 9 4,-23 4 0,-6 4 0,-16 9-1,-23 8 1,-51 13 2,29 4-2,39-8-2,0-9 2,0 0 2,0-8-2,11 4 2,17-13-2,12 0-2,5-8 2,11-9 2,1 1-2,56-31 0,11-8-4,6-8 4,50-42 2,12 33-2,0 0 0,-12-21 0,-33 34 0,-28 21 0,-6-4 2,-1 9-2,-4 3 0,-12 9 0,0 5-4,-12-1 4,-5 13 2,0 0-2,0 0 0,-73 38 0,-6 0 0,11-4 0,0-9 0,6-4 2,6-12-2,5-1 1,6 1-1,5-1 1,6 5-1,6-13 7,0-8-7,11 12 2,6-8-2,5-5 0,1 1 0,5-5-2,0-4 2,0 4 3,0 5-3,0 4 0,0 4 0,0-9-4,0 9 4,0 0-8,0 0 8,0 0 0,0 0 0,0 0 2,0 0-2,0 0 1,0 0-1,0 0 4,0 0-4,0 0-5,0 0 5,0 0 0,0 0 0,-12 17 0,1-4 0,0 4 0,-6-9 0,0 5 0,-6 8 0,1 4 0,-1 9 0,6 4 0,0 9 0,6 0-2,0-1 2,-1 5 1,1-5-1,0 22 1,-1 0-1,1 4-1,-6 34 1,6-51 1,0-9-1,-1 1 0,1 8 0,0-4 0,5 4 0,6-9-1,6-3 1,-1-5-1,7-4 1,5-5 2,-6-8-2,0 1 0,6-10 0,0 1 3,0-9-3,6-4-1,-1-4 1,1-4-1,5-5 1,0-4-15,0-8 15,1-1 16,-7 5-16,-5-4 4,-6 3-4,1 1 4,-7 0-4,1 4-4,0 4 4,-6 1 4,0 3-4,0 1-8,-6 4 8,6 4-1,0 0 1,0 0-1,0 0 1,0 0 0,0 0 0,0 0 1,0 0-1,28-5 0,0 1 0,18-4 0,16-9 0,11-9 4,-5-3-4,5-1-5,6 0 5,-5 1 2,-12 3-2,-17 5-1,-6 8 1,-22 1-1,-22 12 1,5 0-2,-46 25 2,-27 9 1,-17 0-1,-46 4-1,40-8 1,-56 8 4,17-4-4,44-13-6,1 0 6,0-8 4,11-5-4,11-4 0,11-8 0,12-4 2,11-5-2,12 0-2,10 1 2,12-14 1,12-12-1,16-4-1,6-5 1,5-8-1,7 13 1,-7-1 1,-5 5-1,-6 9 2,0 3-2,-5 9-3,5 5 3,-11 7-2,0 5 2,0 9 3,-11 4-3,-1 4-5,1 4 5,0 0 4,-6 9-4,0-9 0,5 0 0,1 0-1,-1-8 1,1 4 0,0 0 0,-6 0 0,0 4 0,0-17 0,0-4 0,0 13 0,0-1 0,-6-3 0,6 8 0,-6-9 0,1-4 1,5-4-1,-6 9 0,6-9 0,-5 17-2,5 0 2,5 0 2,1 0-2,11 0 0,0 4 0,5-4-1,6 4 1,6 0 0,0-4 0,6-4 0,-12-5 0,6 1 0,5-5 0,6-4 0,12 0 0,11-4-1,-1-1 1,1-3 1,11-1-1,11-3 0,40-9 0,-45 4 1,11 0-1,56-9-1,-22 5 1,-56 4 0,5 9 0,0-5 2,-6 9-2,-5 0-1,-18-5 1,-4 5-1,-13 0 1,-4-1 0,-7 5 0,-22 5 0,0-5 2,-28 8-2,-6 1-3,-5-5 3,5 4 1,-6 1-1,-5-1-6,-6 1 6,1 3 4,4-3-4,7-1 1,5 1-1,6-9 2,5 0-2,12-5 0,11-3 0,17 0 2,22-5-2,7-4-3,21-8 3,18-9 2,45-30-2,17 1 0,5-5 0,-22 17-2,11 5 2,0 16 2,-11 5-2,-51 8-2,5 0 2,18-5 0,45-7 0,5 12 3,12-13-3,-12-8-4,23-4 4,-5 0 0,5 20 0,0-7 2,-29-5-2,1 4-1,-6 5 1,-17 12-1,-56 5 1,0 8-13,-6 4 13,6 4-26,-6 1 26,0-1-17</inkml:trace>
</inkml:ink>
</file>

<file path=ppt/ink/ink3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55.453"/>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849 125 140,'-40'0'0,"6"0"2,1-4-2,-1 0-2,6 0 2,5-5-1,0 5 1,1-9 0,-1 5 0,1-5 0,5-4 0,0 4 1,0 5-1,6-1-2,-1 5 2,1 0 0,0-4 2,-1 3-2,1 1 0,11 4 0,0 0-1,-11 0 1,11 0 0,0 0 0,-17 4-1,-6 9 1,-5 8-2,5-8 2,-10 8 1,-1-4-1,0 4-1,0 9 1,6-5 0,0-4 0,5-4 2,0 4-2,1-4 1,5-4-1,0 0-2,0-1 2,6-3 2,-1-1-2,7 1-2,5-9 2,0 0-1,0 0 1,0 0 0,0 0 0,0 0 0,-6 8 0,6 1 0,0 3 0,0 5 0,6 0 0,5 0 0,0-4 0,6 0-1,12-1 1,-1 1 0,6-4 0,0 3 0,-1 5 0,1 0 0,0 0 0,-6-8 1,-5 7-1,-1-7 0,-5 4 0,0-5 0,0-4 0,0 1 0,0-1 0,6 0 0,-1-4 0,1-4-1,11 0 1,5-1 1,12-7-1,6-1 3,-1-4-3,-5 4-3,5 9 3,6-9 1,0 1-1,-5-1-1,-1 13 1,1-9 0,-6 1 0,-6 4 1,-6 0-1,1 8 0,-6 4-1,-1 1 1,1 8-1,-5 0 1,-1 4 1,0-9-1,0 1 1,0 0-1,1 0-1,-1-5 1,0-4 1,6-4-1,0 9-1,0-9 1,-6 0 1,6 4-1,0 4 0,-1-12 0,7 4 0,0 0 0,5 0 0,0 4 0,0-4-4,0-8 4,0 8 4,0-9-4,6 9 0,0 0 0,0 0 0,0-4 0,-1 0-1,-4 0 1,-1 8 0,0 0 0,0-4 1,0 0-1,0 4 0,1-4 0,-7-8 0,-5 0 0,0 3 0,-6 10 0,0-10 0,-5 5 0,-6 5 0,0 3 0,0-12-1,0 8 1,-1-8 1,1 0-1,-5 4 0,-1 0 0,0 0-2,1 4 2,-1-4 0,0-4 0,0 8 0,1-4 0,-1 0 2,0-4-2,1-1-1,-1 5 1,0 0-1,0 5 1,1-5 1,5 0-1,0-5 0</inkml:trace>
</inkml:ink>
</file>

<file path=ppt/ink/ink3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55.719"/>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32 137,'17'9'0,"0"-13"-2,6 8 2,-1-8 2,1 4-2,0-5-2,-1 5 2,1-4 0,-6 0 0,0 0-2,0 4 2,-6-5 4,-5 1-4,5 4-1,-6 4 1,-5-4 0,0 0 0,0 0-6,0 0 6,6-8-6,0-1 6,-6 9-12,0 0 12,0 0-15,0 0 15,0 0-18,0 0 18,-17 22-24,0-10 24,6 9-28,-1 9 28,1 0-26</inkml:trace>
</inkml:ink>
</file>

<file path=ppt/ink/ink3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1:57.35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13 102 0,'0'0'79,"0"0"-79,-6-13 3,0 1-3,6-5 0,0 4 0,0 0 2,0 1-2,0 3 2,0 1-2,0 3 0,6 5 0,-6 0-2,17 9 2,0-1 0,11 14 0,0-1 0,1 0 0,-7-8 2,1-1-2,-1-3-1,-5-1 1,-5 1-1,-1-5 1,-5 0 0,-6-4 0,5-13 0,-5 1 0,0 3 1,0-3-1,0-1 1,0 4-1,0 5-3,0 4 3,0 0 0,0 0 0,6 17-2,-1 9 2,1-1-10,-6-4 10,0-8-64,0 4 64,-6-5-6</inkml:trace>
</inkml:ink>
</file>

<file path=ppt/ink/ink3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2:01.371"/>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188 44 0,'0'0'62,"0"0"-62,-12 5 9,1 7-9,0-8 5,11-4-5,0 0 3,-12 13-3,1-9 4,-6 13-4,6-12 5,0-1-5,-1 0 6,1 0-6,11-4 5,0 0-5,-6 0 1,6 0-1,0 0 2,0 0-2,0 0 6,0 0-6,0 0-2,0 0 2,0 0 0,0 0 0,0 0-2,0 0 2,0 0 0,0 0 0,0 9 2,0-9-2,0 0 0,0 46 0,6 5 0,0-4 0,-1 8 0,1-13 1,0-4-1,-1-8 1,-5-13-1,0 8 0,0 5 0,-5 8 3,-7 8-3,1 1 0,-6 0 0,6-1 2,-1-8-2,1-8 2,6-5-2,-1-4 1,0-8-1,1 0-1,5 0 1,0-5 0,0 0 0,0-8-1,0 0 1,0 0 2,0 0-2,0 0 0,0 0 0,0 0-1,0 0 1,0 0-1,0 0 1,0 0 2,0 0-2,5 9 0,1-5 0,5 5-1,6-1 1,0-8 1,11 0-1,1-8-1,4-1 1,1-4 1,0-3-1,0 3-2,-6 0 2,6 5-1,-6-1 1,1 5 3,-1 0-3,-6-1 0,1 1 0,-1 0 1,7-4-1,-1-1 0,0 1 0,0 8 0,1 0 0,-1 0-2,0 4 2,6 4 1,0 1-1,0 3 0,-1-3 0,1 4-2,6-9 2,-1 0 2,1-8-2,5 0-1,0-5 1,0 1-1,1-1 1,-1 1 1,-11 4-1,-6-1-1,0 5 1,0 5 1,0-5-1,6 8 0,0 0 0,-6 1 0,1-1 0,-1 1-2,-6-1 2,1 1 1,-6 4-1,0-5 2,0 5-2,0-5-1,0 5 1,5-5 1,-5 1-1,6-5-3,-1 4 3,1 5 3,5 0-3,0-13 1,1 4-1,4 0-2,1-8 2,0 8 0,6-8 0,-6 0-4,5 8 4,-5 0 4,0-4-4,-6 0-1,0 0 1,0 0 1,1 0-1,-1 5 0,0-5 0,6 0 1,0 0-1,0 0-2,-6 0 2,0 0 1,0-5-1,-5 10 0,0 3 0,-1 1 0,1-9 0,-1 4-1,1 4 1,-1-8 0,7 4 0,-7-4 0,1 0 0,5 0 3,-5 9-3,5-13-2,0 4 2,0 4 0,0 4 0,6-8 0,-5 13 0,4-13 0,1 13 0,-11-9 0,-1-8 0,7 0 1,-1-5-1,0-4-2,0 13 2,1-12 1,-1 12-1,0-9 0,0 9 0,0-4 0,1 0 0,-1 0 0,-6 12 0,7-4 0,-7-8 0,1 4 0,-1 0 0,1 0 1,0 4-1,5-4-1,0 0 1,0 0 2,0 0-2,6-4-2,-5 0 2,4 0 0,-4 4 0,-1 0 0,0 4 0,0 0 1,1 4-1,-7-8 0,1 5 0,-12-5 1,6 0-1,-6 4 0,1-4 0,-1-4 1,0-1-1,0 5-1,6-4 1,0 8-1,6-8 1,5 4 0,6 4 0,5-4 1,1-4-1,5 0-1,0 8 1,6-4 1,0-8-1,-6-5 3,0 9-3,-5-5-1,-1 1 1,-5-1-2,-6 9 2,0-4 0,-5 4 0,0 9 0,5-9 0,-6 4 0,1-4 1,-6 8-1,0-8-1,0-4 1,0 0 0,-6 0 0,0 4 0,1 4 0,5-4 0,-1 0 0,1 0 0,6-4 2,5-1-2,6-7 1,0-5-1,5 0-1,1 8 1,-1-3-2,1 3 2,0-12 1,-7 4-1,7 4 1,-6 5-1,-6-5-2,-5 5 2,-7 8 3,-4-4-3,-1-1 0,-5-3 0,-1 8 1,-5 0-1,0 0 0,6-4 0,-6 4 3,0 0-3,0 0-2,0 0 2,0 0 3,0 0-3,0 0 0,0 0 0,0 0-1,0 0 1,11 0 1,6 0-1,0 4-1,0 0 1,0-4 0,0 0 0,0-4-1,0 8 1,-6 0 5,0-4-5,1-4-4,-7 4 4,-5 0 2,6 0-2,-6 0-2,6-4 2,5-5 1,0 1-1,0 4-1,1-1 1,-7-3 0,-5 0 0,6 3 0,0 1 0,-6-9 0,0-4 6,0 0-6,0-4-2,-6 0 2,0 4 1,1 0-1,-1-8-1,0 12 1,6 9 1,0 4-1,0-4-3,0-5 3,0-3 0,0 7 0,6-3 2,0 8-2,-6 0 2,0-13-2,0-4 0,0-17-3,-6 13 3,0-4 2,6 8-2,0-9 0,0 10 0,0-6 0,0-16 0,0 4 0,0 9 0,0 4 0,-5 0 0,-1-5 0,1 1 0,-1-5 0,6 5 0,-6 4 0,1-5 2,-1 14-2,0-5 0,1 4 0,-1 4-1,0 5 1,6 4 0,-5-4 0,5 4 1,-12-4-1,12 4 0,-16-9 0,-7 1-2,-5 12 2,-12 5 2,1 12-2,-6-9 0,-6 5 0,0 0-1,6-4 1,-6-5 2,6-3-2,0-5-1,0 4 1,5-4 0,6 13 0,0-13 1,0 4-1,1-4 1,-1 0-1,0-4 2,0-1-2,-6-7 1,-5 3-1,0-4 0,-6 5 0,1-9-1,-46 4 1,5 9 3,12 4-3,6 0 0,5 0 0,6 4 1,0-4-1,0 5 3,5-1-3,1 0-2,0-4 2,-1-8 1,1-1-1,-1 1 0,1-1 0,-1 1 2,-5-1-2,0 1 1,6 4-1,-1 8 0,1 4 0,-1 1-1,-5 8 1,6-9 1,-1 1-1,7-1 2,-1 5-2,0-9-1,6-4 1,0 4 1,0 5-1,-1-5 0,1 4 0,0-3 0,6-5 0,-1 4 2</inkml:trace>
</inkml:ink>
</file>

<file path=ppt/ink/ink3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2:02.82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2201 0 149,'-29'4'0,"1"1"2,-6-5-2,0 0-1,-5-5 1,-6 10-2,-6 3 2,-5 1-1,-1-9 1,6 4 2,1 0-2,-1 0 0,0-4 0,6 4-1,0-4 1,-1 0-1,7 0 1,-1 5 0,7-1 0,4 0-1,1-8 1,6 4 0,-1 0 0,6 4 0,0-4 0,6 4 0,-6-4 0,0 0 0,0 0 0,-6 9-1,1-5 1,-6 5-2,-1-1 2,1 5 0,-6-1 0,-5 1 1,-1-9-1,6 13-2,1 0 2,-7 0 2,1-4-2,5 4-3,0-9 3,6 5-2,-1-9 2,7 5 4,5-1-4,0 1-2,6-14 2,-1 5 1,1-8-1,-6-13-3,0 0 3,0-1 4,-5 5-4,-1 5 0,6-5 0,-5 0 0,5 8 0,0 9-3,0-8 3,5 8 2,7 0-2,5 0 1,0 0-1,-11-9 1,5 1-1,0 4 0,6 4 0,-11 4-3,-6-12 3,0 12-1,0 4 1,0 1 0,-5-9 0,-1 8 3,6-4-3,-5 13 1,-1-8-1,6 4-4,-6-5 4,1 9 3,5-9-3,0 1-1,0-9 1,6 8 1,0-12-1,-1 8 1,12-4-1,-11 0-4,11 0 4,-6 0 2,6 0-2,0 0 0,0 0 0,0 0-2,0 0 2,0 0 0,6 9 0,0-1-2,5-4 2,0 13 1,6-8-1,0-1 0,0-3 0,0 12 4,5-1-4,1 6-3,0-1 3,5 4 0,0-8 0,-5-4-1,-6-5 1,0 1 0,-1-1 0,7 1-1,5-5 1,6 4 0,6-8 0,5 5 1,6-1-1,5 0 1,0-8-1,1 4-2,-1-4 2,1 4 2,-1 0-2,-5 0-1,6-5 1,-18 10 1,6-10-1,0 5-1,6-4 1,0 4-1,0 0 1,0 4 1,-1-4-1,-5-4 2,1 4-2,-1-4-3,0 4 3,0 0 2,0 8-2,0-3 0,-5-1 0,-1-4-3,-5-4 3,0 4 0,-6 0 0,1 4 1,-1-8-1,6 4 1,-6 4-1,-5 0 1,5-4-1,0 0-2,0 4 2,6-4 2,6 0-2,-1-4 0,1 0 0,5 4-2,0-9 2,6 5 1,-1 0-1,7 4 1,-1 0-1,-5 0-1,6-4 1,-1 8 2,-11-8-2,0-5-1,1 5 1,-1 0-1,0 0 1,-6 4 1,1 0-1,-6-5-4,-6 5 4,0 5 3,-5-5-3,5 4 0,0 0 0,0 4 0,6 1 0,0-9 0,6 4 0,5 5 0,0 3 0,6-3 0,-6-1 0,-6-4 0</inkml:trace>
</inkml:ink>
</file>

<file path=ppt/ink/ink3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2:03.75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76 140,'34'0'0,"-6"0"-1,-5 0 1,-6 4 0,5 0 0,1-4 0,0 0 0,-1 0 1,1 0-1,-6 0-2,5 5 2,-5-5 1,0 0-1,6-5 0,-6 1 0,-1-4 0,1 3 0,-5 1 1,-1 0-1,0 4-2,1 0 2,-7 0-2,7 0 2,-1 4 2,0 0-2,6 1 0,0-1 0,6-4-2,-1 0 2,6 0 1,1-9-1,4 1 1,1 8-1,0-4 0,-6 4 0,1 0-2,-1-4 2,0-5 1,0 13-1,6-16 1,0 7-1,0-3 1,-6 8-1,-5-9-3,-6 5 3,0 0 2,-6 0-2,0 4 0,0 4 0,1-4 1,-1 4-1,-5 0-3,-6-4 3,11 5 3,0-1-3,0 0 1,1 5-1,-1-9-2,0 0 2,1 0 0,-1 4 0,0 0 0,1 0 0,-1-4 0,0 0 0,-5-4 0,-1 8 0,-5-4 1,0 0-1,6 0-1,-6 0 1,11 0 2,6 5-2,6-5-1,-1 4 1,1-4 0,-6-4 0,0-1-2,-6 5 3,0-4-1,1 4-1,-7 0 1,-5 0 2,0 0-2,12 4 0,5-12 0,0 12 0,-1-8 0,7 4 0,0-4 0,-6 4 0,-6 4 0,0-8 0,-5 8 0,-1-8 1,-5 4-1,0 0 0,0 0-1,-11-13 1,0 0 0,0 13 0,-1-8-2,1 12 2,0 0-25,-6 0 25,5 5-15,1-5 15,11-4-11,-5 9 11,-1-5-7,6-4 7,0 0-1,0 0 1,0 0-34,0 0 34,0 0-43</inkml:trace>
</inkml:ink>
</file>

<file path=ppt/ink/ink3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7:49.684"/>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B555F5EC-229C-4BE9-B92D-9DD58C87FADC}" emma:medium="tactile" emma:mode="ink">
          <msink:context xmlns:msink="http://schemas.microsoft.com/ink/2010/main" type="inkDrawing" rotatedBoundingBox="1875,947 23169,681 23208,3835 1915,4102" hotPoints="23105,1090 23112,3865 1957,3917 1950,1142" semanticType="enclosure" shapeName="Rectangle"/>
        </emma:interpretation>
      </emma:emma>
    </inkml:annotationXML>
    <inkml:trace contextRef="#ctx0" brushRef="#br0">50 2953 0,'0'0'17,"0"13"-17,0-9 5,0-4-5,-6 4 2,6-4-2,0 4 0,0-4 0,0 0 0,0 0 0,0 0 1,0 0-1,0 9-1,0 3 1,0-12 4,0 0-4,0 0 11,0 0-11,0 0 0,12-4 14,-1 8-14,-5-4 2,5 0-2,0 5 0,-5-5 0,-6 0 3,11 0-3,0 4 1,1-8-1,-1 4 1,6 0-1,0 0 4,0 0-4,0-5 3,0-7-3,0 12 0,-1-13 0,1 13 2,0-8-2,-5 12-1,5-4 1,0-9 3,5 1-3,1-1 1,5 5-1,0 0 3,6 0-3,0-5-1,0 5 1,0-5 5,-1 5-5,1 0-2,-5 0 2,-1 4 4,0 4-4,6-8-2,0 4 2,5 0 1,1 4-1,-1-4 2,6 0-2,1-4 1,-7 8-1,-11-8 0,6 4 0,-6-4 3,1 4-3,-1-5-2,0 5 2,0 0 0,0-4 0,1 4 2,-1 0-2,0 0-1,0 0 1,1 0 1,-1 0-1,0 0 0,0-4 0,0 0 1,-5 4-1,0 0 2,-1 4-2,1-4-1,-1 0 1,1 0 1,5 4-1,0 5 2,1-14-2,4 1 0,7 0 0,0 4 2,-1 0-2,1-4-1,-1-1 1,6 5 1,6 5-1,5-5 0,7 0 0,-1 0 0,-6 0 0,6-5 0,6 1 0,5 0 0,1-5 0,-7 1 1,7-5-1,-1 5 3,6-1-3,6 5-2,-6 0 2,-6 0 1,1-1-1,-1-3 1,0 8-1,1-4 0,-7-1 0,-10-3-1,-1 0 1,1-1 0,-1 5 0,1 0 1,-1-1-1,1 1-1,-1 0 1,0 4 0,-10 0 0,-1 0 0,0 0 0,6 0 3,-6 4-3,0 0-3,0 1 3,0-1 1,-5-4-1,5 0 0,11 0 0,1 0 1,-1 0-1,6-4-1,6-1 1,0 1 0,-12 0 0,6 4 2,1 0-2,-7 0 1,6 0-1,0 4-1,0-4 1,-5 0-2,-7 4 2,7-4 1,-1 0-1,6 0-1,1 0 1,4 5 3,-10 3-3,-1-4-3,6 1 3,-5-1 5,-1 0-5,1-4-2,-1-4 2,0 4 0,-5 4 0,-11-4 0,-1 0 0,6 0 0,1-4 0,-1 4 1,6 0-1,-1 0-1,1 0 1,0 4 3,-6 0-3,-5 0 0,10 5-2,1-5 2,0 0-1,-6 1 1,0-1 0,1-4 0,-7 4 2,6-4-2,-5 4 0,-6-4 0,-1 0 1,7 0-1,-1 0-2,7 5 2,-1-5 1,0 4-1,0 0-1,0-4 1,0 4 0,-5 5 0,-1-1 1,7-4-1,-1 1 0,0-1 0,0 0 0,6 0 0,0 1 0,-1-1 0,-4-4 0,-1 4 0,6-4 0,5 0 0,0 4 0,7 1 0,-1-1-1,0 0 1,5 0 1,1-4-1,0 0 0,5 4 0,-5-4-2,0-4 2,-1 0 1,7 4-1,-1 0 0,1-4 0,-7 4 0,7 4 0,-7-4 0,7 0 0,-1 0 2,1 4-2,-7-8 0,1 4 0,5 0-3,1 0 3,5 0 3,0 0-3,-6 0-4,6 0 4,6 8 5,0-12-5,-1 0 2,-5 0-2,0 0-1,0 8 1,0-4-1,6-4 1,-12 4-5,1 0 5,-7 4 5,7-4-5,-1 0 0,-5 4 0,5 0 0,-5-4 0,-6 0 2,0 0-2,6 0 3,0 0-3,5 9-3,-5-5 3,-6-4-1,6 0 1,-1 4 1,1-8-1,0 8-2,0 0 2,-6-4 0,0 0 0,0 0 2,6 0-2,-1-4 0,7 8 0,-12-8 2,0 8-2,6 1-2,-1-5 2,7 0 2,-1 4-2,0-4-1,1 0 1,11 4 1,5-12-1,0 3 0,40 5 0,-45 5-1,5 7 1,0-20-1,-5 12 1,-6-8 2,6 0-2,-1-1 0,1 5 0,0 0-1,-18-4 1,7 4 1,5 9-1,0-9 0,-6 0 0,6-5 1,-5 5-1,-7 0 0,1 0 0,0 0-1,-1-4 1,-4 8 1,-7-4-1,0 0 0,-10 0 0,-1-4 1,-6 8-1,1 5-2,-1-5 2,1-4 1,-6 4-1,5-4 0,-5 0 0,0 9 1,5-9-1,1-4 0,-6 4 0,0-5-1,0-3 1,-1 8 0,7-4 0,-1-1 1,12 1-1,6 4 0,-1 4 0,-5-8-1,5 8 1,1 1 1,-1-5-1,12 0 0,5 0 0,-5 0 0,5 4 0,7-13 0,4 5 0,1 4-2,-12 4 2,12 1 2,0-5-2,-1 4-1,1-8 1,-6-1 0,0 1 0,-6 4 1,6-4-1,0 4-1,-5-4 1,-7 8 1,1 4-1,-6-8-1,6 0 1,-6-4 1,0 4-1,0-4-1,-5 0 1,-6 8 0,-6-8 0,-6 4 0,1 0 0,-1-5 1,1 5-1,-1-4-1,1 4 1,-1 0 1,1-4-1,-1 4-1,6-4 1,-11 8 0,0-4 0,6 0 2,5 0-2,0 0 0,6 0 0,-6 0-1,6-4 1,0 4 0,5 0 0,-5-4 0,0-1 0,-1 1 0,1 4 0,6 0 2,-1-8-2,1 8-4,-1 4 4,0-8 3,1 4-3,5 0-1,0-9 1,0 5 0,0 4 0,-11-4 0,5-5 0,1 1 1,-1 4-1,1-5-1,-1 5 1,-5 0 0,0-1 0,-6 1 3,-11 0-3,-6 4-2,0 0 2,1-4-2,4 4 2,-4 0 1,-1-5-1,0 5 1,0-4-1,1 0 0,-1 0 0,0 4 0,0 0 0,0 0 2,-5 0-2,5 0-2,0-5 2,1 5 0,-1-4 0,-6 4 1,-5-4-1,0 0 3,-5 0-3,-1-1-2,6 1 2,-6 0 0,0 0 0,1-1-1,-1 5 1,0-4 2,1 0-2,-7 0 2,1 4-2,-6 0 0,0 0 0,0 0 2,0 0-2,5-5 2,1 5-2,-6 0 1,0 0-1,0 0 1,0 0-1,0 0 1,0 0-1,0 0 0,0 0 0,0 0 0,0 0 0,0 0 0,0 0 0,0 0 0,0 0 0,0 0 1,0 0-1,6 0 0,-6 0 0,0 0 0,0 0 0,0 0-2,0 0 2,5 0 2,-5 0-2,0 0 0,0 0 0,0 0-1,0 0 1,0 0 1,6 0-1,-6 0-1,0 0 1,0 0 1,0 0-1,0 0 0,0 0 0,0 0 1,0 0-1,6-4 1,-1 0-1,1 0 0,0 0 0,-1-5 0,7 5 0,-7-5 0,1 5 0,0-4 1,5-1-1,-6 5 2,1-5-2,0 1 2,-1 0-2,1-1 0,0 5 0,-1 0 1,1-1-1,0-3 0,-1 4 0,1-5 2,-6 1-2,6 4 0,-1-1 0,-5-3 1,0-1-1,0 5 1,0 0-1,0 4 1,6-9-1,-6 1 2,0-1-2,0 1 0,0 0 0,0-1 1,0 1-1,0-1 3,0 1-3,0 3 0,0 5 0,0 0-1,0 0 1,0 0 1,0 0-1,0-8 2,0 4-2,0 4-1,0-9 1,0 14 1,0-5-1,0 0 0,0 0 0,0 0 0,0 0 0,0 0 1,0 0-1,0 0-1,0-5 1,0 5-1,-6-21 1,1 4 2,-1 0-2,0 0 2,1-4-2,-1 4 0,0-8-1,1 12 1,-1-12 0,0-5 0,1 9-1,-1-9 1,0 13-3,1 0 3,-1-8 4,1 12-4,5-4 0,-6 5 0,6-5 1,0 0-1,-6 4-2,6 0 2,-5 9 2,5-4-2,0-1 0,0 5 0,0-4-2,0-5 2,0 4-2,0 1 2,0-5 2,0 1-2,0-1 0,-6 4 0,6-3 2,0-1-2,0 0-2,0 1 2,0-1-1,0 0 1,0 0 1,0 1-1,0-1 0,0 5 0,0-5 1,0 4-1,0-3-1,0-1 1,0 0 0,0 1 0,0-5 2,0 4-2,-6-4-2,6 0 2,0 0 0,0 0 0,0 13 0,0 4 0,0-8-1,0-1 1,0-4 2,0 9-2,0 4-1,0-13 1,6 5-1,0-9 3,-1-4-2,1 8-1,0-4 1,-1 0 0,6-4 0,-5 0 0,0 0-6,-1 0 6,1 4 6,0-4-6,-1-5 0,1 5 1,0 0-1,-1 4-1,1 0 1,0 0 0,-1 4 0,1 1-2,-1-1 2,1 0 2,0 1-2,-1 7 0,-5-3 0,0-1-1,6 5 2,-6-4-1,0-1-1,0-4 2,0-3-8,0-6 7,0 5 7,0 1-7,0-1 0,0 0 0,0 0 0,0 0-1,0 0 1,0 0 1,0 0-2,0 0 1,0 4 1,0-4-1,0 0 0,0 1 0,0 3 0,0 0 0,0 0-7,6 5 7,-6-5 5,0-4-5,0 5 1,0-5-1,0 4 1,0 9-1,0 4 0,0-4 0,0 4 0,0-9 0,0 1 0,0-1 0,0-8 0,5 5 0,1 3 0,-6-8-2,0 0 2,0 4 0,0 5 0,0 0-5,0-1 5,0-12 0,0 8 7,0 5-7,0-9 0,0 4-2,0 0 2,0-4 2,0 9-2,0-9 0,0 4 0,0 1 0,0-9 0,0 8 0,0 4 0,0 1 1,0-1-1,0 1 0,0-9 0,0 9-1,0-1 1,0-4 2,0 9-2,0 4-3,-6-8 3,6-1 0,0 5 0,0 4 1,0-8-1,-5-1 1,5 5-1,0 4-1,0 0 1,-6-9 2,6 5-2,0 4-8,0 0 8,0 0 6,0-8-6,0-1 1,-6 5-1,6 4-1,0 0 1,0 0-2,0-4 2,0 4 3,0-5-3,0 5-3,0-4 3,0 4 2,0-8-2,0-1 0,0 5 0,0 4 1,0 0-1,0 0-1,0 0 1,0 0 0,0 0 0,0 0 0,0-4 0,0 0 0,0 4 0,0-9 0,-5 5 0,5 4 1,-6-4-1,6 4-3,-6-9 3,6 5 1,0 4-1,0 0 1,0-4-1,-5 0-1,5 4 1,0 0 1,0 0-1,0 0-2,-6-5 2,6 5 0,0-4 0,0 4 2,0 0-2,0 0-1,0 0 1,0 0 1,0 0-1,0 0 0,-5-8-1,-1 3 1,6 5-1,-6-4 1,1 0 1,5 4-1,0 0 1,-6-4-1,6 4 0,0 0 0,-6-9-2,1 1 2,-1 3 0,6 5 0,0 0 1,0 0-1,0 0 0,0 0 0,0 0-1,0 0 1,0 0 0,0 0 0,0 0 0,0 0 0,0 0 0,-11-4 0,-1 4-1,12 0 1,0 0 0,-11-4 0,0 0 2,0 4-2,11 0-1,-12-4 1,-5-1 0,6 1 0,-6 0 0,0 4 0,6 0-2,11 0 2,0 0 2,-28 4-2,5 0 0,-5 1 0,0-1-1,-6 0 1,0 0 0,-6 0 0,1-4 0,-1-4 0,-5 4 0,11-4 0,1 0 1,-1 0-1,0-1-1,-6 5 1,1 0 2,-1-4-2,-5 0-3,0 0 3,0 4 1,5 0-1,6 4 1,1-4-1,-1 4 0,-6-4 0,1 4 0,-1-4 0,-5 5-1,0-5 1,0 0-1,0 0 1,5 0 1,6 0-1,-5 0 1,5-5-1,-6 5 0,1-4 0,-1 4 0,1 0 0,-6 0 0,5-4 0,-5 4-1,11-4 1,0 8-1,-5-8 1,-1 8-3,1-4 3,-1 4 4,-5-4-4,0 4-3,0-4 3,-6 0 3,6-8-3,5 8-1,-5 0 1,-6-4 0,0-1 0,-5 5 1,-6 0-1,5 0 0,7 0 0,-1 5-4,-6-1 4,1 0 4,0-8-4,-1 4 0,1-4 0,-1 4-2,6-5 2,1 5-1,-7-4 1,1 4 3,-1 0-3,1 0-1,-1 0 1,7 4 0,4 1 0,-4-1 2,4 0-2,-4 5-1,-1-5 1,-6 4-3,1-8 3,0 9 3,5-9-3,6 4-3,-6-4 3,0 0 4,-5 0-4,-7 0-5,1 4 5,6 0 5,-1 1-5,1 3-1,-6-4 1,0 1 0,-6-1 0,0 0-3,6-8 3,0 4 3,0-4-3,-6 8 0,-5-8 0,0 8 0,11 0 0,-18 0 0,1 1-1,-5-1 1,-1 0 2,17-8-2,-5 0 1,-6-1-1,0 1-2,0 0 2,0 4 0,6 4 0,-1-4 0,-5 0 0,6 0-1,-1 0 1,1 4 2,11-8-2,0 0-1,0-5 1,-6 5 1,-22 0-1,11 0-1,11-1 1,6 5-1,0 0 1,0 0-1,0 0 1,0-4 1,-1 0-1,1 4 0,12 0 0,4-4-1,-4 4 1,-1 0-1,0 0 1,0 0 2,0 0-2,-5 0-1,5 4 1,12 0 1,-18 0-1,1 1 0,-1-1 0,1 0 0,-1-4-1,1 9 1,0-14 0,10 1 0,1 0 0,-6 4 0,1-4 1,-1 4-1,-6-5-1,1 5 1,-1 0-1,7 5 1,-7-1 2,1 0-2,-6-4 1,0 4-1,-6-4-3,6 0 3,0 0 2,-6 0-2,-5 0 0,-6 5 0,0-5-2,11 8 2,-6-4 3,-5 5-3,6-5-2,-6 4 2,0-8 0,6 0 0,-1 0 1,-5 5-1,-5-5 0,5 8 0,5-4-1,1 1 1,-6-5 1,0 4-1,0-4 0,0 0 0,11-4-1,0-1 1,0 1 0,1 0 0,-1 0 2,0-1-2,6 1 0,6 4 0,11 0-1,-1 4 1,1-8-1,0 4 1,0 0 1,0 0-1,5-4 2,1 8-2,-1-8-4,1 8 4,-1-8 2,6 4-2,6-4-1,0 4 1,0-4 1,-6 8-1,0 0-1,0 0 1,-5 0 0,-7 5 0,1-5 1,-6 0-1,12-4 1,-6 9-1,-6-5-2,-5 0 2,-1-4 1,-5 0-1,0-4-1,6 4 1,-7-4 0,-4 0 0,-7-1-1,-5 5 1,6-4 2,5 4-2,-5 0-1,-6 4 1,-6-8 3,12 4-3,-6-4 3,-12 4-3,1-4-6,-6 4 6,11 0 0,-5 4 0,-6-4 0,0 4 0,-39-12 2,50 3-2,-5-3-1,-6 4 1,-51-5 0,34 9 0,34-4 1,0 8-1,-6-12-1,6-1 1,-5-3-1,-1 3 1,-5-4 1,-6 5-1,11 0 0,1 3 0,-1-3 0,0 4 0,1-9 0,-1 4 0,11-3-1,1 3 1,-6 1 1,0-1-1,0 1 0,6 8 0,11-9-2,-1 14 2,-4-10 1,5 5-1,-6-4 1,0-4-1,6 3 0,6 5 0,-1-4-2,1 8 2,-1-4 0,1 5 0,-1-1 3,1 0-3,0 0-4,-1 5 4,12-5 2,5 5-2,1-5 1,-6 4-1,0-3-3,-1-1 3,1-4 3,0 4-3,0-4 0,0 4 0,5-4 0,1 0 0,-1 0-1,1 0 1,-6 0 0,-1 0 0,1 0-2,0 0 2,0 0 1,0 4-1,0-4 2,11 5-2,0-1 0,-6 4 0,7-3-2,-7-1 2,1 0 0,-7 0 0,1-4 2,0 5-2,6 3-3,-1-4 3,1-4 1,-1 9-1,-5-1-1,0 1 1,0-1 0,-6 1 0,0 3 1,0 1-1,6-5-1,6 5 1,-7 0 0,1 0 0,-6-5 3,6-4-3,-6 0-3,6 9 3,0-13 0,0 0 0,5 0 0,7 0 0,-1 0 0,-6 0 0,6 0 4,1 0-4,-1 0-5,0 0 5,0 9 5,6-5-5,-1-4 0,7 4 0,-1-8 0,1 4 0,5 0-4,0 0 4,0 4 0,0-4 0,6 0 0,-1 0 0,1 0 0,0 0 0,0 0 4,-1 4-4,12-4-4,0 0 4,0 0 1,-17 5-1,0-5 3,-5 0-3,-1 4-7,1 0 7,-1 0 3,1 1-3,-1-10 0,0 14 0,1-13 0,-1 8 0,1-8 0,-1 8 0,0-4 4,1 0-4,5 0 0,0 4 0,0-4-3,0 4 3,6-8 0,0 8 0,11-4 2,-12-4-2,7 8-3,5-4 3,0 0 0,0 0 0,-17-4 4,5 0-4,1 4 0,0 0 0,11 0 0,0 0 0,0 0-3,0 0 3,-11 0 0,-1 0 0,1 0 0,11 0 0,0 0-1,-17 0 1,0 0 1,0 0-1,-5 4-1,-1-8 1,0 4 4,1 4-4,-1 0-4,1 0 4,-1 1 0,6-5 0,-5 8 0,-1-12 0,6 8 3,-5-4-3,10 13-2,-5 4 2,0-5-1,-5 1 1,5-4 0,-6-5 0,1 9 0,5-5 0,0 5 0,-6-5 0,6 5 0,0-5 0,0-3 0,1 3 0,4 1-1,1 3 1,5-12-1,6 0 1,-5 4 2,5-4-2,-12 9-1,12-9 1,0 0 1,-5 13-1,-7-5 0,7-4 0,5-4-3,-6 17 3,1-4 2,-1-5-2,0 1-2,6-9 2,0 0 0,0 0 0,0 0 0,-5 17 0,-1 0 0,0 0 0,1 0 1,-1-13-1,6-4-3,0 13 3,0-1 2,0 5-2,0-4 0,0 8 0,0 0-1,0 5 1,0-5 1,0 4-1,0 5-1,0 4 1,0-5 1,0 9-1,0 5 0,0-9-1,0-9 1,-6 0 1,6 5-1,0-5-1,0 14 1,0-6 0,0 6 0,0-1-1,0 0 1,6-4 0,0-1 0,-1-3 1,1 4-1,-6-9-1,6 5 1,-1-5 0,-5-3 0,0-1 0,0 4-1,0-4 1,0 5 0,0 3 0,6-3 1,-6-1-1,6 1 0,-6 7 0,0-7 0,0 3 0,0-3 1,0-1-1,0 1-1,0-5 1,0 0 0,0 0 0,0 0 0,0 9 0,0 0 0,-6 3 0,6-11 1,0 7-1,0-3-2,0-5 2,0 0 1,0 4-1,0-8 0,0 4 0,0-4-2,0 17 4,0-8-2,0-5 0,0 0 0,0-13-1,6 5 1,-6 4 2,5 0-2,1 4-2,-6 0 2,0 1 2,0 3-2,0 0 0,5 5 0,-5-9-2,0 5 2,0-5 2,0 4-2,0 1-1,0-1 1,0-8 1,0 8-1,0-4 1,-5 5-1,-1-9-3,6-5 3,0-3 2,0 4-2,0-1-2,0 5 3,6 4-2,-6-8 1,0 0 0,5-5 0,-5 5 1,0-5-1,0-8 0,6 17 0,-6-8 0,0-5 1,0-4-1,0 0-2,0 0 2,0 0 2,0 0-2,0 4 0,0-4 0,6 9 0,-6-9 0,0 0-1,0 0 1,0 0 0,0 0 0,0 4 1,0-4-1,0 0 0,0 0 0,0 0 0,0 13-2,5-5 2,-5 5-2,0-5 2,0-8 0,0 9 0,0-1 0,0-8 0,0 0 0,0 13 0,-5 0-2,5 4 2,0-9 0,0-8 0,-6 13-1,6-5 1,0-8-2,0 13 2,-6-9-2,6-4 2,0 0-4,0 0 4,0 0-20,0 0 20,0 0-38,-16 17 38,-7-17-58</inkml:trace>
  </inkml:traceGroup>
</inkml:ink>
</file>

<file path=ppt/ink/ink3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7:54.16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389 499 0,'-11'0'18,"11"0"-18,-17 0 0,6-9 0,-6 5 2,5-9-2,1-4 6,5 0-6,1 0 5,-1-4-5,6 0 1,0-4-1,6-5-1,-1 9 1,7 0 1,5-1-1,5 1-4,6 4 4,6 9 5,11 4-5,1-1 0,4 1 0,12 4 0,12-4 0,5 4 1,6 4-1,10 5-2,69-1 2,-17 1 1,0 3-1,-6 1 0,-11 0 0,-51-5 1,17 5-1,56 4-1,-28-4 1,-45-5 0,6-4 0,-6 5 0,0-1 0,-6 1 1,-11-1-1,-5-4 1,-6 5-1,-6-5 0,-11 4 0,-6-8 1,-6 0-1,-5-4 9,-11 4-9,-6 0 1,0 0-1,-23-4 1,-16 0-1,-12-9 1,-11 0-1,-6 9 0,-11-4 0,-11 3 1,-6-7-1,6 3-1,-12 1 1,-56-5 2,17 5-2,51-1 0,-12 1 0,-56 3 3,17 10-3,45-10 2,-11 5-2,-51 0 1,11-4-1,6 4 2,50 4-2,12 5 0,0-9 0,6-4 1,5-5-1,6 5 1,6 8-1,5-4 0,11-8 0,7 4 2,4 8-2,7-8 1,5-5-1,6 5-1,11 4 1,22 4 1,18-4-1,-1-4 0,12 8 0,17-4-1,11-4 1,5 8 0,12-4 0,62-4 1,-17-13-1,6 17 0,11-4 0,-17-17 0,-5 16 0,-46-3 1,6-5-1,45 5 0,0-14 0,-5 14 0,-57 8 0,-6-4-2,6-5 2,-5 9 2,-7 0-2,-5 5 0,-5-5 0,-12 4 0,-5 0 0,-7 0-2,-4 0 2,-7 1 1,-5-1-1,-6 0 4,-16-12-4,-12 8-1,-6-5 1,-11 10-2,1-10 2,-13 1 0,-16 0 0,-11 0 2,-6-5-2,0 5 1,-11 0-1,-6 0 3,-45-5-3,45 5 0,-12-5 0,-55-3 4,22 12-4,50-4-1,-10-5 1,-46-4 3,17 9-3,45-4 0,1 3 0,-1 1 0,6 0 0,11 0 2,6 4-2,6-5-1,-1 1 1,12 4 0,0-4 0,11-4 1,6 12-1,5 0-1,6-4 1,6 0-1,0 0 1,11 0 2,0 0-2,0 0-2,0 0 2,0 0-1,0 0 1,17 8 1,0 5-1,0-9 0,0 5 0,5-9 1,6 0-1,12 4-1,5-8 1,11 8-1,1-4 1,-1 0 2,6-4-2,6 8-1,6 0 1,-1-4 0,0 5 0,6-5-1,12 0 1,5 0 1,50 0-1,-5 0-1,-5 0 1,-51 4-1,5 0 1,11-4 2,69 9-2,-23 3-1,-6 1 1,-6-9 1,-50 13-1,-6-4 1,6-1-1,10 1 0,52 13 0,-34-1 0,-45-12 0,0 4 0,-1 4 0,1-9-1,0-3 1,5 4 0,-11 4 0,6-9 0,0 1 0,5 3 0,0 1 0,1-9-1,-6 17 1,-1-4 1,1-8-1,0-1 0,0 5 0,-1-5 3,-5 9-3,0-4-3,6-9 3,0-4-1,5 4 1,1 1 0,-1-1 0,0 4-1,-5 5 1,6 0-3,-1 4 3,0 0-8,-5 4 8,0 4-11,5 5 11,0 4-23,12 12 23,39 5-28</inkml:trace>
</inkml:ink>
</file>

<file path=ppt/ink/ink3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2:19:34.96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0 717 0,'0'0'49,"0"0"-49,0 0 5,0 0-5,0 0 9,0 0-9,0 0 6,0 0-6,0 0 4,11 0-4,0 4 2,0-4-2,1 9 1,-1-5-1,0 5 1,6-9-1,6 8 2,5-8-2,6 4 2,11-4-2,0 5 2,34-18-2,0-4 1,0 0-1,-5 4 0,-1 1 0,-11 7 1,6-3-1,0 4 0,-1 4 0,-5-5 1,1 5-1,-1 5 1,-6-5-1,0 0 2,7-5-2,4 1-1,7 4 1,-1-8 1,0 3-1,1-3 1,5 4-1,6-5 0,-1 1 0,-5-5 2,0 0-2,6 5 1,5-1-1,-5 5 0,5 8 0,6-4-1,57 0 1,-24-4-1,-55 0 1,10 0 0,7 0 0,-1-1 2,45-7-2,-50 7 1,0 1-1,-1 0 1,7-5-1,33-7 5,-45 7-5,6 1-1,5-1 1,-5 1 1,5 3-1,0-3 0,51-1 0,-16 9-3,-58 0 3,7-16 6,5 16-6,0-5 1,0 1-1,-6 4 2,0-8-2,1 8 1,5-5-1,-6 5 1,1-4-1,-1 0-1,-5 0 1,-1 4 2,7-9-2,5 5-3,0 4 3,0 0 1,6 0-1,5-13-1,0 5 1,46-9 1,-52 0-1,7 0 2,44-8-2,-16-1 0,-52 14 0,1 3-1,6 9 1,-1-4 2,6-13-2,-6 4 0,1 0 0,10 1 0,1-5 0,5 4 0,-5 5 0,-6-9 1,6 4-1,-6-4-1,0 0 1,0 0 0,-12 9 0,1-5 0,0 5 0,0-1 1,-1 1-1,1 3-1,0 5 1,0 0 1,5-4-1,-5 0-1,-1 0 1,7 4 0,-1 0 0,-11 0 1,0 0-1,6 0-2,0 0 2,0-4 1,5 4-1,-5-5 0,-1 5 0,7 9 1,5-5-1,0-4 1,0 0-1,-11 4-1,-1 0 1,1-4-1,0 5 1,0-1 1,-1 0-1,-5 5-2,-5-5 2,-1 4 2,1 5-2,-1-9 1,6 5-1,0-1-2,0-4 2,-5-4 0,-6 9 0,-12-9 1,6 0-1,-5 0 0,5 0 0,6 4 0,0 0 0,5 1-1,-5-5 1,5 4 0,1 0 0,-1 0 1,1-8-1,-7 8-1,-10-8 1,-1 4 0,-5 4 0,0 1 0,-6-1 0,1-4-6,-1-4 6,-6-5-23,1 18 23,0-1-29,-7 13 29,1 9-51</inkml:trace>
</inkml:ink>
</file>

<file path=ppt/ink/ink3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2:19:54.46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11629 376 0,'0'0'46,"0"0"-46,0 0 5,-11-8-5,0-5 6,11-4-6,0 4 5,-6 1-5,6-1 10,0 9-10,0 4 1,0 0-1,0-13 2,0 5-2,0 3 0,0 5-2,11-16 2,6 7 2,6-4-2,5 9 2,0-4-2,-5 3 0,5 5 0,0 5 3,6-5-3,6-5 0,-1 5 0,6 0 2,6-4-2,6 0 0,-1 0 0,1-1 1,-1-3-1,12 8 1,5 4-1,6-8 4,6-9-4,-12 5 1,6-1-1,6 5 1,0 0-1,-6 0 2,0-5-2,0 5 1,5 0-1,-5 4 0,0 0 0,0 0 0,-11-4 0,-6 8 0,0 0 0,0 4-2,-5 1 2,-1 4 1,1-1-1,-1-7 0,-5-1 0,0 13-1,0-9 1,-1 1 3,7 3-3,-1-7-2,6 3 2,0-4 1,-5-4-1,-6 0 2,-1 0-2,1 5-2,0-14 2,0 9 1,0-4-1,-1 0 0,1 4 0,-6 4 1,1-4-1,-7-4 2,1-1-2,-7 10-1,-4-1 1,-1-4-1,-6 8 1,-5-12 0,0 4 0,0 4 0,-5 1 0,-1-1 1,6 4-1,0-8 0,0 0 0,0 0 1,-1 0-1,1 4 3,0 1-3,0-1-3,0 4 3,6-8 0,-6 5 0,0-1-1,0 4 1,0-8 1,11 0-1,-6 0 2,1-4-2,-6 4-1,0 9 1,0-5 1,0 0-1,0 0-5,0 9 5,-1-9 4,1 0-4,6 1 0,5-1 0,0 0 0,-5-8 0,0 12 2,-7-3-2,1 3-1,-5-4 1,-1-4 0,0 5 0,1-1 0,-7 4 0,1-4-1,-6-4 1,6 0 0,5 5 0,0-14 1,0 9-1,1-8 0,-1 12 0,0 0-2,1 5 2,-1-1 1,0 13-1,-5-8 1,-1 0-1,7 4 1,-1 4-1,-5 0-1,5 0 1,0 5-1,0 3 1,-5-3 0,5 3 0,1 1 0,-1-5 0,0 1 1,1-1-1,-7-4 0,1 0 0,0-4 1,-1 9-3,6 3 3,1-3-1,-7-1 0,1 5 0,0-9 1,-1 4-1,1-12 0,-6 8 0,0-4 0,0 4-1,6 0 1,-1-8 4,1 0-4,0 4-4,-6 4 4,0-13 1,0 9-1,0-4-1,0 0 1,0 4 1,0-9-1,0 1 3,-6-1-3,6-8 0,-6 13-1,6 0 1,-5-1 0,-1 1 0,6 0-2,0-1 2,-6 1 0,6 4 0,0-4 0,0 4 0,0 0 0,0-1 0,0-3 0,0 0 0,-5 0 0,-1 3 0,0-3 0,1 0 0,-1 0 1,0-5-1,6 1 1,0-9-1,0 0 1,-5 12-1,-1-8 7,6-4-7,0 0 3,-5 5-3,5-5 1,-12 8-1,1-4 2,11-4-2,-17 9 0,-6-1 0,1-3 4,-6 3-4,5-4 0,0 0 0,-5 1 0,-6-1 0,1 0-2,-7 0 2,0-4 3,-5 5-3,0-1-1,11 4 1,0 1 0,1-1 0,-1-3 0,-6-5 0,1 4 2,5 0-2,-6-8 2,1 8-2,-1-4-3,1 0 3,-1 0 1,-5 4-1,6-8 0,-7 4 0,1 0 0,-6 4 0,1 0 0,-7-4 0,1 5 1,-1-1-1,-5 4 1,-11-3-1,-6-1-2,0 0 2,5 0 1,-5-4-1,-5 5 0,5-5 0,-6 4 1,12 4-1,-6-4 1,-6 5-1,0-1-1,-5 1 1,5-9 1,-5 8-1,0-3 0,-1-1 0,7-4-1,5 0 1,-6-4 1,0 8-1,1-4-1,-1 8 1,6-12 1,-6 4-1,-11 0 0,-5 4 0,-35-4-1,46 9 1,-6 3 1,0 1-1,-39 0-1,50-9 1,-5-8 0,-6 12 0,5-8 1,1-4-1,-6 13 0,0-9 0,-62 0 0,23 8 0,50-4 0,-5 0 0,-6 9 0,-34-4 0,51 3-1,-6-7 1,1 7 1,-1-3-1,0-13 0,1 4 0,-12 4 0,-6-4 0,-33-4 0,50-1 0,0 1 0,1 0 0,-1 0 4,6-9-4,11 4 4,0-12-4,1 9 0,-1-5 0,0 0 0,0 0 0,6 4-2,0 5 2,6-1 0,-6 1 0,0-1 0,0 13 0,-6-12 0,0-1 0,12 1 0,-6 4 0,0-5-1,-1-3 1,-4-1 1,-1 0-1,6 5 1,5-1-1,-5 5-2,-11-4 2,-6-1 0,0 5 0,6-5 1,-6 1-1,-1 8-2,7 0 2,0 0 2,-1 0-2,7 4 0,-1-4 0,-5 0-1,-12-4 1,-5 4 3,-1 0-3,-16 0-2,-68 8 2,23 1-1,-1 4 1,1-1 0,16-3 0,46-1-1,-12 1 1,-44-1-1,27-4 1,40 1 2,-11 3-2,-6-4 1,6-4-1,-6 0 0,-57 0 0,12-8-2,62 12 2,-6-8 0,-11 4 0,-5-4 0,-35-5 0,46 5-1,0 0 1,-1 4 1,1 0-1,5 0 1,1 0-1,-7 0-1,1 0 1,5-5 0,1-3 0,-1 0 1,0 3-1,1 5 1,5-4-1,5 4-2,12 4 2,0-4 0,0 0 0,0 0 1,6-4-1,-1 0 0,1 0 0,-1-1-1,1 5 1,-1 0 0,-5 5 0,-5-1 0,-7 4 0,6 5 0,6-5 0,6-3 0,5 7 0,0-7 1,1-5-1,4 4-1,1-4 1,0 4 0,0-4 0,0 4 1,5-8-1,1 4 1,-6 0-1,-1-4-5,-4 4 5,-1 0 3,-6 4-3,1 0 0,5 1 0,6 3 0,-6-4 0,6 0-1,0-4 1,5 13 0,6-9 0,6 1 0,0-1 0,5-4 0,1 0 1,5 0-1,0 0 0,0 0 0,6-4 0,-6-5 0,0 5 0,0-5 0,0 5-1,0 8 1,0-4 1,6 0-1,0 5 0,11-5 0,-12 0 1,12 0-1,-11-5 0,0-3 0,5 0-1,0-5 1,1 9 0,-6-5 0,-1 1 0,1-1 0,-6-3 0,0-1 0,0 4 0,0 1 0,0-1 0,6-3 0,0 3 1,-1 1-1,1-1-1,5 1 1,-5-1 1,6 1-1,-7-5-1,1-4 1,0 5 2,-1-1-2,-5-8-1,1 8 1,-1-4-1,5 0 1,1 0 3,0 5-3,5-5 0,0 0 0,1 4-1,5 4 1,0-3 0,0 3 0,5 1-2,1-1 2,0-3-1,5 12 1,0-17 0,-5 21 0,5-17 1,1 18-1,-1-18-2,0 21 2,6-16-1,0 4 1,0-1-2,5 1 2,1-9 0,0 18 0,5-18 0,-6 13 0,7-17 0,5 9 0,-1-9 1,18 8-1,0 5-1,0 0 1,-12-5 0,6 5 0,1-4 1,-1 3-1,6-3-2,5-1 2,0 9 2,1-4-2,-6 8-2,0-4 2,-1 13 1,1-4-1,0-5-1,5 0 1,1 0 1,5 5-1,-11-5-2,5 9 2,12-1 0,5-16 0,6 4 0,0-4 0,6 4 3,0 8-3,5-8-2,0-4 2,-5 4-1,0-4 1,5 4 2,6-9-2,39 5 0,-50 4 0,11 4-2,56-12 2,-33 8 1,-34-9-1,10-7-1,58-18 1,-18 12 1,6-3-1,6 0 1,-23-1-1,-33 5 0,67-17 0,-17 17-1,6 0 1,11 8 1,-23-12-1,12-1-2,11-3 2,-11 16 0,5-13 0,-5 5 0,-17-8 0,-40 12 0,12 0 0,50 0 1,-5 0-1,-6 21-1,-6-21 1,-61 9 3,10 4-3,18-5-1,56-12 1,-11 17 0,0-13 0,-6 8-1,-12-3 1,-44-1 1,11 4-1,51-12 0,-12 9 0,6 3 0,-5-8 0,-63 13 0,18-13 0,10 13-1,52-5 1,-18 9 1,-45 0-1,63 0 0,-18-12 0,-44 3-2,10 5 2,52-9 2,-1 22-2,0-9-1,-11 4 1,-22-8 1,-46-1-1,12-3 0,5-1 0,40-7-1,-45 11 1,11 5-1,62-4 1,-34-4 1,-39 8-1,5 0-1,6 0 1,39 4 1,-56 0-1,6 0 1,5 1-1,6-1-2,34 4 2,-45-8 2,5-4-2,57 0-2,-17 4 2,-40 4 1,6-4-1,39 8 0,-44-3 0,-1-5-2,57 4 2,-29 4 1,-44-12-1,-1 4 0,0 9 0,7-18 0,-7 18 0,0-14 0,-11 14 0,-11-5 1,6 0 0,-7-4-1,-4 13-2,-13-9 2,-4 0-1,-7 5 1,1 4 1,-6-5-1,-6-4-2,-5 1 2,-6-5 0,0 0 0,-29 17 1,-27 8-1,-23 13 1,-17-13-1,-73 22 0,11-5 0,17-16-1,-6 12 1,0-4 1,17-22-1,34 1 1,-11-4-1,-51 3 0,0-3 0,-11 8 2,5-13-2,-17 9-1,12-13 1,-17 25-2,5-25 2,0 13 1,-5-1-1,17 22-1,-6-25 1,6-1 3,5-12-3,-6 25-2,7-4 2,-23 17-1,-1-34 1,-16 13 2,11-1-2,-11 14-2,5-1 2,12 13 0,0-12 0,22 7 2,6-16-2,0-4-1,17-9 1,45-8-3,-11 13 3,-51-5 2,5 4-2,1-8 2,11 5-2,56-1-1,0-4 1,6 4 0,6 0 0,11-4 0,17-4 0,5 4 1,12 0-1,6 4-5,5-8 5,0 4-7,5 0 7,7 4-11,5-4 11,0 0 1,0 0-1,17 0 0,5 4 0,6 1-3,6-1 3,17 4 1,11 5-1,12-4 1,5-5-1,11 0-2,12 0 2,50-4 1,0 0-1,6-4 3,-5 0-3,16-9 0,0 13 0,6-17-2,0 17 2,-5-4 2,10 0-2,1-9-3,17 9 3,-7 4 3,13-13-3,-7 13-1,-11-25 1,6 33-2,-28-33 2,-6 29 0,-5-13 0,-18 22 0,-50-13 0,11 13 2,50-5-2,-5-3-2,-22 7 2,-40-7 3,17-5-3,45 8 2,-5-4-2,-52-12-5,7 8 5,-7 4-1,1-4 1,5 4 0,6 0 0,45 5 5,-17-13-5,-39-9 0,0 17 0,5-12 0,-5 12 0,-1-8 0,1 8 0,0-8 2,-1 0-2,-5-5-2,0 18 2,0-14 0,0 14 0,1-9 0,4-4 0,-5 8 0,6 0 0,0-8 1,5 8-1,-5 0-5,-6-4 5,5 0 4,-5 4-4,0-8 0,-5 4 0,-7-4-1,-10 0 1,-6 0-1,-6 12 1,-6-8 1,1 0-1,-1 4 1,6 5-1,6-5-1,6 0 1,-7-4 1,1 0-1,-6-4 0,-11 0 0,-5-1 1,-7 5-1,1-4 1,-6 0-1,0 4 0,-1 0 0,7-4 0,0 12 0,-1-4-1,-5-4 1,6-4 1,-6 8-1,-6 1-1,-5-5 1,5 4 1,-5-8-1,-1 8 3,-5-4-3,0 0 1,6 0-1,-1-9 1,1 5-1,0 8-2,-6-4 2,17-4 2,-6 4-2,12-4-2,-7 4 2,7 4 0,0-12 0,11 4 0,-6-5 0,0 5 0,6-13 0,0 8 1,0-8-1,-1 9-1,1-9 1,0 9 1,-6-1-1,1 9-1,-7-8 1,-5 3-1,0-7 1,-6 16-1,1 0 1,-7-4 2,1-4-2,-6 4-1,0 0 1,0 0 3,0 0-3,0 0-1,0 0 1,0 0 0,0 0 14,6-8-14,-1-5 1,1 4-1,-1-12 0,1-4 0,0-5 1,-1 9-1,1 0 0,0 0 0,-6 4 0,0 4 0,-6-4 0,-5-4-1,-1 8 1,1 1-1,-6 3 1,0-8 2,0 0-2,0 0 2,6 5-2,0-5 2,-6 4-2,0-4-2,6 4 2,-1 1 1,1 3-1,-6-8-1,0 4 1,0-3-1,-5 7 1,-6 1-2,-6 8 2,-6-5 2,-5 5-2,0-8-3,-6 4 3,0-1 1,6 10-1,0-10 1,0 5-1,-6-8-2,-5 8 2,-7-8 1,1 12-1,12 4 0,-1 9 0,-11-8-1,0 8 1,-6-9 0,-6 9 0,7-9 0,-1 5 0,-11-4-1,-45 12 1,-57 0 1,23 4-1,11-12 0,29 0 0,44-9 0,-5 0 0,0 0-1,6 1 1,5-1 0,12 4 0,5-3-1,-5 3 1,-1 5 1,1-1-1,-6-3-5,5 4 5,-5-5-4,0 9 4,11-4-3,-5 4 3,-1-9 3,1 5-3,5 0-2,12-1 2,5-8-2,6 9 2,5-9-1,6 5 1,6-9-3,11 0 3,5 0-1,-5 0 1,23 4 0,0 9 0,-1-9-1,1 9 1,-6-9 0,-6 4 0,0-8-1,0 13 1,-5-9 0,0 5 0,-1-1 0,1 5 0,0-9 2,-6-4-2,5 13-3,1-5 1,-6-8 2,0 5 2,0-5-2,0 8 1,0 5-1,0-9 5,0-4-5,-11 4-1,-12 5 1,-5-5-1,-17 0 1,-12-4 2,-5 9-2,-17-9-1,-11 4 1,0-13 0,-12 14 0,-50-5 0,16 12 0,63-12 0,-1 9 0,-5-1 0,-5-8 0,-7 9 0,1-1 0,5 1 0,-11-9 0,-5 8 1,-46 1-1,17 8-1,46-5 1,-12-8 0,5 1 0,7-5 3,-1 0-3,0 0 1,1-5-1,5 5-1,5-8 1,6 4 0,1 0 0,-1 8-1,0-8 1,6 4 1,0-9-1,-6 9-1,12-4 1,-6 4-1,-6-4 1,-5 8 0,-1 0 0,7 0 0,5 1 0,-6-1 1,0 0-1,-5-8 0,-1-5 0,-5 5 0,-5 0 0,-7-5 2,-5 5-2,6 4-2,0 0 2,-6-4 0,-6 0 0,-45-1 1,29 5-1,45-12-2,-7 8 2,1-5 0,0 9 0,12-4 0,-1 8 0,0 0 0,1-8 0,-7 0 1,1 4-1,-1-4 1,7-1-1,-1-3-2,-5-1 2,-6 1 2,5-9-2,1 0 0,11 0 0,5 0-2,1 5 2,-1-10 1,1 18-1,-6-13 1,0 0-1,0 5 0,5 3 0,-5 1-1,0 8 1,-11 0-1,-1 4 1,1 0 1,11 5-1,0 3-1,0 1 1,0 0-1,-1-5 1,1 9 0,6-4 0,-1-1 1,12 1-1,-17 0 0,0 0-1,-6-1 1,6 1-1,0 0 1,6-5 2,-1 1-2,1-9-2,-1 8 2,1 1 1,-6-1-1,5-4 2,1-4-2,5 4-1,0-4 1,-5 0 0,-6 0 0,-6-4 2,-5 8-2,-1-4-4,12 0 4,0 0 0,-6 0 0,6-4 3,-5 0-3,-1 4-2,6 0 2,0 4 0,0-8 0,-6 4 0,-5-4 0,-6 8 0,11 0 0,-6 0-1,1-8 1,-6 4 2,0-8-2,6 12 2,-1-12-2,1 12-4,-1-4 4,-5 0 1,0 0-1,6 0 0,11-4 0,0 4-1,0 0 1,5 0 1,1 4-1,-1-4-1,1 0 1,5 0 1,0 0-1,6 0-1,0 0 1,-6 0 0,0 4 0,1 0 0,-1-4 0,0 4 1,0 1-1,6-14 0,6 18 0,5-14 0,6 10 0,5-14 0,0 13 0,1 1-1,-1-1 1,1-8 0,-7 8 0,-4-8 1,-1 4-1,5 0-1,1-5 1,0 5 1,5 0-1,7 0-1,-7 9 1,12-13 0,-1-1 0,1 1 0,11 4 0,0 0 0,0 0 1,0 0-1,-17-4-1,0 4 1,0-4 0,12 4 0,5 0 0,-12-4 0,1 4 0,11 0 1,0 0-1,0 0-1,0 0 1,-11 0 0,-1 8 0,1-12 0,0 8 0,-6 0 1,0-4-1,6 4 1,-1-4-1,12 0 0,0 0 0,-16 0 0,4 0 0,1 0 1,11 0-1,0 0 0,0 0 0,-11-4-1,-1-4 1,1 8-2,-6-4 2,0 8 1,0-13-1,0 9 0,6-4 0,0 0 3,-1-9-3,1 9-3,6-5 3,-1 5 4,-5-13-2,5-4-2,-5 8-2,5-4 2,0 5 0,1-14 0,-7 9 0,1-4 0,6-4 0,-1-1 1,0 5 0,1-4-1,-1 8 2,0 0-2,6 4-4,-5 1 4,-1-1 2,0 0-2,1 5 0,5-5 0,0 5 0,-6-5 0,6 4 1,-6-3-1,6-1-2,0-4 2,0 4 0,0 1 1,0-5-1,0 8 0,0-3 0,0 3 0,0 1 0,0-1 0,0-4 0,0 5-1,0 0 1,0 3 1,0 5-1,0-8 0,0-1 0,0 1 0,6-5 0,0 5 0,-1-9 0,1 0 0,0 8-1,-1-8 1,7 5-1,-7-1 1,1 5 2,0-5-2,-1 4-1,6-3 1,1 3-1,-1 1 1,0-1 0,1-3 0,-1 3 3,0 1-3,-5-1 0,-1 1 0,1 8-3,-6 0 3,11-4 0,1-1 0,-1 1-1,6 0 1,0 4-1,5 4 1,1-4 1,0-4-1,-1 4 1,-5-4-1,6 8-1,-1 0 1,1 5 1,5-1-1,6 5-1,0-5 1,5-4 0,1 5 0,-1-5 0,-5 0 0,-6 1 1,1-1-1,-7 0-2,6 5 2,6-5-1,0-4 1,6 0 4,5-4-4,6-1 0,-1 1 0,1-9-2,6 5 2,5-1 1,0 5-1,0-9-1,0 5 1,-6 0 0,-10 8 0,-7 0 0,1-9 0,-6 9 1,-1 4-1,7-4-2,-1 0 2,7-4 0,-1 0 0,0 4 3,11-4-3,-5-1-2,-6-3 2,-5 8-1,-1 4 1,1-4 1,5 4-1,0 1 0,0-5 0,0-5 0,1 5 0,-7-4 0,1 0 0,-1 8 0,1-8 0,-1 4 0,1 0 0,-1-4-1,1-1 1,-1 10 1,1-5-1,5 0 0,-6 0 0,-5-5-2,0 5 2,6 0 2,-1 5-2,1-18 0,-1 21 0,1-3 0,5-1 0,0-4-1,-6 4 1,1-4 2,-1-4-2,7 8-1,-1-8 1,0 0 0,0-1 0,-5 5-1,-1 0 1,1 5 0,-1 3 0,1-8 1,-6-13-1,-1 5-1,7 16 1,-1-16 1,1 12-1,-1 5 0,1-9 0,-1 8 1,1-21-1,-1 22-1,1-18 1,-12 14 1,0-1-1,6-8 0,0-1 0,6 5 0,-1 0 0,6-4 0,-5-4 0,5 4 0,-5-5 0,5 1-1,-11 3 1,-1 1 1,1 4-1,6 0 2,-1-8-2,1-1-4,5 1 4,0 3 3,-5-3-3,-1 0-3,1-1 3,-6 9 1,-12-4-1,1 0 1,-1 8-1,1-4-1,-6 4 1,0-8 0,0 8 0,0 5-1,0-9 1,-1 0 0,1 8 0,-5-4 1,5-4-1,-6 4-1,6-4 1,0 5 1,0-1-1,0 0 0,5 9 0,1-17 0,-1 8 0,7-4 0,-1 0 0,-6 8 0,1-3 0,0-1 0,5 4 0,0-3 0,0-10 0,0 5 1,1 5-1,-1-5-1,0 8 1,0-4-1,1 0 1,4-4 1,-4 0-1,4 0 1,-4 0-1,-7 0 0,7 0 0,-1 5-3,0-10 3,6 10 2,0-1-2,5-4 0,1 0 0,5-4 2,0 4-2,-5 4-1,5-4 1,0 0-1,0-9 1,6 5-1,0 4 1,5-4 1,-5-4-1,0 3 0,-6 1 0,6-4 0,-1-1 0,7 5 1,5-5-1,0-3 1,-6-5-1,-5 4-1,6 5 1,-1-1-2,6-4 2,0 5 3,0 0-3,1-5-3,-7 4 3,0-3 2,6 3-2,6 9-1,0-4 1,-6 0-1,0 4 1,-11 4 1,0 0-1,0 5-1,5 3 1,0-7-1,1-1 1,-1 4 2,1-3-2,-6-5 1,-12 0-1,1 0-1,-1-5 1,1 5 2,5-4-2,6 0-3,-1 0 3,7-5 1,-1 5-1,1 0-1,5-5 1,6 9 0,-1-4 0,1 0 0,-6-1 0,0 10 0,0-10 0,6 1 3,0 4-3,-1-4-2,1 0 2,-11 4 0,5 0 0,0 0 0,6 0 0,-1 0-1,1-4 1,0 4 0,-12-9 0,-5 5 1,0 8-1,5-4-2,1-8 2,-1 3 2,6 1-2,0 0-1,-11 0 1,0 4 0,5 0 0,1 4 1,-1 0-1,1-4 1,-1 4-1,-5-4-2,0-4 2,-12 8 1,-5-4-1,6 5-1,-1-5 1,6 4 0,6-4 0,0-4 0,0-1 0,-1-3 0,-4-1 0,4 1 2,7 8-2,-1-13 0,12 1 0,0 3-2,-6 1 2,0-9 0,0 0 0,6 8 1,0 1-1,-6-1 0,0 5 0,-6 0-1,-11 0 1,0-1 0,1 10 0,-7-10 1,6 1-1,-5 0-1,-1 4 1,1-4 2,-1 0-2,1-1-2,-6 10 2,0-1 0,-6 0 0,0-4 0,0 4 0,-5 0 0,-6 1 0,-6-5 0,0 8 0,12-8 0,-1 0 0,7 4 0,5-4 0,5 5 0,1 3 0,-1-4 0,1 9 0,-1-5 0,-11-3 0,-5 3 0,11-4 0,-6 5 0,0-1 0,0 1 0,6-1 0,6 5 1,5-9-1,6 0-1,5 1 1,-11-1 0,-11 0 0,0 0 1,-6-4-1,-5 0 0,-1 0 0,-5 5-3,0-1 3,0 0 2,0 0-2,0 5 0,0-1 0,0-4 0,6 5 0,-1-1 1,1-3-1,-1 3-1,1-4 1,-1 1 0,7-5 0,-1 4 0,-5 4 0,5-8 1,11 5-1,6-1-1,6-4 1,11 0 1,6 0-1,-12-4-1,18-1 1,-1-3 0,-5 8 0,0 0 0,-6 8 1,-11 1-1,-6 3 0,0-3 0,0 4-1,0-13 1,-5 8 1,-1 5-1,-5-9-1,0 4 1,-6 5-1,-5-9 1,-1 9 1,1 0-1,-1-5-1,1-3 1,0 3 0,-6 0 0,0 1 1,5-9-1,-5 4 0,0-12 0,0 8 0,-6 4 0,0-8 0,-5 4 0,-6 0 0,6 4 0,-1 0 1,-5-4-1,6-4-1,-6 4 1,0 0 0,0 0 0,11 0 0,6 0 0,0 0 0,0-4 0,0 4 1,6 0-1,-1 4-1,-5-8 1,0 4 0,0 0 0,0 0-1,0 4 1,0-4 0,0 0 0,0 0 5,5 4-5,-5-12-3,0 3 3,0 5 1,-6 0-1,1 0-2,-7-4 2,1 8 1,0-8-1,-6 4-1,0 0 1,0 0 1,0 0-1,11 0-1,-5 0 1,-6 0 0,0 0 0,0 0 1,16 9-1,-4-5 0,-1 0 0,-5-4-1,5-4 1,-5 8 0,-6-4 0,0 0-2,0 0 2,5-4 1,7 4-1,-7 0 0,1 0 0,-6 0-1,11 0 1,-5 4 1,-6-4-1,5 4-1,1-8 1,0 13 2,-1-14-2,1 5 0,-6 0 0,6 9 0,-1-1 0,1 5-1,5 8 1,-5-4-1,5 9 1,0-1 0,-5-8 0,0 8 0,-1-8-1,-5 4 1,0 1-1,-5 3 1,-1-4 1,6 0-1,-6-4 1,1 0-1,-1-8-1,6 8 1,0-9 1,0-8-1,0 8 0,0-8 0,0 9 0,0-9 0,-6 4 2,6-4-2,0 9-2,0-9 2,0 0 3,0 0-3,0 0-3,0 0 3,-5 12 2,-1-3-2,6-9-2,0 0 2,-5 12 0,-1-7 0,6-5 3,0 0-3,0 0-2,0 0 1,0 0 1,0 8 1,0 5-1,0-9 0,0-4 0,0 0-2,0 0 2,0 0 2,0 0-2,0 9-1,0-9 1,11 12 0,-5 9 0,-1-8 2,1 4-2,-6-13-2,0-4 2,0 13 0,6 0 0,-6-9 2,0-4-2,0 0 1,0 0-1,0 0 0,0 0 0,0 0 5,0 0-5,0 4-3,0-4 3,0 0 1,0 0-1,0 0 0,0 0 0,-23 0 0,1-4-4,-1 8 4,0-4 3,-5 4-3,-6 1 1,-11 7-1,-6 1-1,-5 8 1,11-12 1,-23 8-2,0 12 1,-5-12-1,0 13 1,-6-17 0,11 12 0,0-12 1,6-1-1,0-3 0,5 8 0,7-9 0,5 1 0,-1-9-1,7 12 1,-1-12 1,12 9-1,-6-13 2,0 8-2,-5 0-2,-6 5 2,0-5 1,-1-4-1,-4 4-1,-7-4 1,6 0 0,-5 8 0,-6-3 0,-6-5 0,0 8 1,1-4-1,10 5-1,1-1 1,-1 1-1,1-1 1,-6 1 1,0-1-1,-6 1-5,6-1 5,0 5 5,0-5-5,-6 9-1,0 0 1,6 0 1,0 0-1,6 0-3,10 4 3,-4 0 3,-1 0-3,0 1 2,-5-1-2,-6 0-2,-6-4 2,11-4-2,-5-1 2,0 5 2,-6-4-2,1 0-1,-1 8 1,6-9-1,11 1 1,0 4 0,0-8 0,-5 3 1,-6-7-1,0-1 2,-6 0-2,6-8-1,6 8 1,-1-4-1,1 4 1,-6-4 1,0 4-1,5-4 0,1 0 0,10 9-3,-4-13 3,-1 8 1,-6-8-1,-5 4 2,-5 4-2,-7 0-2,1 0 2,-12 5 0,1-1 0,-7 1 0,12-1 0,0 5 1,0-5-1,0-3 0,0 3 0,0-4 0,6-4 0,-1 5-1,1 3 1,-6 1 1,0-1-1,6-4-2,5 0 2,0 1 1,6-1-1,-6 0 0,6-4 0,0-4 3,-6 0-3,12 4-3,-1-5 3,1 5 0,-6-4 0,0 4 0,-6 0 0,0-8 2,12 12-2,-1 0 0,1-4 0,-6 4-3,0-4 3,0 5 0,0 3 0,0-8 1,11 0-1,0 4 2,-5 1-2,-1-5-2,1 0 2,-6 4 1,5 0-1,1 0-1,10 1 1,-16 3 0,0-4 1,6 5-1,-1-14-1,-10 1 1,5 4 1,11 4-1,-6-8 0,1 0 0,-1 0 0,-5 0 0,0-1-2,6 5 2,5-4 2,0-4-2,0 8 2,-5 8-2,0-16-2,-7 8 2,-4-9 0,5 5 0,-12 8-2,-5 5 2,-5-1 1,-1 1-1,12-1 0,-6 5 0,-12-5 0,-5-4 0,12 1 1,-7 3-1,1 1 0,-6-5 0,0 0-1,11 9 1,12-13 0,0 4 0,-6-4 1,0 0-1,5 0 0,1-4 0,11 4-2,0-4 2,0 4 2,5 8-2,1-12 0,5-5 0,6-3 2,0 7-2,-1-12-1,7 5 1,-1-1-1,7 0 1,4-4 0,-5 5 0,-5-9 0,-6 16 0,0-3 0,-6 8 0,-6-13 0,7 5 0,-1-1 0,-6-4 0,-5 1-1,-6 3 1,-5-3 0,5 12 0,1-9 0,-7 9 0,-5-8 0,-5 8 0,5 0 1,5 8-1,1 1-1,-6-5 1,0 4 0,0 5 0,5 0 0,18-1 0,-17 10 0,5-10 0,0 9 0,0-12 0,1-1 0,5-3 1,11 3-1,0-8-1,-6-4 1,-5 4 0,0 0 0,-5 4 0,-1-4 0,6 4 0,0 5 0,0-5-1,-1 4 1,1-8 1,0 9-1,0-13 1,11-1-1,1 1 0,-7 0 0,1-4 0,-1-5 0,1 4 0,-1 1 0,1-1-2,5 9 2,12 5 0,-7-1 0,-4 4 0,-7 1 0,-5 4 0,0-5 0,0-4 0,6 5 0,-1 3 2,1-3-2,5-1-2,6-3 2,5-1 1,6-4-1,6 0 2,0-4-2,5-1-2,6 1 2,0-4 1,0-1-1,6 9 0,0-4 0,0 0-1,-1-1 1,7 5 0,5 0 0,0 0-2,0 0 2,0 0 1,0 0-1,0 0-3,0 0 3,0 0 0,11-4 0,0 0 2,1 0-2,-7 0-1,1-9 1,-1 4 1,-5 5-1,0 4-1,0 0 1,0 0 1,0 0-1,0 0-1,0 0 1,0 0-2,0 0 2,0 0-1,0 0 1,17 4 1,0 5-1,6-5-1,-1 0 1,1 5 1,0-5-1,-6 9 0,0 4 0,11 0-2,11-9 2,6 5-3,6-5 3,11 1 3,-11-1-3,6-4 0,10 1 0,1-10 0,5 1 0,-5 4 0,-6-4 0,0 0 0,6 4 0,5 4 0,6-4 0,0-4 0,-5-13 0,-1 0 0,6 4 0,0-4 0,28-4 0,46 0 2,-12-5-2,-11 5-5,-62 13 5,5-5 3,0-4-3,6 0 1,-5 0-1,-1 5 1,-5-1-1,-6 4-3,0 5 3,6 0 1,-1 0-1,1 0 0,6-1 0,-18 5 1,6-4-1,0 4 0,6-4 0,0 0-4,5-1 4,-5 1 3,-6 0-3,6 0 0,5-5 0,6 5 1,0-5-1,0-3-1,6-5 1,11 0 0,50-8 0,-33 3 0,-34 14 0,6 4 0,0-5 0,-6 5 0,-12-5 0,1 5-3,-6 0 3,0 0 3,0 4-3,-5 4-1,-1 0 1,1 5 1,-6-1-1,-1 1 0,-10 3 0,-6 1 0,5-4 0,1-1 0,5 0 0,0 1-1,0-9 1,0 0-2,1 0 2,-13 0 3,-4 0-3,-1 0-3,-11 4 3,0 0 0,-6 1 0,0-1-1,-5 4 1,-12-3 4,6-5-4,-22 8-3,-7 5 3,-10-1-1,-6 10 1,-6-1 1,-11-4-1,-11 12 0,-18 1 0,7 4 1,-12 0-1,-68 12-1,23-8 1,5 0-1,1-33 1,50 12 1,6 0-1,0-1 0,-5-3 0,-7-9 0,1 1 0,11 3 0,0-4 0,5 1 0,1-10 0,5 5-1,6-4 1,0 4 0,6-4 0,5 4 0,11 0 0,7-9 3,-1 9-3,-6-4 0,1 0 0,-6 0-2,-1-5 2,1 1 1,0-5-1,6 5-1,-1-5 1,6 0-1,0-8 1,0 8 1,-5-8-1,-6 4 0,-6 5 0,0-1 1,-5-8-1,-1 16 1,6 1-1,-5 0-4,-6 4 4,-6 0 1,0 0-1,1-4 1,10 8-1,1-4 0,-1 4 0,1 0 1,0 1-1,-1-1 2,1-4-2,5 4-1,0-4 1,6 0-3,0 0 3,-6 9 1,0-9-1,-5 0 1,-6-5-1,5 5-1,1-4 1,5 4 0,6-4 0,0 0 4,-1 4-4,1-5-4,0 1 4,0 4 2,-6 4-2,6 1-2,0 7 2,5-7-1,6-1 1,6 0 1,11 0-1,-5 1-2,5-5 2,6 4 2,-1 0-2,1-4-3,11 0-6,0 0 9,-6 21-6,6 0 6,0-4-2,0-4 2,6 0-1,11 8 1,11-4-1,12-9 1,10 1 1,7 3-1,-1-12 0,18 9 0,5-1-3,0 1 3,0-1 0,5-3 0,12-5 3,68-5-3,-12 1-2,1-4 2,-1 8 1,-22-13-1,-45 4 0,11 1 0,50 4 2,1 4-2,-6-9-1,-5-8 1,-18 9 0,-39 12 0,12-12 0,55-9 0,-10-4 2,-1 8-2,1-13-2,-29-3 2,-39 20 0,11-8 0,5-4 0,7-4 0,44-13 1,1 8-1,-6 0-1,-51 14 1,0 3 0,11 0 0,68-8 1,-17 0-1,0 4 1,12 4-1,-24-16-2,-33 12 2,68-22 0,-17 10 0,5-1 0,1 5 0,-18-1 2,6-7-2,12-1-1,-18 4 1,12 5 1,5 12-1,-16 0 0,16-8 0,6-9 0,-17 5 0,12-13 0,16 0 0,-22 0 0,5-13 0,0 9-5,-5-5 5,0 5 5,0 8-5,-29 8-2,-39 5 2,6 4 1,5-4-1,46-4 1,-1-5-1,-5 9 0,-45 0 0,-1 4-1,7-4 1,61-9 1,-16 5-1,-69 12-1,1 0 1,-6 5 0,-17-1 0,-5 5 1,-12 0-1,-5 0 0,-6 4 2,-23 0-2,6 0 0,0 0 0,-62 8-1,-12 5 1,-5 4-1,-22 4 1,-74 4 3,11-4-3,-11 9-1,17 4 1,-17 0 0,-6-13 0,-5 0 1,0 17-1,17 0-2,-1-12 2,1 12 0,17-13 0,-12 9 0,11-13 0,29 5 1,40-18-1,-7 5 0,1-9 0,11 5-1,0-14 1,0 1 2,-6 17-2,6 0-2,0-9 2,11 8 0,-5-7 0,0-5 2,-1 8-2,1 5-2,-6-13 2,11 13 0,6-9 0,0 8-1,0-7 1,0 3 2,0-8-2,0 9-1,5-9 1,6 4 0,6-4 0,11-9 2,12 9-2,-1-4 0,6 8 0,6 1-2,11-5 2,-11-13 1,-6 4-1,0 22-1,-6-9 1,-5 5 0,0-1 0,-6-8-2,0 9 2,0-5-2,6 5 2,-6-1-1,0 5 1,0 4-4,1 4 4,-1 0-5,-6 0 5,-5 5-2,-6 7 2,0 1-11,-5 4 11,5 0-20,-5 1 20,-1-1-34</inkml:trace>
</inkml:ink>
</file>

<file path=ppt/ink/ink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0:38:36.484"/>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1228 0,'0'0'34,"0"0"-30,6-21-4,-1-17 3,18 0-3,16-4 5,18 4-5,5-9 0,-11 5 0,22-13 0,34-13 5,-11 0-5,-39 26 1,-1 4-1,-5 0 3,-12 4-3,-5-8 1,-11 8-1,-1-13 0,-10 1 3,-7 3-3,1 5 3,-6 8-3,-6 1-2,6 3 2,-5 1 1,5 0-1,-6 12-2,6 0 2,-6 9 0,-5 4 0,5 4-1,6-4 1,0 0 1,0 0-1,0 0 2,0 0-2,0 0 0,29-21 0,27-4 1,23-5-1,-11 0-1,0 5 1,-1 0 2,-16 8-2,-11 0 0,-6 4 0,-6-4-3,-17 17 3,-17 0 7,6 0-7,0 0-6,-56 21 6,-6 9-1,0 8 1,5 9 1,1-1-1,5 1 0,6 8 0,5-9-1,7-3 1,4-5 1,7-4-1,10-9-2,7-4 2,10-4 0,12-8 0,12-1 2,10-4-2,12 0 1,0-4-1,0 5-2,-6-5 2,-6 4 2,-5 0-2,0 0-2,-6-4 2,-11 0 2,-6 0-2,6 5-4,-11-5 4,-6 0 2,11 4-2,1 0 1,-12-4-1,0 0-1,0 0 1,-34 9 0,-6-1 0,-11 9-1,6 0 1,0 0 1,6 4-1,5 0 0,11-4 0,0 0 0,12 0 0,0-4 0,5-1-2,6-3 2,0 4 2,0-1-2,6 5-3,-6 0 3,-11 9-17,-6 3 17,-28 18-38</inkml:trace>
</inkml:ink>
</file>

<file path=ppt/ink/ink3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2:20:00.001"/>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4 0,'0'0'13,"0"0"-13,0 0 0,0 0 0,0 0 17,0 0-17,0 0-3,0 0 3,0 0 0,0 0 0,0 0 0,0 0 0,0 0 2,0 0-2,23 4 1,5 1-1,6-1 3,-6 0-3,-5 0 0,-1 5 0,7-5 0,-7 9 0,1-9 0,-1 4 0,1 1 2,-1 4-2,1 4 1,0-9-1,5 13 3,0-8-3,0 8 2,6-12-2,0 7 2,-6-3-2,-5-4 6,-1 3-6,-5-3 3,0-5-3,-5 0-2,-1 5 2,0-5 0,0 4 0,1-8 0,-7 9 1,7-5-1,-7 5-1,1-5 1,5 4 1,1-3-1,-1-5 2,6-5-2,5 10 3,1-5-3,5 0-1,6 4 1,0-4 1,0 0-1,0-4 0,-6-1 0,6 5 0,0-8 0,-1 4 4,1-9-4,0 13 3,0-4-3,6-1 3,-7 5-3,1-4 1,0 0-1,-6 0 0,1-5 0,-1 9 2,-11-4-2,0 0 3,5-9-3,1 9 1,5-9-1,-5 9 0,5-17 0,0 21 2,0 0-2,-5-4 0,-1 4 0,1 0 0,0-5 0,5 1 1,0 0-1,0 0-2,6-5 2,-6-4 0,-11 5 0,6 0 2,-1 3-2,-5 1-1,0 0 1,0 0-1,-5-1 1,4 1 1,7 8-1,5-8 2,6 0-2,0 0-2,0 4 2,0 0 0,0-5 0,-6 5 0,-6 0 0,1 5 0,0-5 0,-1-5 2,1 5-2,-6 0-3,5 5 3,1 3 1,-1-4-1,1 9 1,5 8-1,0-12-1,1-5 1,-1 0 2,0 0-2,0 5-1,-5-1 1,-1-8 0,-5 17-1,0-17 1,-5 9-1,-1-1 1,0 1 1,-5 3-1,-1-3 1,-5-5-1,0-4-1,0 0 1,6 17 0,-6-4 0,6-9 0,-6-4 0,0 0 0,0 0 0,0 0 1,0 0-1,0 0 0,0 0 0,0 0-1,0 0 1,5 8 1,1 1-1,0 4-1,-1-1 1,1-8 1,-6-4-1,0 0 0,0 0 0,0 0 2,0 0-2,0 0-2,0 0 2,0 0 1,0 0-1,6 5 0,-6-5 0,0 0 2,11 12-2,0-3 1,6-5-1,0 5-3,0-5 3,6-4 4,5-9-4,0 9-1,0 0 1,0-8 3,1 4-3,-1-1 1,-6-3-1,7 8 0,-12 0 0,0 4 2,0-12-2,-1 12-2,1-8 2,6-1 0,5-3 0,0 12-1,1-8 1,-1 8 0,6-4 0,-6 0 1,0 0-1,0 4 0,6 1 0,-6-10 0,1-3 0,-7 4 1,-5 0-1,0 4 0,6 0 0,-1-5 0,1 1 0,5 0 0,0 0 0,6-5 0,0 5 0,0 8 0,0-8 0,0 4-1,0 0 1,-6 8 0,-6-8 0,1 0-1,-6 5 1,0-5 1,-6 4-1,0 4 0,1-3 0,5-5 1,-6 0-1,6 4-1,5 4 1,1-4 1,-6-8-1,0 17-1,0-13 1,0 8 1,0-12-1,0 13 1,-1-5-1,1 9-1,0-9 1,0-4-1,0 8 1,0-3 1,6 3-1,-6-4 0,5 5-1,-5-1 1,6-4 1,-6 1-1,-12 3-1,7-4 1,-1-4 2,0 5-2,0-10-2,6 18 2,0-17 2,0 0-2,6 8 0,-1-8 0,1-1 0,0 5 0,5 0 1,0-4-1,-5 0-2,-1-5 2,1 9 2,-6 0-2,5 5 0,-5-5 0,0-5 0,0 5 0,0 5 0,6-10 0,-1 5 0,-5-4 0,0-4-1,0 3 1,6-3 0,-7 4 0,7 4 2,0 0-2,-1 0-2,-5 0 2,6 0 1,-1 0-1,1 0 0,-6-4 0,5 4 0,1 0 0,-6-5 2,-6 10-2,6-10 0,-6 1 0,6 0 0,0-5 0,-11 9 0,5-4 0,0 4 0,1-4 0,-1 4 0,0 0 0,1 0-1,-1 0 1,0-4 0,1 8 0,-1-4 0,0 0 0,6-4 0,0-1 0,0 1 1,0 0-1,0 0 0,0-1 0,5 1 0,-5 0 0,6 4 0,-1-4 0,1 0-1,0-1 1,-1 1 0,-11 4 0,1-4 2,-1 4-2,6 0-2,0-4 2,0-1 2,-6-3-2,6 8 0,0 0-1,0 4 1,0-4 2,-6 0-2,6-8-2,-6 8 2,1 0 0,-1 0 0,-5 0 0,-6 0 0,11 0 0,-6 0 0,-5 0 0,12-9 0,-1 9 1,6 0-1,0 0 1,5 0-1,1 4 0,0-4 0,-1 0 0,1 5 0,-1-10-2,-5 1 2,-5 0 0,5 4 0,-1-4-1,7 4 1,0-4 2,5 4-2,0-5 1,0 1-1,0 4-2,1 0 2,-1 0 2,-5-4-2,-1 4-2,1-4 2,-1 8 0,-5-4 0,0 4 0,-6-4 0,1 0 0,-1-4 0,-5 8 0,-1-4 0,-5 0 1,0 0-1,12-4-1,-7 8 1,6-4 1,1-4-1,-1 0 1,0 4-1,1 0 0,-1-5 0,0 5 0,1-4 0,-1 0-2,0 0 2,0-1 1,1 5-1,5 0 0,0 5 0,-1-10 1,1 5-1,-5-4-1,-1 8 1,0-8 1,1 4-1,-7 4 0,-5-4 0,11-4-1,1 8 1,-7-4-1,1 5 1,-6-5 0,6 4 0,-6-4 1,0 0-1,0 0 1,11 0-1,-5 0 0,5 4 0,0-8-1,6 4 1,0-4 1,0-1-1,6-3 0,-6 4 0,-6-9 0,6 5 0,0-1 0,5-4 0,1 9 0,-1-4 0,7-5 0,-7 9 0,1 0-1,-6-1 1,0 1 1,-6 0-1,0 0-1,-5 4 2,0 0-1,-1 0 0,-5 0-1,0 0 1,6-5 2,-1 5-2,-5 0-2,0 0 2,0 0 1,0 0-1,0 0-1,17-4 1,6 4 1,0-4-1,5 0 0,-6-1 0,-5 1-1,6 4 1,-1 0 1,7 0-1,-1-8 1,-6 12-1,1-8-1,-6-1 1,0 1 1,-6 0-1,0 4-2,-5 0 2,-6 0-1,6 4 1,-6-4 2,0 0-2,0 0 0,0 0 1,0 0-1,0 0-3,0 0 3,0 0 2,5-4-2,1 0-4,-6 4 4,0 0-3,0 0 3,0 0-13,0 0 13,0 0-12,11 21 12,6-4-25,0 8 25,11-4-33</inkml:trace>
</inkml:ink>
</file>

<file path=ppt/ink/ink3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0:41:53.845"/>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46 0,'0'0'3,"17"-17"-3,11-12-2</inkml:trace>
</inkml:ink>
</file>

<file path=ppt/ink/ink3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8:09.982"/>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9C1AD32F-140B-4D96-901E-10300BEEA987}" emma:medium="tactile" emma:mode="ink">
          <msink:context xmlns:msink="http://schemas.microsoft.com/ink/2010/main" type="inkDrawing" rotatedBoundingBox="4172,1183 20705,974 20738,3531 4205,3740" hotPoints="20609,1070 20667,3359 4394,3773 4336,1484" semanticType="enclosure" shapeName="Rectangle"/>
        </emma:interpretation>
      </emma:emma>
    </inkml:annotationXML>
    <inkml:trace contextRef="#ctx0" brushRef="#br0">175 314 0,'0'0'25,"0"0"-25,0 0 0,0 0 9,0 0-9,-6 4 0,6-4 0,0 0 2,0 0-2,0 0 0,0 0 0,0 0 0,0 12 0,0-12 7,0 0-7,0 0 2,0 0-2,0 9 1,0-9-1,0 4 4,0-4-4,0 13 3,6-5-3,-6 5 4,5-4-4,-5-9 6,0 0-6,0 12 0,0 5 0,0-4 4,0-5-4,0 1 3,0-9-3,0 0 2,0 0-2,0 0 5,0 0-5,0 0 8,0 4-8,0-4 7,0 0-7,0 0 2,0 0-2,6 0 4,-6 0-4,0 0-2,0 0 2,0 0 0,0 0 0,0 0 0,0 0 0,0 13 0,0 4 0,0-5 0,-6 1 0,1-4 1,5-9-1,0 0 0,0 0 0,0 8 0,0-8-1,0 8 1,0-8 0,0 13 0,0 0 0,5 0 0,1 3 0,-6-3 0,0 0 1,6 0-1,-1 4 0,-5-5 0,6 9 2,0-4-2,-1 0 0,1 4 0,0 5 0,-1 3 0,-5-3 0,0-1 0,0-4 0,0 5 0,0-5 0,0-4 0,0 0 7,0 12-7,0-16-2,0-4 2,-5 12 0,-1 8 0,6 14 0,-6-5 2,6-13-2,0 18 0,0-18 0,0 5 1,0-1-1,0 1 1,0-9-1,-5-12 0,5 12 0,-6-4-1,0 4 1,-5 0 1,0 4-1,-1 1 2,1-5-2,0 4 1,0 1-1,-1-5 0,1 4 0,0-4-1,-1 1 1,1-1 2,6-4-2,-1 0 0,0-5 0,1 1 1,5 4-1,0-4-1,0-1 1,-6 1 1,0 4-1,1-4-2,5 4 2,0 0 0,0 0 0,0-5 2,0 5-2,5-4-1,-5 0 1,6 4-1,-6-1 1,6-3 0,-6 4 0,5 0 2,-5 4-2,6 0-2,0 5 2,-1-9 1,1 4-1,-1 0 0,7 0 0,-7-4-2,7 4 3,-7 5-1,1-5-1,0-4 1,-1-5 2,1-3-2,0 4-1,-6-5 1,0-8 0,0 0 0,0 0-1,5 4 1,-5-4 1,0 0-1,0 0 2,6 13-2,-1-4-2,1-5 2,-6-4 0,6 12 0,-6-3 2,0-9-2,5 8 0,-5 5 0,0-9 0,0-4 0,0 0-1,6 13 1,-6-5-1,6 1 1,-6-9 4,0 17-4,0 0-2,0-4 2,0-1 1,0 1-1,0 4-1,5 0 1,-5 0-2,6-5 2,-6-3 2,6 4-2,-6-5 0,0 1 0,0-1 1,0-8-1,0 0 2,0 0-2,0 0-3,5 8 3,-5-8 1,0 0-1,6 9 0,0-1 0,-6-8 0,0 0 0,11 13 2,0-4-2,6-1-1,0 0 1,0-3 3,6-1-3,5-8-1,0 4 1,6 0-3,0-5 3,0 1 2,-1-4-2,7-1 0,5 1 0,6-1 2,0 1-2,-1-1 1,-4 5-1,-1 0-2,-6 4 2,1-4 1,-1 8-1,-5 4 2,6-3-2,-1-1-2,6-4 2,1 4 1,-1-4-1,0-4-1,0 4 1,-11 0 1,0-4-1,0-1 1,5 1-1,1 0-1,5 4 1,0 0-2,6 0 2,0 0 3,5 4-3,-5-4 0,5 0 0,6 0-1,-5 0 1,10 4 2,-4-8-2,-1 0 0,5-4 0,7-1-1,5 1 1,5 3 0,-5 1 0,6 4 0,5 0 0,63-8 1,-29 3-1,-39 1 0,5 0 0,6 4-1,45 4 1,-11-12 1,-45 8-1,5 0 0,-11 0 0,6-5 0,5 1 0,6 0-1,39-4 1,-50 3 3,5 1-3,57 0-1,-23-13 1,-50 17 0,5-4 0,5-1 0,7 5 0,-7-8 0,1 16 0,0-3 0,5-5 0,-5 0-2,-6-5 2,-6 5 0,6 5 0,6-5 0,-1 8 0,1 1 2,-6-1-2,6 5 0,-1 4 0,1-5 0,5-3 0,-11-1 0,0-3 0,6-5-1,0 4 1,-1-4 0,-5 4 0,6-4 1,0 4-1,5-4 0,-5 0 0,-6 0-2,5-4 2,7 0 3,5 0-3,45-1-1,-11 1 1,-46 0 0,7-5 0,-1 9 0,51-12 0,-6-1 0,1 5 0,-57 8 1,6 4-1,5-4 0,0 0 0,1 0 1,44-4-1,-50 4-2,11 0 2,45 0 0,-6 0 0,-50 4 2,5-4-2,1 0-2,44 0 2,-50 0 0,5 0 0,6 0 0,39 0 0,-56 8 1,6-4-1,5-4 1,46 0-1,-57 0 0,6 0 0,5-4-2,0 0 2,0 4 0,1 0 0,-1 0 0,0 0 0,1 0 0,-12 0 0,5 0 1,1 0-1,0-4-1,-1 4 1,1 4 2,0 0-2,-1-4-2,1 0 2,5 0 0,-11 0 0,0 0 0,6-4 0,0 4 0,-1 0 0,-10 0 0,5 0 0,0 0 0,0 0 0,6 0-1,-1 4 1,-10-8 3,5 4-3,0 0-2,0 0 2,0 0 1,-6 0-1,0 0-1,1 0 1,-1 4 0,-5-4 0,0 4 0,-6-8 0,0 4 1,-6-4-1,1 0 0,-1 0 0,6-1 1,6 1-1,0 4-1,-6 0 1,-6-4-1,6 4 1,-5 0 0,5 4 0,0-4 0,0-8 0,6-1 0,-12 5 0,6 0 2,0-1-2,-5 1 0,-1 0 0,1 0 0,-6 4 0,-1-4-1,-5-1 1,-5 1 0,0 0 0,-1 8 1,1-4-1,-7 0 0,1 4 0,-6-4-2,-5 0 2,5 0 0,1 0 0,-1 0 0,-6-4 0,1 0 3,-1 0-3,1-1-3,0 1 3,-1 0 2,1 4-2,-6-4-1,0 4 1,0-5 1,0 5-1,-6-4 0,6 8 0,-6-4 0,0 0 0,6-4-1,0 0 1,0 4 1,0-4-1,6-1 0,-1 1 0,1 0-2,5 0 2,0 0 2,-5 4-2,-1-5-2,1 1 2,0 4 2,-7 4-2,1-4-2,0 0 2,-5-4 2,-1 0-2,-5 0 3,-1-1-3,1 1 2,-1 0-2,-5 4 3,0 0-3,0 0 3,6-4-3,-6 4 2,0 0-2,0 0 2,0 0-2,6-5 5,-6 1-3,5-4-2,-5 8 0,0 0 0,0 0 0,0 0 0,0 0 1,0-9-1,0 9 0,0 0-2,0 0 2,0-8 3,0 4-3,0 4 0,0-17 1,0-5-1,0 1 1,0 4-1,0-4 1,0 0-1,0 0-1,0 0 1,0-5 2,0 5-2,0-4 0,0-9 0,0 8 3,0 5-3,0 4 2,6 0-2,-6 1-1,0-10 1,0-4 2,0 1-2,0-1-2,6-4 2,-1 0-1,7-4 1,-12 0 0,0 0 0,0 4 1,0-4-1,0 17 0,0 0 0,0 4 0,0-13 0,-6 1 0,6-1 2,0-12-2,0 21-2,0-22 2,0 14 0,0-10 0,0-3 0,6 13 0,-6-1 0,0 4 1,-6 10-1,6-10 0,-6 9 0,6 5-1,-5-1 1,5 0-1,0-4 1,0 9-1,0-5 1,0 5 2,0-9-2,0 4-1,0-4 1,0 4 0,0-4 1,0-8 0,0-5-1,-6 5 0,0 4 0,1-5 0,-1 5-2,6 0 2,-6 4 1,1 0-1,5 0 2,0 0-2,0 5-3,-6-1 3,1 4 2,5-3-2,0 3-1,0 1 1,-6 4 2,6 4-2,-6 0-2,6 0 2,0 0-1,0 0 1,0 0 1,0 0-1,-5-5-1,5 5 1,0 0 2,0 0-4,-12-12 2,7-1 2,-1 0-2,0 1 0,1-1 0,-1 4-2,6-8 2,-6 9 1,1-5-1,5 9 1,0 4-1,-6-8-1,1-9 1,-1 12 0,6 5 0,-6-17-1,1 5 1,5-1 1,0 5-1,0-1 0,-6-4 0,6 5 0,0-5 0,0 1 0,-6 3 0,6 1 0,0-1-1,0 1 1,0 3 1,0 5-1,0 0-1,0 0 1,0-4 0,0-4 0,0 4 3,0-9-3,0 0-2,0 5 2,-5-1 0,5 1 0,0 3-2,0 5 2,0 0 0,0 0 0,-6-4 0,6 4 0,0 0 1,0-4-1,0 4 1,0 0-1,0 0 0,0 0-3,0-4 3,0 4 1,0 0-1,0 0 0,0 0 0,0 0-2,0-9 2,-6 9 0,6 0 0,0 0-3,0 0 3,0 0 1,0 0-1,0 0 3,0 0-3,0 0-3,0 0 3,0 0-1,-17-8 1,6 8 0,-6-4 0,0 4 1,-5-5-1,-1 10 1,6-5-1,0 0 0,0 4 0,-5 0-3,-6-4 3,-1 0 1,-5-4-1,1 12 1,-7-12-1,1 0-1,-7 4 1,-4 0 1,4-9-1,7 9-1,-6-4 1,0 0 1,-1 0-1,-4-1-1,-1 1 1,0 4 2,6-4-2,0 8 0,0-4 0,-1 0-1,-4-8 1,-1 8 1,0 0-1,-5-4-1,5 4 1,-6-5-1,18 1 1,-6 4 0,0 9 0,-1-14 1,-4 1-1,-1 4-1,-6-4 1,1 0 3,5-1-3,0 5-2,-5 0 2,-6 0-1,0 5 1,0 7 1,-1-20-1,1 8 0,-5-4 0,-1 4 1,-5 0-1,-1-5-1,12 5 1,-6 5 2,1-10-2,-7 5-1,-5 0 1,0-4-1,6-4 1,-6 3-1,-6-3 1,0 4 0,-5-1 0,11 10 1,0-10-1,-6 10-1,1-14 1,-1 9 2,6-4-2,6 0-1,-1 0 1,-5-1 2,0 1-2,0 4-3,12 0 3,-18 4 0,6 1 0,5-1 0,1 0 1,5-8-1,1 4 0,10-9 0,1 9 1,-1-4-1,1 0-2,-6 0 2,0-1 1,5 1-1,1 4 1,5-4-1,-5 8-2,-7-8 2,1 4 0,-5-4 0,-1 4 0,6-9 0,-6 5 1,-5 0-1,-1 4 0,1-9 0,0 9 1,5 0-1,-6 5 1,1-10-1,-6 10-3,-6-14 3,12 9 2,-6-8-2,-6 8-1,1 0 1,-1 4-1,6-8 1,0 12 2,0-8-2,-6 9-1,1-5 1,5-4-1,0-4 1,-6 8 3,-5-4-3,-1 4-5,7 0 5,-1 5 4,-5-5-4,-1 4 0,1 1 0,5-9-1,-5 4 1,-6 0-1,0-4 1,6 9 3,5-1-3,-5-4-3,-1 5 3,1-5 2,6-4-2,4-4 0,1 0 0,-5 4 0,-1-5 0,0 5-1,12 5 1,0-1 1,-6-8-1,0 4 0,0-5 0,-6 5-2,12-4 2,-6 4 0,0 0 0,-6 4 1,0-4-1,6 5-1,-5 3 1,-1-8 0,-5 4 0,-1 1 0,1-5 0,-6 8 0,-56 5 0,10 0 0,63-18 0,-11 18-2,-6 4 2,-45 0 3,6 0-3,39-5 0,-6 1 0,-45 4-1,1 4 1,4-8 1,58 0-1,-7-13 0,-10 4 0,-57 0-1,28 0 1,45 1 0,-5-5 0,0 0 2,-1-5-2,7 1-2,-1 4 2,0 0 1,1 4-1,5-4-1,0-4 1,11 0-1,6 8 1,0-4 1,0-4-1,5 4 1,1 0-1,-1 4-1,1-17 1,5 18 0,12-5 0,-1 0 0,6 0 0,0 0 1,0 8-1,1-12 0,4 8 0,1-4 0,0 4 0,5-8 0,1 13 0,-6-9-1,-1 0 1,1 4 1,0 0-1,-6 5 1,6-5-1,5 4-1,-5 13 1,-6-12 1,0-5-1,0 0-1,-5 9 1,-6-13 0,0 4 0,-1 1-2,1-14 2,6 13 1,-6 5-1,-6-9 1,0 4-1,-5 0-2,-1 0 2,1 1 0,5-10 0,6 14 2,0-5-2,-1-4-2,-4 9 2,-1-5 0,0 4 0,-5-8-1,5 0 1,6 5 1,-1-5-1,7 4 1,-1 0-1,1 0-2,5-4 2,0 0 3,0-4-3,6 0 1,6 4-1,-1-4-3,6 8 3,0-4-1,6 0 1,11 0 3,0 0-3,0 0-1,0 0 1,0 0 1,0 0-1,0 0-2,0 0 2,0 0 1,0 0-1,0 0 1,0 0-1,0 0-1,0 0 1,0 0 0,0 0 0,0 0-2,0 0 2,0 0-11,0 0 11,0 0-26,0 0-22</inkml:trace>
  </inkml:traceGroup>
</inkml:ink>
</file>

<file path=ppt/ink/ink3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8:12.83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111 34 0,'0'0'5,"0"0"-5,-17-8-2,-1-5 2,-5 9-2,1-1 2,-8 1 0</inkml:trace>
</inkml:ink>
</file>

<file path=ppt/ink/ink3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8:18.66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467 276 0,'-5'26'23,"-12"12"-23,0 4 0,0-8 0,6 0-1,-1-4 1,1-1-2,6-8 2,-1-4 2,0-4-2,1-9 5,5-4-5,-12-8 9,7-9-1,-7-8-8,7-9-3,-7-30 3,1 13 7,6-4-9,5 0 2,-6 13 3,0 8-3,6 9 4,-5 8-4,-1 0 1,-5 8-1,-6 5-1,-6 8 1,6 9-1,0 4 1,0 13 0,6-1 0,5 1-1,1 0 1,-1-5-1,0-8 1,6-4 0,0-5 0,0-8 3,0 0-3,0 0 4,0 0-2,6-34-2,0-4 1,-1-4-1,-5 4 0,0 4 0,0 0 4,0 8-4,0 10 3,0-1-3,-5 8-4,-7 9 4,-4 4 1,-7 1-1,6 7-1,0-3 1,6 12 0,0 4 0,-1 5 0,7 0-1,-1-1 1,6-3 0,0 3 0,0-3 0,0-5 0,6 13 0,-1-5-1,1 1 1,0-9 2,5-4-2,-6 0-2,7-4 2,-7 4 1,7-9-1,-7-8 0,-5 0 0,12 13 1,-1-5-1,0-8-1,0 0 1,1 5 2,5-5-2,-6 0 0,6 0 0,0-5 0,0 1 0,0 4 0,0 0 0,-6-4-1,6 8-1,-6-4 2,0 0 2,1 0-2,-7 4-1,7 1 1,-1-5-1,0 0 1,1 4 2,-7 0-2,-5-4 0,11-4 0,1 8 0,-7 0 0,1 0-2,5-4 2,1 0 0,-1 0-1,0 5 1,0-5 2,-5 0-2,-6 0-1,0 0 1,0 0 3,0 0-3,-11-5-1,-6 5 1,0-4 0,0 4 0,0 0 0,-5-4 0,-1 4 3,0 0-3,1 0-3,-1 8 3,6-3 0,0-5 0,6 0-1,0 0 1,11 0-2,0 0 2,0 0 7,22 0-7,1 0-8,5 0 8,6-5 1,6 5-1,10-4 1,7 4-1,5-4-1,0-9 1,6 5 1,5-5-1,6 5 0,-6-1 0,1 1 1,-1 3-1,6-7 1,-5 8-1,-1-5-3,-5 1 3,-6 3 0,-6 1 0,-11 4-1,-5 0 1,-12 0 0,0-4 0,-11-5 3,-5 9-3,-12 0 1,0 0-1,0 0 0,-34 5 0,-6-5 2,-11 8-2,1 1-3,-1 3 3,-6-3 2,-5 3-2,-5 1 2,-1-9-2,-6-4-1,7 9 1,-7-5 0,7 5 0,-7-5-1,12-8 1,11 12-2,6-4 2,11 1 5,6-1-5,45-4 0,23-4-4,10-1 4,29 1-1,12-13 1,10-4 3,74-21-3,-5 8-3,-7 13 3,1-9 1,-17 5-1,-1 3 4,7 1-4,-18 9-2,-44 12 2,61-9-2,-5-8 2,-12 17 2,-39 4-2,62-4 1,-11 9-1,0-9 0,5-13 0,1 9-3,16 0 3,0 4 3,12 0-3,-6-13-2,11 9 2,0-9 2,1-12-2,10 16-2,-16-8 2,11 0 2,-17 5-2,5-1 1,-5 0-1,-11 5 2,0-1-2,-6-3 1,-6 7-1,-11 1 3,-5-4-3,-52 3-1,12 1 1,62-4 3,-17 8-3,6 0-1,0 0 1,-6 8-1,-5-8 1,-40 0 2,56 0-2,-17 4-1,-50-4 1,11 5 0,51-1 0,-29-4 1,-39 0-1,6 0 0,5 0 0,1 8 2,-1-8-2,62 5-3,-16-1 3,-57-4 1,11 0-1,63-4 0,-18 8 0,-56-4 0,0 0 0,0 4 1,-6 0-1,-10 5 0,-13-5 0,-10-4-3,-6 13 3,-12-1 1,-5-16-1,-17 13 2,0-9-2,-45 0 2,0 4-2,-12-4 0,-16 4 0,-12 5 3,-5 3-3,-11 1 0,-63 4 0,17-17-1,-5 13 1,-1-13 1,12 8-1,45-4 1,-11 9-1,-57 0-2,-5-1 2,5-3 0,12-1 0,-1 5 0,12 0 0,57-9 1,-7 0-1,-5 9 0,-50 0 0,21-1-1,46-8 1,-5-4 2,-7-4-2,7 4-1,5 0 1,5-4 0,1 8 0,5-8 0,6 8 0,0 0 0,11-8 0,6 4-1,11 0 1,6 4-2,5 5 2,7-5 2,4-4-2,7 4 0,5-4 0,22 5 0,12 3 0,6-12-1,5 12 1,11 1 1,18-5-1,5-17 1,0 13-1,0 5-1,11-10 1,6 5-1,39 9 1,-50-9 1,0 4-1,5-8-1,51 12 1,-17-8 1,-39 0-1,5-4-1,1 13 1,-1-5 1,6 8-1,56-3-2,-16-5 2,-57 0 0,5 1 0,12-10 1,45 14-1,-16-9 1,-46 0-1,5 0-1,7 0 1,-7 8 1,1-12-1,0 4-2,-6-4 2,-6 4 0,-11-4 0,-5 8 0,-7-4 0,-10 4 1,-6 5-1,0-9 0,-12-5 0,1 10 1,-6-1-1,-6 0-1,0-4 1,1 0 1,-7 0-1,-5 8-6,0-8 6,-22 9-2,-12-9 2,-11 4 2,-6-4-2,0 9 3,-5-14-3,-12 14 2,-11-5-2,-6-4 2,-5 0-2,-12 4 2,-61-4-2,5 9 1,-6-13-1,6 8 0,-12-4 0,1 4 2,5-4-2,1 4-2,5-12 2,5 8-1,-5 0 1,6-4 1,5 4-1,0 8 0,6-4 0,57-8 0,-12 8 0,-57-12 0,23 12 0,51-8-1,-5 4 1,-1 4 0,0 5 0,1-5 0,10-8 0,1-1 0,0 1 0,5 13 1,6-9-1,5 4 0,1-4 0,11 0-1,11 0 1,6 0 0,5-4 0,6 8 0,0 4 0,12-8 0,5 0 0,0 0-2,50-4 2,7 0 0,78 0 0,80-1-4,27-7 4,-33 12-1,-45-26 1,0 13 3,-1 1-3,18 3 0,-12-3 0,6 16 0,-5-30 0,5 5 0,5 9 0,1 3 0,11-4 0,-6 1-2,6-1 2,-11 0 2,10-4-2,-4 0-1,-12 5 1,5 8 1,-16 16-1,0-8 0,-6-16 0,-6-5-1,1 30 1,5-22 1,-12 9-1,1 0 0,5 4 0,-16-4-2,-40-4 2,62 0 1,-23 4-1,-44 0 1,5 0-1,50-4 2,-21-5-2,-52 9 0,0-4 0,6 4 0,0-4 0,-5 4-1,5 0 1,0 0 0,6 0 0,-1 8 1,1-8-1,0 0 0,5-13 0,6 13-1,51-8 1,-29 25 1,-45-13-1,6 5-1,6-1 1,0-4-1,-1 5 1,1-5 1,5 4-1,1-3 0,39 12 0,-46-13 1,1 9-1,5-1-2,1-8 2,-7 1 1,1-1-1,0 4 1,-1 1-1,-5 4-1,-5-5 1,-12 5 1,-12-1-1,-10-3 0,-6-9 0,-6 4-2,-11 0 2,0 9 0,0-17 0,-11 8 2,-1-4-2,-5 0 1,0 0-1,-34 9 0,-11-1 0,-6-8-3,1 0 3,-7 0 2,-11 4-2,-11-4-1,-5-4 1,-1 8 1,-5-4-1,-6-8 1,0 8-1,5 0 0,-4 0 0,-1 0 0,0 0 0,-45 4 1,56-4-1,-5 0-2,-1 4 2,-5-4 0,-39-4 0,50 4 0,0 0 0,-5 0 2,0-8-2,0 3-1,-1 1 1,-5 4 0,-50 0 0,16-4 2,45 8-2,-5 0 2,-6 1-2,5-10-2,-5 14 2,1-5-1,-52 0 1,28 9 1,40-9-1,-5 0 1,-1 5-1,0-1-2,6-8 2,-5 5 0,-7-14 0,1 9 1,5 0-1,1 0 1,-7 0-1,-5 4-2,6-8 2,0 4 2,5 4-2,-5-8 0,-1 8 0,1-8-1,11 13 1,0-14 0,6 5 0,-1 9 0,7-9 0,-1 0 0,0-4 0,6 4-1,6 4 1,5-4 0,6-4 0,5 4 0,6 0 0,6-5-1,5-3 1,6 12 0,6 0 0,0-8 0,0 8-2,11-4 2,0 0-1,17-8 1,16 4 0,13-1 0,10-12-3,12 1 3,5-1 1,17 4-1,63-8-1,-6 8 1,-1 5-1,7 3 1,-12-7 3,11 3-3,-5 1-2,11 8 2,6-13 0,-12 5 0,12-1 2,5 1-2,1 8-1,-1 17 1,-11-30 1,0 9-1,11-9-3,-22 13 3,5 0 3,1 8-3,-18-8-1,-44 0 1,5 5 0,56-1 0,-22-4-2,-46 0 2,1 4 3,0 5-3,-1-5-1,-5-4 1,0 0 2,6 0-2,0 0-4,-6 4 4,-6-4 3,-5-4-3,0 0-1,-6 8 1,0 4 0,0 1 0,0-18 2,0 1-2,-5-1 0,-1 9 0,0-4-2,7-4 2,4-5 0,1 13 0,-6 0 0,-5 4 0,5-4-1,0 9 1,0-14 1,0 5-1,0 0-2,-6 0 2,1-4 0,-6 8 0,-6-8 3,0 4-3,-5 0 0,-7 0 0,-4-4-1,-1 8 1,-6-8 1,-5 4-1,-5 0 0,-1 0 0,0 0 0,0-4 0,1-1-1,-7 5 1,-5 0-2,0 0 2,0 0 5,0 0-5,0 0-2,0 0 2,0 0 0,0 0 0,0 0 2,0 0 0,0 0-2,0 0 5,0 0-1,0 0-4,6 0 2,0-4-2,-1 4 1,-5 0-1,6-8 0,0 4 0,-6 4 0,5-5 0,-5 5 2,0 0-2,6-4-1,-6 0 1,0 4 1,0 0-1,0 0 1,0 0-1,6-4-1,-1-1 1,-5 5 1,6-4-1,-6 4-1,6-13 1,-1 9 4,-5 4-4,6-13 0,-1 9 0,-5-4 2,6 4-2,-6-1 0,0-7 3,6 3-3,-6 1 0,0 8 0,0 0 0,5-9 0,-5 5-1,6-4 1,0-1 0,-1 5 0,-5-5 0,0 1 0,6 4 0,-6 4 1,0 0-1,0-5 0,0 1 0,0 4 0,0 0 0,0 0-1,0 0 1,6-4-4,-6 4 4,0 0-4,0 0 4,0 0 0,0 0 0,0 0-1,0 0 1,0 0 0,0 8 0,0 9 0,0 0 0,0 4 0,0-8 0,0 0 0,-6 0 0,6 3-2,0-7 2,-6 4 0,6-9 0,0-4 0,0 8 0,0-8 0,0 0 0,0 0-1,0 0 1,0 0-3,0 0 3,0 0-30,0 0 30,-34-12-58</inkml:trace>
</inkml:ink>
</file>

<file path=ppt/ink/ink3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2:57.93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669 142 0,'0'0'71,"0"0"-71,0 0 4,-17 4-4,0 0 4,-6 9-4,6 0 2,0 54 0,0 18-2,6 46 0,11 34 0,0 5 0,6-65 0,5-37 0,0 8 0,6 26-1,-6-47 1,1-8 1,-1-5-1,-5-8 1,-1-13-1,1 0 1,0-4-1,-1-4 2,-5-5-2,0-8 0,6-59 4,5 4-4,1-25-2,4-69 2,1 22 0,-11-25 0,5-5 0,-5 22 0,-6 42 0,0 38 0,0 12 0,-11 9 1,-6 9-1,0 21-1,-6 4 1,-5 29 1,0 39-1,-6 8-3,-11 85 3,0 26 1,11-31-1,11-8 1,6 5-1,12-22 1,5-8-1,0-17-1,5-47 1,1-4-3,5-9 3,0-3-1,18-73-5,5-16 6,5-43-11,29-76 11,5-60-7,-5 9 7,-6-21-6,-17 26 6,-5 41 5,-18 39-5,-5 21 11,0 42-11,-11 30 13,-23 80-13,-6 69 0,-28 113 2,6 17-2,0 5 0,17-18 0,5-24 0,6-27 0,6-71 0,5-51 0,1-8 2,5-9-2,11-76 0,6-22-4,11-54 4,29-93-3,-1-22 3,-5 26-4,-6 17 4,-11 42-4,-17 59 4,-6 47 6,-5 4-6,-6 9 7,0 20-7,0 5 0,0 0 0,-17 39 1,6 20-1,-6-21 1,0 4-1,0 1 1,0 12-1,0-13-1,-6 17 1,-5-16 0,0 12 0,5-26 1,1 5-1,5-17 0,0-21 0,6-43-4,-1 1 4,7-26-4,-7-81 4,-5 14 0,1 20 0,-13 13 1,-10 17-1,5 51 11,-6 17-11,-5 30 2,0 16-2,-6 17 2,-5 43-2,-29 55-2,12 46 2,-1-4 2,18 0-2,16-13 0,24-46 0,16-34-2,0-47 2,5-8-2,6-13 2,6-8-6,12-21 6,-1-31-6,6-20 6,0 4-4,-6-38 4,23-68-5,5-21 5,0-8-5,-10 33 5,-12 30-1,-12 8 1,-5 9 0,-6 22 0,-5 45 25,-6 14-25,-6 16 4,-5 13-4,11 0 0,-17 46 0,0-7 2,0 49-4,-5 65 2,10-39 1,7-8-1,5-34-1,11 59 1,0-29 0,1-43 0,-7-8 0,1 0 0,0-1 0,-1-3 0,1 0-1,-6-5 1,0-8 3,0-5-3,0 1-4,0-9 4,0-4 1,0-4-1,0 0-1,5-5 1,-5 0 3,0-8-3,0 0 0,0 0 0,0 13-1,0 4 1,0 4 0,0 0 0,0-4 0,0-4 0,0 0 1,0-5-1,0-8 0,0 9 0,0-9-1,0 0 1,-16 12 0,-1 1 2,0-4-2,5-1 2,1 5-2,-6-1 4,6 14-4,0-9 2,5 4-2,0-4-1,1-4 3,-7 3-2,7 1-1,-1-8 1,6-9 3,-6 8-3,6-8 0,0 9 0,-5-1-3,5 1 3,0-9 1,0 0-1,0 0 0,0 0 0,0 0 1,0 0-1,11 0 1,6 0-1,0 4-1,0 4 1,5 1-1,1 8 1,0-9 1,5-8-1,0 5-1,0 11 1,0-7 1,6-9-1,-5 0-2,4 4 2,7-4 2,-1 0-2,1-4 0,-1-9 0,1 13 0,-6 0 0,0-4 0,0 0 0,-1-5 0,-10 9 0,5 0 0,-5-8 0,-1 12 0,1-4 0,-6 0-1,-6-4 1,0 12 1,1-3-1,-1-1-3,0 0 3,6-4 1,6 0-1,-1-8 1,7-5-1,-1 9 0,6-13 0,5 0-2,1 0 2,-1 0 3,1 0-3,5-4 2,6 8-2,0-4-1,-1 4 1,1 1 0,0 3 0,-6 1-1,-5 12 1,-7-17-1,7 5 1,0-1 1,-1 5-1,6 4 1,0-4-1,-5 0 1,-1-1-1,1 5-3,-6-4 3,-6 0 0,0 8 0,0 0 0,1 9 0,-1-17 0,0 12 0,0 1 0,6-5 0,-6-4 0,1-8 0,4 3 1,-4 14-1,-1-13 0,0 8 0,0-13 0,1 1 0,-7 8 0,1-4 0,-1 8 2,1 0-2,-6-8 0,0 0 0,0 4-1,0 4 1,5 0-1,1-4 1,-1 0 0,7 4 0,-1-4-1,0 5 1,0-5 4,0 0-4,1 4-1,5 0 1,-1-4-3,13-4 3,-1 0 2,11 8-2,6 4 0,6-12 0,-6-9 1,-5-4-1,5 1 1,5-6-1,1 1-1,5 4 1,1-4 1,5 4-1,6 0-2,-1 0 2,7 5-2,-18 3 2,6 1 2,6-1-2,5 5 0,0-4 0,1-1 1,55-4-1,-27 1 0,-51-1 0,-6 4 0,0 5 0,-6 4-1,-11 0 1,0 9 0,6 3 0,0 5 1,0 9-1,5-5 0,6 0 0,12-4 0,5 0 0,5-4 0,7-5 0,-12 1 0,5-9 0,7 0 0,5-5 0,45 1 0,-6 0 0,-56 4 0,0 4 0,0 5 0,-5 8 0,-18-9 0,1 9 0,-1-4 0,1-5 0,-7 5 0,1-1 0,-6-3 0,-5-5 0,-1 0 0,-5 5 0,-6-5 0,1-4 0,-7 0 0,-5 9 0,0-5 1,0 0-1,-6 0-1,1 5 1,5 3 0,-6 1 0,0-4 0,0-5 0,6 0 1,0 0-1,0 5-1,0-5 1,6 0 1,-1 5-1,1-1-1,-1 1 1,1-9 0,0 4 0,-1-8-1,-5 4 1,0 4 2,0-4-2,6 0 0,-7 4 0,7-8-1,0 0 1,-1-1 2,1 1-2,-12-9 0,6 1 0,0-1-1,-6 5 1,1-5 3,-1 4-3,0 1-1,0 4 1,1 0 3,-7-5-3,1 5 6,0 0-6,-6 4 3,0 0-3,5-13-2,1 0 2,0-8 2,-1-13-2,1-12-2,5-5 2,-5 0 0,-1 4 0,7 1 0,-7 8 0,1-5 0,5-12 0,1 0 0,-1 5 0,-6 7 0,1 1 0,0 4 1,-1 4-1,1 4 1,-6 5-1,0 4 0,0 4 0,0 4 0,-6 5 0,6-1-1,0 1 1,-5-1 0,5 9 0,0 0 1,0 0-1,0 0-2,-6-4 2,6 4 3,0 0-3,0 0 4,-17 0-4,6-8-2,0-5 2,-1 0 1,1 0-1,0-4 0,-1 1 0,1-1 1,0 0-1,0 0 4,-1 0-4,7 0 2,-7 4-2,1 0 2,-6 5-2,0 0-1,-5-5 1,-1 4 0,-5-3 0,-6 3 0,-6 1 0,1-1 0,-1 1 0,-5-1-1,-6 5 1,1 0 2,-7 4-2,-5 8 0,0 5 0,0 4-1,6 4 1,-1 0 2,-5-4-2,-6 0-1,1 0 1,-1-8 0,0-9 0,6 0 1,6-5-1,-1 1-2,1 0 2,-6-9 2,-1 9-2,1 0-2,12 4 2,-7-9-2,-11 9 2,-11 0 1,-11 0-1,0-4 1,-6-4-1,-51-5 0,23-8 0,50 4-2,-5-4 2,-5-5 1,-12 1-1,-51-1 0,6 14 0,51 7 1,5 1-1,0 4-2,-5 4 2,-6-4 0,-62-4 0,23 0 1,56 0-1,-6-5-2,6 5 2,0-9 1,11 1-1,-5-5-1,-6 0 1,-6 8 0,-11 1 0,6 8-2,-6-4 2,0-9 1,-45 0-1,28 1-2,45 7 2,0 5-3,-11 0 3,-5 9-1,-7-5 1,1-4 0,0 4 0,-1 0-1,1 5 1,17-5 2,5-4-2,0 0-2,1-4 2,-1 0 1,6-5-1,0 9 1,5 0-1,-5 0-1,6-12 1,-1-5 0,-5 8 0,-6 1-2,1-5 2,-1 9 0,11 12 0,-5-4-2,-5-8 2,-7 8 0,1 5 0,0-5 0,-1 0 0,6 9 0,1-9 0,-7-4 0,7 5 0,-7 3-1,12 0 1,0 5-1,0 8 1,0 5 0,5-5 0,7 4 1,10-12-1,6 4 0,6-9 0,5 1-2,6-5 2,6-4-9,11 0 9,0 0 0,0 0 0,11 21 2,6 5-2,6-5-2,5 13 2,-5-9 0,5-4 0,12-8-1,10 0 1,7-13 0,11 0 0,5-5-1,12 1 1,5-4 1,6 8-1,28-9 0,-45 13 0,11 1 0,6-1 0,68-13 1,0-3-1,-12-14-1,-22 5 1,-45 0 1,61-17-1,-10-9-2,-6 14 2,-51 16 2,5 0-2,-5 8 0,-5 9 0,-7-4 0,7-5 0,5 9-1,5 0 1,1-8 2,0 12-2,5 5 0,-5 3 0,-1 5-2,-5 9 2,-11-1 0,6 9 1,-1 8-1,6-8 1,0 0-1,-6-4-1,6-1 1,-5-16 0,-6 4 0,-6-13 0,-12 5 0,-10-9 2,-68 8-2,-23 5 0,-22 4 0,-1 8 0,-16-4 2,-12 5-2,-67 8-1,5-13 1,6-17 1,23 21-1,39-16 2,-11 21-2,-74-1-3,6 18 3,11-22 3,34 13-3,46-21 2,-7 4-2,1 0-2,0-16 2,-1 12 1,7-9-1,5 9-2,0-8 2,5 3 0,7 5 0,5 0 0,5 4 0,12-4 2,5-8-2,7 3-1,-1-7 1,6 3 1,-1-4-1,7 1-2,5-1 2,5-4 1,1 4-1,11-4-1,0 0 1,0 0-5,0 0 5,0 0-2,0 0 2,11 0-1,12-4 1,11 4 0,11 0 0,12 0 1,5-9-1,11-3 0,12 3 0,-1-4-1,7-8 1,22 4 0,-51 9 0,0 4-1,-6-13 1,1 8 0,-7 1 0,-4 8 0,-1 0 0,-11 0-1,-6 4 1,-6-4 4,-10-4-4,-18 0 2,6 4-2,-45 4 2,-12 0-2,-22-8-2,-22 4 2,-85 8 0,-1 1 0,18 3 1,-6 14-1,0 29-2,6 25 2,5-4-1,28 13 1,18 0 0,5-4 0,17 4 0,23-26 0,39-25 0,11-8 0,12-9 0,17 5 0,22-9-4,6-5 4,17-8 1,16-8-1,18-8-2,11-5 2,68-13-1,-18-12 1,-21-5-2,10-4 2,6 0-2,6 5 2,5-22 0,-5-4 0,-17-4 2,0 0-2,-1 8-1,1 17 1,-6 13 2,-39 17-2,0 0-1,-6-17 1,34-9-1,-46 13 1,12 13 2,0-13-2,1 13 0,-7-13 0,0 13 0,-5 0 0,0 17-1,-6-9 1,0 17 0,-6 0 0,1 18 1,-6-18-1,-12 17-2,1 4 2,-1 9 1,1-4-1,5-5 1,6-4-1,-1-8 1,1 4-1,0 0-1,-6 0 1,0 0-1,6 4 1,-6 4 1,0-3-1,6-1-1,0-4 1,0-5-1,0 1 1,-6-9 1,0-4-1,0-4 1,6 0-1,0 0 0,5-5 0,1 1 2,-1-5-2,6 0-4,0 5 4,6-1 2,0 1-2,-1-5 0,1 9 0,-11 0 2,5-9-2,0 5-1,0-9 1,0 8-1,6-3 1,-1 12-2,1-13 2,6 13 6,-1-4-6,0 8-4,-5-8 4,0 8 0,-12-4 0,-5-4-1,0-5 1,-6 18 2,0-14-2,0 14-2,0-9 2,-5 8 2,-1-12-2,1 4-2,-1 0 2,-5 0 2,6 4-2,-1-8 0,6 8 0,1 5 0,4-13 0,7-1 1,-1-12-1,1 13-1,-12-13 1,0 9-1,0-9 1,6 13-1,0-9 1,5 13 1,1-9-1,-1 9 1,-5 0-1,-12 0-1,-5 5 2,-5-5-1,-12 8 9,-12-8-9,-5 0 0,-17 0 0,-17 21 1,-5-4-1,-6-8 0,0 3 0,-1-3-1,-16-1 1,-11-3 3,-12 7-3,-5-8 5,0 1-5,-6-1 0,5 0 0,12-4 4,-5-4-4,-1 0 2,0 4-2,-5-5-2,-6 5 2,6-12-2,-6 3 2,-51 1-2,29-1 2,50-8 2,-11 22-2,-6-27 0,-5 18 0,-1 13-2,1-18 2,-6-12 2,-45 8-2,56 22-1,12-22 1,0-16 1,-1 7-1,-5-12 0,0 18 0,6 11-2,5-3 2,6 4 1,6-9-1,5 13 0,11-13 0,6 13-1,6-8 1,6 12-3,5-8 3,5 4-10,12 0 10,0 0 1,23 0-1,16 0-1,12 8 1,11-4 1,6 1-1,0 16-2,5 4 2,6 5-3,0 0 3,0-5 0,-5 5 0,-1-5 0,-11-12 0,-5 4 0,-7 0 0,-10-5 0,-6-8 0,-17 9 0,-6 8 0,-11 0 1,-11 1-1,-1-1 2,-10-4-2,5 0-2,0 0 2,-6-9 1,1 1-1,-1-9 1,-5 0-1,0-5 2,5 5-2,1 0 2,5 0-2,5 5 1,1-5-1,11 0-1,0 0 1,0 0-1,0 0 1,11 12-1,6 1 1,0 4-1,0-4 1,0-1 1,-6 1-1,1 0-2,-1-5 2,0 1 1,1-1-1,-1 5-1,0-5 1,-5 1 1,-1-5-1,1 4 1,0-8-1,-6 0 4,0 0-4,0 0-2,0 0 2,-28 9 1,-6-1-1,-6 1-1,-5-5 1,0-4 1,-6 0-1,12 0 0,-24 4-1,1 1 1,-5 3 0,-7 9 0,1-4 1,5-5-1,0 1-1,1 3 1,5 14 0,5-1 0,6-4 1,1-8-1,4 4 0,7-4 0,5-5 1,11-8-1,6 4 0,1-12 0,-1 8-2,5-9 2,1-8 0,5 5 0,-5-1 0,0 5 0,0-5 0,-1 9 0,-5-5 0,0 1 0,0-5 1,-5 0-1,-6-4 1,-1 0-1,-4 0-1,-1 1 1,-6-6 1,1 10-1,-7-5 1,1 0-1,0 4-1,6 0 1,-1 5 2,6-5-2,0 5-2,6-1 2,6 5 0,-1 0 0,6 0 1,0-1-1,6 5-1,0 0 1,11 0-3,0 0 3,0 0-2,0 0 2,0 0 0,22 9 2,12-1-2,11 1-2,12-9 2,10 4 0,12-4 0,0 0 0,-5-4 0,5-5 0,5 1 0,1 4-1,0 4 1,-1 4 0,7 4 0,5 9 1,45 13-1,-28 4 0,-51-13 0,6 4 0,-1-4 0,-5-8-1,0 0 1,-5 0 1,11-9-1,-6 0 0,0 4 0,0 9 0,0-4 0,0 0 0,0-9 0,0 5-3,-5-5 3,-1-8 2,1-1-2,-1-3 1,1 12-1,-1-8-1,-5 0 1,0 4-1,-1 0 1,-4 0 1,4 4-1,1-8 1,0-1-1,5 10 0,-5-1 0,6-8-2,-7 8 2,-10-4 2,-6 0-2,0-4 0,0 4 0,-1 4-1,1 4 1,6 1 0,-1 3 0,6-3 0,1-9 0,-1 4 0,0 0 0,0-8 0,0-4 0,0 3 0,-5-3 0,-1 0 0,7 3 0,-7 1 0,1 4 0,5-4 1,-6 0-1,-5-1-1,0-3 1,0-1 1,0 5-1,0 0-1,-1 0 1,1-1 0,-5 5 0,-1-4 0,-6 0 0,1 0 0,-6 4 0,0 0 1,-6 0-1,0 0 0,-5 0 0,0 0 0,-1 0 0,-5 0 0,0 0 0,12 0-1,-1 0 1,0 0 2,6 0-2,0 4-2,0 4 2,0 1 2,5-9-2,1 4-2,0 0 2,-1-8 0,1 0 0,-1 0 2,1-1-2,-1 1 0,1 0 0,-6 0-2,0-5 2,0 9 0,-6 0 0,0 0 1,-5 5-1,-6-5 1,11 0-1,-5 0 1,-6 0-1,6 0 2,-6 0-2,0 0 5,0 0-5,5 0 2,-5 0-2,0 0 0,0 0 0,0 0-1,0 0 0,6-13 1,0-4-1,-1 0 1,1-8 2,-6-5-2,6-4-1,-6 0 1,0 5 1,0-5 1,-6 4-2,6 0-1,-6 5 1,6 12 1,-5-8-1,-1 8 2,0 1-2,6-1 0,-5 0 0,-1-4-2,6-4 2,0 4-2,-6 0 3,1-12-1,-1 8 1,0 4-1,6 4 2,0 0-2,-5 5 0,5-1-4,11-25 6,6-12-2,0 12-1,6 0 1,-7 13-3,-4 4 3,-1 4-2,0 1 6,1-1-4,-7 9 0,1-9 0,-6 13 2,0 0-2,0-13 1,-17-4-4,0-8 3,0 4 3,0-5-3,0 14 0,-5-9 0,-1 8 2,1 0-2,-1 0 0,6 9 0,6-4 0,-1 4 0,1 8-2,11-4 2,0 0 1,0 0-1,-11-9 1,0 5-1,-1 0-1,1-5 1,0 5 0,-1-4 0,1-1 1,0 1-1,0-5 2,-1 13-2,1-13-2,-6 9 2,0-4 0,0 3 0,-5-3 2,5-1-2,0-3-2,0 3 2,0 1 2,0-1-2,0-3 0,0 7 0,0-3 1,-5 4-1,-1 0 2,6 8-2,0-4 0,0 4 0,0-4 0,0 0 0,0-4 0,6 0 0,0-1 2,-1 5-2,-10-4-1,-6 13 1,-6-9 0,-6 12 0,-5-3 0,0 8 0,0-5 2,0 5-2,0-4-1,5-5 1,1 1-1,-1 4 1,0-1 4,1 5-4,-1-4-4,1 8 4,5-4 0,6 0 0,0-4 1,5-1-1,0-3 0,7-1 0,-1-8 2,5 5-2,12-5-3,-17-5 3,0-3 1,12 4-1,5 4 0,-23-9 0,1-8 1,-7 9-1,-4-9-1,-7 4 1,-5 0 1,0 5-1,-6-5-1,0 5 1,0-5 1,1 0-1,-7 1-1,1 3 1,-1 1 0,6-1 0,1 1 0,10-1 0,1-3-1,5 7 1,0 1 1,0 4-1,0-8-3,0 8 3,0-5 2,1 5-2,-1 0 1,5 5-1,-4-5-1,-1 0 1,0-5-1,-6 10 1,6-1 1,-5 0-1,-1-4-2,7 4 2,-1-4 3,0 5-3,0-1 0,-6 0 0,1 0-1,5 1 1,0-5 1,12 0-1,-7-5-3,1-3 3,0-1 2,0-3-2,0-1-1,-1 0 1,1 5 0,0-1 0,0-3-2,-1 3 2,-4-8 1,-1 9-1,0-5-2,0 0 2,0 9 0,6 8 0,0-12-2,-1 12 2,1-4 1,0-4-1,0 8 1,0-4-1,-1 0-2,1 0 2,0-8 1,0 12-1,-1-8-1,1 8 1,0 0 0,0-4 0,11 0 0,0 0 0,6-4 0,-1 4 0,12 0-6,0 0 6,0 0 4,0 0-4,0 0-2,0 0 2,0 0-2,0 0 2,0 0 0,0 0 0,0 0-1,0 0 1,-11 0 0,11 0 0,0 0-2,0 0 2,0 0-4,0 0 4,0 0 1,0 0-1,0 0 1,17 0-1,11 0-2,6 0 2,6-4 1,-1-5-1,1 1 0,-1-1 0,6 14 0,0-1 0,6 0-1,-6-4 1,6 0-1,6 8 1,-7 1 0,1 8 0,-11-4-1,-1-1 1,1 1 2,-1 0-2,1-5-1,-6-4 1,-1 1 1,1-1-1,0-4 1,0-4-1,0-5 0,0 5 0,5-17 0,1 4 0,5-4-1,0 21 1,0-5 1,0 1-1,1 0 0,-1 8 0,-6-4 1,1 4-1,-1-8-2,-5 8 2,-11-8 0,5 4 0,0-4-1,-5 4 1,5-4 2,-5 8-2,5-13-2,0 14 2,-5-5-1,-1 0 1,1 0 3,-1 0-3,1 4-1,-1-13 1,1 18-2,-6-18 2,0 5 2,0 4-2,0 0 1,0-4-1,0 0-1,0 8 1,5-4-2,1 8 2,-1 1 3,1 4-3,5 4-1,0 4 1,1-4-1,-7 0 1,1-5 1,-1 5-1,-5-8 1,11-5-1,1-4 0,-7 4 0,1 0-2,-6-4 2,0 0 2,0 5-2,0-5-2,-6 4 2,0-4 0,-5 4 0,5 0 0,-11 5 0,0-9 0,0 0 0,6 0 2,5 0-2,0 4 0,1 0 0,-1-4-4,0 4 4,0 1 4,6-1-4,0 0-3,0-4 3,0 0 0,6-4 0,-1 0 1,1 4-1,0-5 1,-1 1-1,-5 0-2,0 0 2,0 0 2,0 4-2,0 0-2,-6 0 2,0 0 0,1 0 0,-1-5-1,0 1 1,-5 0 2,-1 0-2,1-1 0,-6 5 0,0 0 1,0 0-1,0 0 0,0 0 0,0 0 1,0 0-1,0 0-1,0 0 1,0 0 0,0 0 0,0 0 0,0 0 0,0 0-1,0 0 1,0 0 0,0 0 0,0 0 1,0 0-1,0 0 0,0 0 0,0 0 0,0 0 0,0 0-1,0 0 1,0 0 3,0 0-3,0 0 1,0 0-1,0 0 1,0 0-1,0 0 2,0 0-2,-22 0 1,-1-4-1,6-4-1,-6-1 1,7-3-1,-7-5 1,0 4 0,6 4 0,-5 1 1,5-5-1,0 9-1,0 0 1,0 0 1,0-1-1,6 10 0,0-10 0,-1 5 1,12 0-1,0 0-1,0 0 1,-17-4-1,6 4 1,0 0-1,11 0 1,0 0 2,-17 0-2,0 4 1,0 1-1,0-1-1,0-4 1,0 4 0,6 0 0,0 0 1,11-4-1,0 0-3,0 0 3,0 0 1,0 0-1,0 0-2,0 0 2,0 0-1,0 0 1,0 0-1,0 0 1,0 0-1,0 0 1,17 0 1,-6-4-1,0 4-1,6-4 1,0 4 0,0 0 0,0 4-1,0-8 1,0 8 1,0 0-1,-6 1 0,0-5 0,1 4 0,-1-4 0,0 4 1,0-4-1,6 4-2,0-4 2,0 0 1,-5 5-1,4-1-1,-4 0 1,-1 0 1,0-4-1,6 5 0,0-5 0,6 4 1,5-8-1,6-1-2,5-3 2,1-1 2,5 5-2,0 0-1,0-5 1,0 1 1,1-5-1,-7 5 0,-11-1 0,-5 5 0,0 0 0,5 4-1,0-4 1,0-1 0,-5 1 0,-1 4 0,1-4 0,-6 4 0,-6 0 0,0 0 0,1 4 0,-7-12 0,1 12 0,0-4 0,-6 0 0,0 0 0,0 0 0,5 4-1,7 0 1,-7-4 1,7 5-1,-1-1 0,6-4 0,0 0 0,0 4 0,5-4-1,1 0 1,-1 0 2,7 0-2,-1 4-2,6 1 2,-6-14 2,6 9-2,-6-4-2,0 4 2,-5 8 0,-1-3 0,-5-1 2,0 0-2,-5 0-1,-7-8 1,1 8 0,-1-4 0,1 0 0,-6 0 0,0 0 1,0 0-1,0 0 3,0 0-3,0 0-4,0 0 4,0 0 0,0 0 0,6 5 0,-6-5 0,0 0 0,11 8 1,-5-4-1,-1 0-1,7 1 1,-1-1 0,-5 0 0,-6-4 0,11 9 0,0-5 1,0 0-1,1 5-1,-1-5 1,-5 0 1,-1-4-1,-5 0-1,6 9 1,5-5 0,0-4 0,1 8 1,-7 1-1,7-1 0,-1 1 0,0-5 0,-5-4 0,-6 0 0,6 4 0,-6-4 0,0 0 0,0 0 1,5 4-1,-5-4-1,6 9 1,-6-5 1,0-4-1,0 0-1,0 0 1,0 0 0,0 0 0,0 0 0,0 0 0,0 0 1,6 8-1,-1-3-1,6 3 1,-5-4-1,0 1 1,-6-5 2,0 0-2,5 0-1,1 4 1,-6-4 2,0 0-2,0 0-1,0 0 1,0 0-1,0 0 1,0 0 1,0 0-1,0 0-1,0 0 1,0 0-1,0 0 1,0 0 1,11 4-1,1 0-1,-1 1 1,0-1 1,0 0-1,-5-4 0,5 0 0,-5 0 0,-6 0 0,0 0 2,0 0-2,0 0 0,0 0 0,0 0 0,0 0 0,0 0-2,0 0 2,0 0 3,0 0-3,0 0-1,0 0 1,0 0-4,0 0 4,0 0 4,0 0-4,0 0 0,0 0 0,0 0 0,0 0 0,0 0 1,0 0-1,0 0 1,0 0-1,0 0-3,0 0 3,0 0 2,6 0-2,-1 0-3,1 0 3,0-4 0,-1 4 0,1 0 1,-6 0-1,0 0-1,6 0 1,-1 0 0,1 0 0,-6 0 2,0 0-2,5 0 0,-5 0 0,0 0 0,0 0 0,0 0 0,0 0 0,0 0 0,0 0 0,6-4 0,-6 4 0,0 0 0,0 0 0,0 0 0,0 0 0,0 0 0,0 0 1,0 0-1,0 0 1,0 0-1,0 0-3,0 0 3,0 0 1,0 0-1,0 0-3,0 0 3,11 4 1,1 4-1,-1-3 0,0 3 0,1-4 0,-7 5 0,1-9 0,-6 0 0,6 0 2,-6 0-2,5 8 0,-5 13 0,-5 13 0,-7-8 2,1-5-2,0 0-3,-1 0 3,1 0 1,0 13-1,-1-8 0,1 7 0,0-3 0,0-9 2,-1 9-2,1-17-2,5 16 2,1-12 0,-1 4 0,0 0 1,6 5-1,0-9 1,0 8-1,0-12-1,0 8 1,0-8-1,0-1 1,0-3 0,0-9 0,0 13 2,0-5-2,-5 9 0,-1 4 0,-5 5 0,0-1 0,-1 0 0,7 1 0,-1 3 0,0 5-2,1 0 2,-1-4 2,0-1-2,1-3 0,5-1 0,-6-4 0,6-4 0,-5-4-1,5 0 1,0-1 1,0-3-1,0 4 0,0-1 0,0-3 2,-6-9-3,6 0 1,0 0 0,0 0 0,-17 4 1,0 0-1,0 9-1,0 0 1,0 4 0,0 4 0,0-13 1,0 5-1,6 4 0,0-13 0,0 0 0,-1 0 0,12-4-1,-17 17 1,0-4 1,6-9-1,0 1 0,11-5 0,0 0-1,0 0 1,-6 0 3,6 0-3,0 0 0,-11 0 0,11 0 0,-23 4 0,-5 17 3,0 4-3,0 5-2,-1-5 2,1-8-1,6 0 1,-1 9 3,-5-9-3,5-13 0,-5 4 0,0-3-2,-6 3 2,0 0 2,0-3-2,6 7-1,0-7 1,0 3 1,11-12-1,0 12-1,5-8 1,12 0 0,-17-12 0,0-1 1,1-4-1,-7 4 0,6-4 1,0 5-1,-5-1 1,-1 9-1,-5 0-1,0 4 1,-6 4 1,0-8-1,0-1-1,0 1 1,0 4 1,-5-8-1,5-1 1,-6 9-1,1 4-1,-1-4 1,-5 5 0,0-1 0,0 9-2,5-1 2,6 5 2,6-4-2,-17 0 0,0-1 0,-6 1 0,0-5-1,0-8 1,1 0 1,-1-4-1,6 13 3,5-5-3,1 0-4,-1-4 4,1-4 1,-1 4-1,6 0 0,-5 0 0,-1 0-1,1 4 1,-1 0 2,1-4-2,5 0-2,0 5 3,-5-1-1,-1-4 2,0 0-2,1 4-1,-1-8 1,7 4-1,-7-4 1,1 4-1,5-5 1,0 1 2,6 0-2,-6 8-1,0 0 1,0-8 1,0 0-1,0 4 0,0-4 0,1-5-1,-1-4 1,0 1 1,0-9-1,0 4-1,6-4 1,0-1-2,5 1 2,6-8 3,-5 12-3,-1 0-1,-5 21 1,0-21-1,-6 4 1,0 22 0,-6-9 0,1-9 0,-1 5 0,-5 0 0,6-9 0,-1 0 1,1 1-1,5 12-1,0-5 1,0 10 0,0-5 0,0 8 0,0-8 0,6 4 0,0-4 0,0 5 2,-1-5-2,7-9-1,-1 1 1,1 8-1,-1-5 1,6 1 0,6 0 0,0 0-1,11 4 1,-17-4 1,0 8-1,-6 0 0,1 4 0,-1 5 0,0-13 0,-5 9 0,6-1 0,-7-12-1,1 4 1,0 8 1,-11-8-1,5 9 0,0-5 0,0 13-1,0 0 1,0 4 0,0-8 0,0 4 1,1-17-1,-1 4-2,0-4 2,0 0 0,0 0 0,0 0 0,0-4 0,12 8 0,-6-4 0,-6 8 0,-6 9 0,-5-4 0,0 0 0,0-5 0,5 1 0,1-1-1,-1-4 1,1-4 0,5-8 0,6-1 1,-1 5-1,1 4 0,6 4 0,-1-12 0,0 4 0,-5 12-2,0-4 2,0 5 2,5-1-2,1 1-1,-1-9 1,-5-4 1,5-1-1,-5-3-1,0 4 1,0-1 1,11 1-1,-17 13 0,-6 3-2,1-3 2,-1 8 1,1-17-1,-1 12 2,6 1-2,0-4-2,1-14 2,-1 10 2,0-1-2,0-4-1,-6 0 1,1 0-2,-6 4 2,0 0 0,0-4 0,5 9 1,0-13-1,1 12 0,-1-4 0,18-8 1,-6 0-1,-1 0 0,-4 8 0,-1 0-2,-6-4 2,-5-4 1,-6-5-1,-5 9 2,-1 0-2,1 0-3,-1-4 3,-5 4 0,0 4 0,0-8-3,6 4 3,5-4-11,0 4 11,6-13-18,-6 9 18,0 0-16,1 4 16,4 8-27,7-4 27,5 5-41</inkml:trace>
</inkml:ink>
</file>

<file path=ppt/ink/ink37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8:31.396"/>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31C9C662-84D2-4D84-B0FA-B3B266EB8DF2}" emma:medium="tactile" emma:mode="ink">
          <msink:context xmlns:msink="http://schemas.microsoft.com/ink/2010/main" type="inkDrawing" rotatedBoundingBox="8041,1240 16950,1151 16974,3599 8066,3688" hotPoints="16917,1301 16880,3650 8132,3511 8169,1162" semanticType="enclosure" shapeName="Rectangle"/>
        </emma:interpretation>
      </emma:emma>
    </inkml:annotationXML>
    <inkml:trace contextRef="#ctx0" brushRef="#br0">372 41 0,'0'0'20,"0"0"-20,0 0 3,0 0-3,0 0 1,0 0-1,6-5 17,0 5-17,-6 0 6,0 0-6,0 0 1,0 0-1,0 0-1,0 0 1,0 0 1,0 0-1,0 0 1,0 0-1,0 0 2,0 0-2,0 0 4,0 0-4,0 0 8,0 0-8,0 0 5,5 0-5,-5 0 8,0 0-8,0 0 0,0 0 0,0 0 1,0 0-1,0 0 2,0 0-2,0 0 0,0 0 0,12 0 0,-7 0 0,-5 0 1,6 5-1,5-14 0,0 13 0,1 1 1,-1-10-1,6 5 1,6 0-1,-1 0 2,1 5-2,-1-5 0,1 0 0,11 12 2,5-12-2,12 0 2,0 5-2,5 3 0,1-8 0,5-8 0,11-1 0,6 5 1,0 0-1,-5-1 0,-1 5 0,0 0 2,1 5-2,-1-5 0,-5-5 0,-6 1 2,-6 4-2,1 0 0,5 4 0,0-4-2,0 0 2,0 5 1,0 3-1,-5-8 0,-1 4 0,1 1 1,-1-5-1,6 4-1,0 0 1,0-8 1,-5 0-1,-6 8 1,-6-4-1,6 0 0,-1 0 0,1-4-1,0 8 1,0-8 1,0-5-1,-1 9-1,-4 0 1,-1 4 2,5 1-2,1-14 0,0 5 0,6 0 0,-1 4 0,0-5 1,-5 1-1,6 0-2,5 4 2,5 0 1,1-4-1,0-1 1,0 5-1,-1 0-1,7 0 1,-1 0 0,6-4 0,-11 4 1,0-4-1,5 4 0,6-4 0,0 4 1,0-4-1,-6 8 0,6-8 0,1 4 0,-1 4 0,5-8 0,-10 4 0,5 0 0,0-5 0,5 5-2,1 0 2,-6 0 3,-6 5-3,1-5 2,-1 0-2,0 0 3,1 0-3,-6 0 2,-1 0-2,-10 0-2,-1-5 2,6 5 0,0 9 0,6-9 1,-6 4-1,-5-4-1,-7 0 1,1 0 1,0 4-1,6-8-1,-7 4 1,7 4 2,-1-4-2,1-4-2,-7 4 2,-4 0-3,4 0 3,1 0 4,6 0-4,-1-4 0,1 8 0,-1-4 0,-5 0 0,-6 4 0,0-4 0,0 4-1,0 5 1,1-9 2,-7-4-2,6 4 0,0 0 0,1-5 0,-7 1 0,1 0-2,-7 0 2,-4 4 2,-1 0-2,0-4 0,0 4 0,1 4 0,-1-4 0,0 0-2,6 0 2,0 4 1,0-4-1,-1 0 1,1-4-1,0 4-1,-6 4 1,1 0-1,-1 5 1,6-5 1,0 0-1,5 0 1,1 5-1,5-9-1,-6-4 1,1 8-1,-6-4 1,0 0 2,-6 0-2,0-9 0,-5 9-1,-1-4 1,-5 8-1,-6-4 1,1 5 1,-1-1-1,-5-4-1,-6 0 1,5 4-2,-5-4 2,0 0 4,0 0-4,6 4-1,-6-4 1,0 0-1,0 0 1,0 0 0,0 0 0,0 0 1,0 0-1,0 0 0,0 0 0,0 0-1,0 0 1,5 5-1,-5-5 1,0 0 2,0 0-2,6 4-5,-6-4 5,0 0 1,0 0-1,6 12 4,-1 5-4,1-4-3,0 0 3,-1-5-1,1 13 3,0 1-2,-6 3 1,5 0-1,1 1 1,-6 8-1,0-5-2,6-16 2,-1 12 1,1-12-1,-6 8-3,6 5 3,-1-1 1,-5 5-1,0-9 1,6 0-1,-6 4 0,0 1 0,0-5-1,0-4 1,0 4 0,0 9 0,0 4 3,-6-5-3,1 1 0,-1 16 0,0-3-1,1 8 1,-1-9-1,0-4 1,1 13-2,5-9 2,-6 5 0,6-9 3,-6-4-3,6-9-2,-5-4 2,5 0 1,0 5-1,0-1 0,0 1 0,0-1 2,0 0-2,0 1 0,0 3 0,0 1-1,0 0 1,0-1 1,0 1-1,0 4 1,0-5-1,0 1-5,0-9 5,0 5 5,0 8-5,-6-13-1,6 8 1,0-7 0,-6 11-1,6-7 1,0-5 1,0 4-1,0-3 1,0-6-1,-5 1 0,5 0 0,0 4-1,0-4 1,0-4 2,0-4-2,0-9-3,-6 8 3,6 5 1,0-1-1,-6-3 0,6-9 0,0 8 0,0-8 0,0 0 0,0 13 0,0-9 1,0-4-1,0 13-1,0-5 1,0-8 1,0 0-1,0 0 0,0 0 0,0 0-2,0 9 2,0-9 1,0 0-1,0 8 0,0 5 0,-5-9 2,5-4-2,-6 9-1,-5-13 1,11 4 0,0 0 0,0 0 0,0 0 0,0 0 1,0 0-1,-11 12-1,-1-7 1,7-1 0,5-4 0,0 0 0,0 0 0,0 0 0,0 0 0,-12 8 1,7-4-1,5-4-2,0 0 2,0 0 3,0 0-3,0 0-3,0 0 3,-6 5 2,6-5-2,0 0 0,0 0 0,-11 8-1,0 1 1,-1-5 2,12-4-2,0 0-1,0 0 1,-11 8 2,0-3-2,11-5 0,0 0 0,-12 8 1,-5-4-1,6-4 4,-6 4-4,-5 1 1,-7-1-1,1 0-1,-6-4 1,0 4 2,-5 1-2,-1-5 0,-10 4 0,-1 0-1,-6 0 1,-5-4 2,6 9-2,-6-5 1,-6 5-1,-5-5-1,-6 0 1,5 0 2,-5 0-2,-5 1-1,-1-1 1,0 0 1,6 0-1,-5 1-1,-1-1 1,0 0 0,1-4 0,5 0 3,5 4-3,1-4 1,-1 0-1,7 0 1,-7 5-1,7-1-2,4 0 2,7 4 0,-6 1 0,0-5 0,0 0 0,5-4 0,1 0 0,-1 0-2,7 0 2,-1 0 4,0-4-4,0 4 0,-5 0 0,-1 0-1,1 0 1,-1 4 1,7 1-1,10-1-1,-5 4 1,0-3 2,-12-1-2,7 4-1,-7-3 1,1-1 0,-6-4 0,5-4-1,1-1 1,-12 1 1,-5 4-1,-6 0 1,5 0-1,-5 4-1,0 1 1,-6-1 2,-5 0-2,11-4 0,0 4 0,-6-4 0,1 0 0,-1 4 0,12 1 0,-6-1-2,0-4 2,0 4 0,0 0 0,0-4 2,5-4-2,1 4 0,0 0 0,-1 0 0,1-4 0,-1 4 0,12 0 0,0 0 0,0 0 0,0 0 1,0-4-1,0 4 0,0 4 0,0-13-1,5 1 1,1 4-2,-1 0 2,-5-1 3,0 1-3,-6 0 0,6 4 0,6 0 1,-6 4-1,0-4-1,-6 4 1,0-4 1,-5-4-1,11 4-1,0 4 1,-6-4 1,0 0-1,0 5-1,1-1 1,-1 0 1,12-4-1,-1 8 1,-5-3-1,0 3-1,0 1 1,0-5-1,0-4 1,11-4 1,0 4-1,0-5 0,0 10 0,6-5 0,0 0 0,6 0 0,-1 0 0,6 0 0,0 0 0,6 0 0,0 0 0,5-5 0,6 5 0,1 5-4,-1-5 4,5 0 0,12 0 4,0 0-4,0 0 0,0 0 0,0 0 1,0 0-1,0 0-1,0 0 1,0 0 1,0 0-1,0 0 0,0 0 0,0 0-3,0 0 3,-11-5 1,11 5-1,0 0 2,-11-8-2,5-1 1,0 1-1,1 0-1,-6-1 1,5 1 1,-5-1-1,-1-4 1,7 1-1,-1-1 0,0 0 0,1-4-1,-7 5 1,1-5 1,0 0-1,0 0 0,-1 4 0,1-4-1,0 9 1,-1-13 0,1 12 0,0 5 0,0 0 0,-1-17 0,1-5 1,0 9-1,-1-17 0,7-4 1,-1 9-1,0-1-1,1-8 1,5 0 1,-6 4-1,6 4 1,0 5-1,0-1-1,0 1 1,0 4 1,0-9-1,6 5-1,-6-5 1,5 1 0,-5 3 0,0-8 0,6 0 0,-6 5 0,0-5 0,0 9 0,6-5 0,-1 0 0,7 13 0,-7-4 4,7 4-4,-7 0-4,1 0 4,0 0 0,-1-4 0,1-4 0,-1-9 0,1 0 0,0 5 1,-6-10-4,0-3 3,-6 4 2,0 0-2,1 8 1,-1-12-1,1-5 0,-1 5 0,0 8-1,6 0 1,0 5 1,6 3-2,0-3 1,-1 7 0,1 1 0,-1 4 0,1 5 0,-6-5 2,0 0-2,6 0-2,-1 0 2,1 0 1,0-4-3,5 12 2,-5 1 2,-1-5-2,1 0-1,0 1 1,-1 8-1,1-1 1,-6 5 0,5-29 0,1 3 4,0-3-4,-6 7-3,5-3 3,-5 4-1,0-9 3,0 5-2,0-1 0,0 10 0,0-6 0,0 5 0,0 5 0,0 3 0,0-3 0,0 7 0,0 5 0,0-12 0,0 7-2,0 5 2,0 0 2,0-8-2,0 4-1,0 4 1,0 0 0,0 0 1,0 0-1,0-9-2,0 5 2,0 4 0,0 0 0,0 0 1,0 0-1,0 0-2,0 0 2,0 0-2,0 0 2,0 0-1,0 0 1,0-13-3,0 13 3,0 0 2,0 0-2,0 0 0,0 0-7,0 0 7,0 0 2,0 0-2,0 0-2,0 0 2,0 0 0,0 0 0,0 0 0,0 0 0,0 0 1,0 0-1,0 5 0,0-5 0,0 0 0,0 0-16,0 0 16,0 25-32,6 13 32,11 0-69</inkml:trace>
  </inkml:traceGroup>
</inkml:ink>
</file>

<file path=ppt/ink/ink3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8:39.497"/>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1351 1570 0,'0'-4'33,"0"4"-33,0 0 2,17-4-2,23 4-2,22 0 2,11-9-6,29 5 6,78-9-6,12 9 6,0-8 1,23-5-1,33-9 2,-5 9-2,-6 13 7,-28 0-7,28 16 5,-34-7-5,-11 12 2,5 8-2,-16-8-1,-1 8 1,-5 5-1,-22-17 1,-1-1 2,-16 5-2,-63-12-2,-11-5 2,-11-5 2,-6 5-2,-11 0 4,-34 0-3,0 0-1,-45 9 2,-12 4-2,-16-13 1,-17 8-1,-6 5 0,-68 4 0,-5 8 1,16-8-1,-10-9 2,-1 1-2,17-9 2,6 0-2,45 0 1,6 8-1,-6-8-1,6-8 1,5 16 0,6-12 0,11 0 1,12 0-1,5-5-1,11 9 1,12-4-2,6 4 2,33 4 0,11 0 1,18-4-1,11 5-1,17-5 1,16 4 0,6-4 0,12 0 2,62 0-2,-12 0-2,-5 0 2,0 0 0,-6 0 0,-6 4 2,-44 0-2,5-8-2,39 0 2,-62 8 0,-5 9 0,-11-13-2,-12 4 2,-6-4-3,-27 4 2,-18 1 1,6-5-2,-51 4 2,-17-8 4,-11 4-4,-17-5 6,-5 5-6,-63 0 8,6 5-8,6-1 5,22-8-5,51-1-2,-6 1 2,6 4 0,6 0 0,11 0 0,11-4 0,11 0 1,12-9-1,11 0-2,23 5 2,28-9-1,11 0 1,23 0 0,22-4 0,57-22 1,11 10-1,5 3-3,1 5 3,5 3 2,-11-7-2,-5 12-1,-12 4 1,-17 5-1,-62 8 1,-5 4 0,-12-13 0,-11 5 0,-6 8 0,-22 1 3,-6-5-3,-63 0 2,-27 12-2,-23 1-1,-79-13 1,-17 25 1,-33-12-1,33 4 2,0 8-2,-34 5-2,23-13 2,45 0-1,17-4 1,6 4 0,-1 0 0,24-5 0,61 1 0,6-5-2,11-3 2,6 3 0,11-4 0,11 1-5,12-10 5,11 5-1,57 5 1,22-10 1,22 10-1,85-22-1,18-9 1,38 14-1,7-1 1,-18-8 1,-22-9-1,28 13 1,-28 0-1,34-12 0,-1 3 0,-22-8 0,-33 5 0,-7 16 0,7-8 0,-18 4 1,-5 0-1,-6 8-1,-12 5 1,-27-9 1,-40 9-1,6 0-1,-1 0 1,1-5 3,-12 9-3,1-8 0,-1-1 0,-5 5-2,-6 4 2,-6-4 2,1 4-2,-6 0 0,-6 0 0,0 0-1,-6 0 1,1 0 0,-1 0 0,1 0-2,-6 0 2,0 0 3,-6 0-3,-6 0-1,-5 0 1,0 0 0,-5 4 0,-1 0 1,-5-4-1,-1 0 1,-5 0-1,0 0 3,0 0-3,0 0 0,0 0 0,0 0 0,12 0 0,-1 5 1,6-5-1,0 0-1,5 0 1,1 0 0,-1 8 0,1 1 0,-6-1 0,0 0 0,-6-3 0,0-1-1,1 4 1,-1-8 0,0 0 0,1 9 0,-1-1 1,6-3-1,0 3 0,0-4 0,0 5 0,5-5 0,-5 4 1,0 5-1,0-9-2,-6 5 2,1-5 1,-1 0-1,0-4 2,-5 5-2,-6-5-1,5 4 1,-5-4 3,0 0-3,12 4 1,-7 0-1,1-4 2,0 9-2,-1-5 1,1 0-1,-6-4 0,0 0 0,0 0 0,0 0 4,0 0-4,6 4 6,-6-4-6,0 0 6,5-8-6,1 8 0,-6 0 0,0 0 7,0 0-7,0 0 2,0 0-2,0 0 1,6-13-1,-1 1 1,1-5-1,-1 4 1,1 0-1,5-4 1,1 5-1,-1-5 4,-5 0-4,5 0-4,0-4 4,0-1 4,1 1-4,-1-4-3,0-1 3,1 5 3,-7-4-3,1-5 0,0 5 0,-1-1 2,-5 5-2,0-4 0,0 4 0,0 8 2,0-4-2,6 0 1,-6 4-1,0 1 1,0 3-1,-6-8-2,1 9 2,-1-9 4,-5 0-4,5 0-1,0 9 1,1-5 0,-7 0 0,7 1 1,-1 3-1,0-4-1,1 5 1,5-5 1,-6 5-1,6-9 0,-5 13 0,5 4-1,0-17 1,0-5 1,-6 6-1,6-6 0,-6 14 0,1-13 0,5 0 0,0-1 0,0 1 0,0 0 3,0 4-3,-6 0-2,6 5 2,-6-10 0,1 1 0,5 4 0,-6-4 0,0 0 0,1 0 0,-1 0 0,6-5 0,0 5 0,0 0-1,-6 4 1,6 0-1,-5-13 3,5 13-2,-6-4 1,1 0-1,-1 4-2,0-4 2,1 4 0,-1 4 1,0-4-1,6 13 0,0 0 0,-5-5-1,5 5 1,0 4 1,0-4-1,0 4 0,0-4 0,0 4-1,0 0 1,0 0 0,0 0 0,0 0 1,0 0-1,0-9 0,0 5 0,0 4-3,-6-4 3,6 4 2,0-9-2,6 1-1,-6 8 1,0 0 0,0 0 0,0 0 0,0 0 0,0 0 0,0 0 0,0 0 0,0 0 0,0 0 0,0 0 0,0 0 0,0-4 0,0 4 0,0 0 0,0-9-1,0 5 1,0 4 2,0 0-2,0 0-2,0 0 2,5 0 0,-5 0 0,0 0-1,0 0-1,0 0 2,0 0 1,0 0-1,0 0 0,0 0 0,-22 0-1,-7 4 1,-4-4 2,-1 0-2,0 9-1,-6-14 1,-5 10 0,-6-5 0,-5 8-2,0-4 2,5 1 1,-6-1-1,-5-8 2,-6 12-2,1-8-1,-12 4 1,5-4 1,-10-4-1,-7 8-1,-5-4 1,-50 5 0,5 7 0,45-12 0,5 0 0,-10 0 0,-69 0 0,18 4 1,5 1-1,0 12-1,1-17 1,10 0 2,35 0-2,-63 17-1,-11-5 1,0 1-2,6-5 2,-12 5 3,17-4-3,-5 8 0,-6-5 0,11-3-2,-5-9 2,0 8 3,5 1-3,0 3-2,12-12 2,-1 0-1,1 0 1,11 9 0,45-5 0,-11 0 0,-57-4 0,23 0 1,45-4-1,-6 8-2,-44-4 2,10 9 1,52-1-1,-1 1 3,0-9-3,6 0-2,0 0 2,0 0-1,0 0 1,0 0 0,6 0 0,5 0-2,12 0 2,-7 4 0,7 0 2,0-4-2,10 0 0,1-4 0,6 4-1,-1-4 1,1 4 2,5-5-2,6 1-1,-1 4 1,7-8-1,5 4 1,-6-5 1,6 1-1,0 3 1,0 1-1,6 0-2,0-5 2,0 1-1,5 4 1,-5-5 2,-1 1-2,1 4 1,0-1-1,0 1-1,-6-4 1,5 3-1,1 1 1,0 0-1,-6 0 1,6-1 1,-1-3-1,1 0 0,0 3 0,-1 1 1,1 0-1,0 0 0,-1-5 0,1 5-1,6-5 1,-1 5 0,0 4 0,6 0 0,0 0 0,0 0-2,-5-4 2,5 4 3,-6-4-3,0-5-1,1 5 1,5 4 1,-6-8-1,0 3-1,1 5 1,5 0 2,0 0-2,0 0-1,0 0 1,0 0-1,0 0 1,0 0 2,0 0-2,0-4-2,0 4 2,0 0-2,0 0 2,0 0 1,0 0-1,-6 9 1,6-9-1,-6 16-2,1 1 2,-1 0 1,1 9-1,5-5 0,-6 9 0,0-1 0,6 5 0,-5-4 0,5 4 0,-6-5 0,0 1 0,1-5-1,-1 13 1,0-4 0,1 4 0,-1-17 1,0 13-1,1-4-1,-1 0 1,1 3 2,5 14-2,-6-22-2,0 9 2,6-13 1,0 9-1,-5-9 0,-1 0 0,0 1 0,1 3 0,-1 0 0,0 1 0,1-1 0,-1 1 0,6-1 0,-6-4 0,6 5 0,0-1 0,0-4 0,0 0 0,0 0 0,6 1 0,0 3 1,-1-4-1,1 0 0,-6 5 0,0-1-1,0-12 1,0 4 0,0 0 0,0 0 0,0 0 0,0-5 1,0 5-2,0 4 1,0 1 0,6-6 0,-1 10 0,1-1 0,0 1 0,5-1-1,0-8 1,0-4 2,1 8-2,-1 0-1,0-8 1,1-1-1,-1 1 1,0 4 0,6-8 0,-6 3 1,6-3-1,0-1 0,-5-4 0,-1 5 0,0-9 0,0 8 1,1-8-1,-7 0 1,1 0-1,-6 0-2,11 0 2,-5 5 0,0-1 0,-6-4 0,0 0 1,5 0-1,7 8-1,-7-3 1,1-5 1,-1 0-1,1 0 0,5 4 0,-5-4-1,5 4 1,1 4 0,-7-3 0,7-1 0,-7 0 0,6 0 0,1-4 0,5-4 0,5 4 0,1 0 1,5 0-1,0 0 1,6 0-1,0 0-2,0-4 2,5 0 2,1-1-2,5 1-2,12 0 2,10 8 1,7-4-1,-1-4-1,6 0 1,0 4 0,6-4 0,-1-1 2,1 1-2,0 4-1,5-4 1,57 4-1,-23-4 1,-45-1 0,6 10 0,5-5 0,45 0 0,-50-5 0,11 1 0,62-9 0,-22 1 0,-46 7 0,6 1 0,56-13 0,-16 9 0,-46 4 1,12 4-1,56-5-2,5 1 2,1-9 3,-12 13-3,6-12-2,-5 8 2,-1 4 1,1-5-1,-7-3 0,1-1 0,6 14-1,-18 3 1,-39-8 0,56 9 0,-5-5 1,-11 4-1,-46-12 0,12-4 0,44 12 2,-5 13-2,-11-17-3,-51-5 3,6 10 2,-12-5-2,-5 4-1,0 0 1,-1 0-1,-4-4 1,-7 9 1,-5-5-1,-6 0 0,-6-8 0,1 0 0,-6 0 0,-12-1 0,1 5 0,5-4 0,0-9 0,-5 9-1,5 0 1,-5 0 1,-1 4-1,-5-9 0,0 9 0,0-4 0,0-4 0,-6 8 0,6 8 0,0-12 0,0-5 0,6 1 0,-1 4 0,7-9-3,-1 9 3,0-1-8,0 1 8,-11 4-9,0-4-20,0 4 29,-17 8-55</inkml:trace>
</inkml:ink>
</file>

<file path=ppt/ink/ink3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2:57.93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669 142 0,'0'0'71,"0"0"-71,0 0 4,-17 4-4,0 0 4,-6 9-4,6 0 2,0 54 0,0 18-2,6 46 0,11 34 0,0 5 0,6-65 0,5-37 0,0 8 0,6 26-1,-6-47 1,1-8 1,-1-5-1,-5-8 1,-1-13-1,1 0 1,0-4-1,-1-4 2,-5-5-2,0-8 0,6-59 4,5 4-4,1-25-2,4-69 2,1 22 0,-11-25 0,5-5 0,-5 22 0,-6 42 0,0 38 0,0 12 0,-11 9 1,-6 9-1,0 21-1,-6 4 1,-5 29 1,0 39-1,-6 8-3,-11 85 3,0 26 1,11-31-1,11-8 1,6 5-1,12-22 1,5-8-1,0-17-1,5-47 1,1-4-3,5-9 3,0-3-1,18-73-5,5-16 6,5-43-11,29-76 11,5-60-7,-5 9 7,-6-21-6,-17 26 6,-5 41 5,-18 39-5,-5 21 11,0 42-11,-11 30 13,-23 80-13,-6 69 0,-28 113 2,6 17-2,0 5 0,17-18 0,5-24 0,6-27 0,6-71 0,5-51 0,1-8 2,5-9-2,11-76 0,6-22-4,11-54 4,29-93-3,-1-22 3,-5 26-4,-6 17 4,-11 42-4,-17 59 4,-6 47 6,-5 4-6,-6 9 7,0 20-7,0 5 0,0 0 0,-17 39 1,6 20-1,-6-21 1,0 4-1,0 1 1,0 12-1,0-13-1,-6 17 1,-5-16 0,0 12 0,5-26 1,1 5-1,5-17 0,0-21 0,6-43-4,-1 1 4,7-26-4,-7-81 4,-5 14 0,1 20 0,-13 13 1,-10 17-1,5 51 11,-6 17-11,-5 30 2,0 16-2,-6 17 2,-5 43-2,-29 55-2,12 46 2,-1-4 2,18 0-2,16-13 0,24-46 0,16-34-2,0-47 2,5-8-2,6-13 2,6-8-6,12-21 6,-1-31-6,6-20 6,0 4-4,-6-38 4,23-68-5,5-21 5,0-8-5,-10 33 5,-12 30-1,-12 8 1,-5 9 0,-6 22 0,-5 45 25,-6 14-25,-6 16 4,-5 13-4,11 0 0,-17 46 0,0-7 2,0 49-4,-5 65 2,10-39 1,7-8-1,5-34-1,11 59 1,0-29 0,1-43 0,-7-8 0,1 0 0,0-1 0,-1-3 0,1 0-1,-6-5 1,0-8 3,0-5-3,0 1-4,0-9 4,0-4 1,0-4-1,0 0-1,5-5 1,-5 0 3,0-8-3,0 0 0,0 0 0,0 13-1,0 4 1,0 4 0,0 0 0,0-4 0,0-4 0,0 0 1,0-5-1,0-8 0,0 9 0,0-9-1,0 0 1,-16 12 0,-1 1 2,0-4-2,5-1 2,1 5-2,-6-1 4,6 14-4,0-9 2,5 4-2,0-4-1,1-4 3,-7 3-2,7 1-1,-1-8 1,6-9 3,-6 8-3,6-8 0,0 9 0,-5-1-3,5 1 3,0-9 1,0 0-1,0 0 0,0 0 0,0 0 1,0 0-1,11 0 1,6 0-1,0 4-1,0 4 1,5 1-1,1 8 1,0-9 1,5-8-1,0 5-1,0 11 1,0-7 1,6-9-1,-5 0-2,4 4 2,7-4 2,-1 0-2,1-4 0,-1-9 0,1 13 0,-6 0 0,0-4 0,0 0 0,-1-5 0,-10 9 0,5 0 0,-5-8 0,-1 12 0,1-4 0,-6 0-1,-6-4 1,0 12 1,1-3-1,-1-1-3,0 0 3,6-4 1,6 0-1,-1-8 1,7-5-1,-1 9 0,6-13 0,5 0-2,1 0 2,-1 0 3,1 0-3,5-4 2,6 8-2,0-4-1,-1 4 1,1 1 0,0 3 0,-6 1-1,-5 12 1,-7-17-1,7 5 1,0-1 1,-1 5-1,6 4 1,0-4-1,-5 0 1,-1-1-1,1 5-3,-6-4 3,-6 0 0,0 8 0,0 0 0,1 9 0,-1-17 0,0 12 0,0 1 0,6-5 0,-6-4 0,1-8 0,4 3 1,-4 14-1,-1-13 0,0 8 0,0-13 0,1 1 0,-7 8 0,1-4 0,-1 8 2,1 0-2,-6-8 0,0 0 0,0 4-1,0 4 1,5 0-1,1-4 1,-1 0 0,7 4 0,-1-4-1,0 5 1,0-5 4,0 0-4,1 4-1,5 0 1,-1-4-3,13-4 3,-1 0 2,11 8-2,6 4 0,6-12 0,-6-9 1,-5-4-1,5 1 1,5-6-1,1 1-1,5 4 1,1-4 1,5 4-1,6 0-2,-1 0 2,7 5-2,-18 3 2,6 1 2,6-1-2,5 5 0,0-4 0,1-1 1,55-4-1,-27 1 0,-51-1 0,-6 4 0,0 5 0,-6 4-1,-11 0 1,0 9 0,6 3 0,0 5 1,0 9-1,5-5 0,6 0 0,12-4 0,5 0 0,5-4 0,7-5 0,-12 1 0,5-9 0,7 0 0,5-5 0,45 1 0,-6 0 0,-56 4 0,0 4 0,0 5 0,-5 8 0,-18-9 0,1 9 0,-1-4 0,1-5 0,-7 5 0,1-1 0,-6-3 0,-5-5 0,-1 0 0,-5 5 0,-6-5 0,1-4 0,-7 0 0,-5 9 0,0-5 1,0 0-1,-6 0-1,1 5 1,5 3 0,-6 1 0,0-4 0,0-5 0,6 0 1,0 0-1,0 5-1,0-5 1,6 0 1,-1 5-1,1-1-1,-1 1 1,1-9 0,0 4 0,-1-8-1,-5 4 1,0 4 2,0-4-2,6 0 0,-7 4 0,7-8-1,0 0 1,-1-1 2,1 1-2,-12-9 0,6 1 0,0-1-1,-6 5 1,1-5 3,-1 4-3,0 1-1,0 4 1,1 0 3,-7-5-3,1 5 6,0 0-6,-6 4 3,0 0-3,5-13-2,1 0 2,0-8 2,-1-13-2,1-12-2,5-5 2,-5 0 0,-1 4 0,7 1 0,-7 8 0,1-5 0,5-12 0,1 0 0,-1 5 0,-6 7 0,1 1 0,0 4 1,-1 4-1,1 4 1,-6 5-1,0 4 0,0 4 0,0 4 0,-6 5 0,6-1-1,0 1 1,-5-1 0,5 9 0,0 0 1,0 0-1,0 0-2,-6-4 2,6 4 3,0 0-3,0 0 4,-17 0-4,6-8-2,0-5 2,-1 0 1,1 0-1,0-4 0,-1 1 0,1-1 1,0 0-1,0 0 4,-1 0-4,7 0 2,-7 4-2,1 0 2,-6 5-2,0 0-1,-5-5 1,-1 4 0,-5-3 0,-6 3 0,-6 1 0,1-1 0,-1 1 0,-5-1-1,-6 5 1,1 0 2,-7 4-2,-5 8 0,0 5 0,0 4-1,6 4 1,-1 0 2,-5-4-2,-6 0-1,1 0 1,-1-8 0,0-9 0,6 0 1,6-5-1,-1 1-2,1 0 2,-6-9 2,-1 9-2,1 0-2,12 4 2,-7-9-2,-11 9 2,-11 0 1,-11 0-1,0-4 1,-6-4-1,-51-5 0,23-8 0,50 4-2,-5-4 2,-5-5 1,-12 1-1,-51-1 0,6 14 0,51 7 1,5 1-1,0 4-2,-5 4 2,-6-4 0,-62-4 0,23 0 1,56 0-1,-6-5-2,6 5 2,0-9 1,11 1-1,-5-5-1,-6 0 1,-6 8 0,-11 1 0,6 8-2,-6-4 2,0-9 1,-45 0-1,28 1-2,45 7 2,0 5-3,-11 0 3,-5 9-1,-7-5 1,1-4 0,0 4 0,-1 0-1,1 5 1,17-5 2,5-4-2,0 0-2,1-4 2,-1 0 1,6-5-1,0 9 1,5 0-1,-5 0-1,6-12 1,-1-5 0,-5 8 0,-6 1-2,1-5 2,-1 9 0,11 12 0,-5-4-2,-5-8 2,-7 8 0,1 5 0,0-5 0,-1 0 0,6 9 0,1-9 0,-7-4 0,7 5 0,-7 3-1,12 0 1,0 5-1,0 8 1,0 5 0,5-5 0,7 4 1,10-12-1,6 4 0,6-9 0,5 1-2,6-5 2,6-4-9,11 0 9,0 0 0,0 0 0,11 21 2,6 5-2,6-5-2,5 13 2,-5-9 0,5-4 0,12-8-1,10 0 1,7-13 0,11 0 0,5-5-1,12 1 1,5-4 1,6 8-1,28-9 0,-45 13 0,11 1 0,6-1 0,68-13 1,0-3-1,-12-14-1,-22 5 1,-45 0 1,61-17-1,-10-9-2,-6 14 2,-51 16 2,5 0-2,-5 8 0,-5 9 0,-7-4 0,7-5 0,5 9-1,5 0 1,1-8 2,0 12-2,5 5 0,-5 3 0,-1 5-2,-5 9 2,-11-1 0,6 9 1,-1 8-1,6-8 1,0 0-1,-6-4-1,6-1 1,-5-16 0,-6 4 0,-6-13 0,-12 5 0,-10-9 2,-68 8-2,-23 5 0,-22 4 0,-1 8 0,-16-4 2,-12 5-2,-67 8-1,5-13 1,6-17 1,23 21-1,39-16 2,-11 21-2,-74-1-3,6 18 3,11-22 3,34 13-3,46-21 2,-7 4-2,1 0-2,0-16 2,-1 12 1,7-9-1,5 9-2,0-8 2,5 3 0,7 5 0,5 0 0,5 4 0,12-4 2,5-8-2,7 3-1,-1-7 1,6 3 1,-1-4-1,7 1-2,5-1 2,5-4 1,1 4-1,11-4-1,0 0 1,0 0-5,0 0 5,0 0-2,0 0 2,11 0-1,12-4 1,11 4 0,11 0 0,12 0 1,5-9-1,11-3 0,12 3 0,-1-4-1,7-8 1,22 4 0,-51 9 0,0 4-1,-6-13 1,1 8 0,-7 1 0,-4 8 0,-1 0 0,-11 0-1,-6 4 1,-6-4 4,-10-4-4,-18 0 2,6 4-2,-45 4 2,-12 0-2,-22-8-2,-22 4 2,-85 8 0,-1 1 0,18 3 1,-6 14-1,0 29-2,6 25 2,5-4-1,28 13 1,18 0 0,5-4 0,17 4 0,23-26 0,39-25 0,11-8 0,12-9 0,17 5 0,22-9-4,6-5 4,17-8 1,16-8-1,18-8-2,11-5 2,68-13-1,-18-12 1,-21-5-2,10-4 2,6 0-2,6 5 2,5-22 0,-5-4 0,-17-4 2,0 0-2,-1 8-1,1 17 1,-6 13 2,-39 17-2,0 0-1,-6-17 1,34-9-1,-46 13 1,12 13 2,0-13-2,1 13 0,-7-13 0,0 13 0,-5 0 0,0 17-1,-6-9 1,0 17 0,-6 0 0,1 18 1,-6-18-1,-12 17-2,1 4 2,-1 9 1,1-4-1,5-5 1,6-4-1,-1-8 1,1 4-1,0 0-1,-6 0 1,0 0-1,6 4 1,-6 4 1,0-3-1,6-1-1,0-4 1,0-5-1,0 1 1,-6-9 1,0-4-1,0-4 1,6 0-1,0 0 0,5-5 0,1 1 2,-1-5-2,6 0-4,0 5 4,6-1 2,0 1-2,-1-5 0,1 9 0,-11 0 2,5-9-2,0 5-1,0-9 1,0 8-1,6-3 1,-1 12-2,1-13 2,6 13 6,-1-4-6,0 8-4,-5-8 4,0 8 0,-12-4 0,-5-4-1,0-5 1,-6 18 2,0-14-2,0 14-2,0-9 2,-5 8 2,-1-12-2,1 4-2,-1 0 2,-5 0 2,6 4-2,-1-8 0,6 8 0,1 5 0,4-13 0,7-1 1,-1-12-1,1 13-1,-12-13 1,0 9-1,0-9 1,6 13-1,0-9 1,5 13 1,1-9-1,-1 9 1,-5 0-1,-12 0-1,-5 5 2,-5-5-1,-12 8 9,-12-8-9,-5 0 0,-17 0 0,-17 21 1,-5-4-1,-6-8 0,0 3 0,-1-3-1,-16-1 1,-11-3 3,-12 7-3,-5-8 5,0 1-5,-6-1 0,5 0 0,12-4 4,-5-4-4,-1 0 2,0 4-2,-5-5-2,-6 5 2,6-12-2,-6 3 2,-51 1-2,29-1 2,50-8 2,-11 22-2,-6-27 0,-5 18 0,-1 13-2,1-18 2,-6-12 2,-45 8-2,56 22-1,12-22 1,0-16 1,-1 7-1,-5-12 0,0 18 0,6 11-2,5-3 2,6 4 1,6-9-1,5 13 0,11-13 0,6 13-1,6-8 1,6 12-3,5-8 3,5 4-10,12 0 10,0 0 1,23 0-1,16 0-1,12 8 1,11-4 1,6 1-1,0 16-2,5 4 2,6 5-3,0 0 3,0-5 0,-5 5 0,-1-5 0,-11-12 0,-5 4 0,-7 0 0,-10-5 0,-6-8 0,-17 9 0,-6 8 0,-11 0 1,-11 1-1,-1-1 2,-10-4-2,5 0-2,0 0 2,-6-9 1,1 1-1,-1-9 1,-5 0-1,0-5 2,5 5-2,1 0 2,5 0-2,5 5 1,1-5-1,11 0-1,0 0 1,0 0-1,0 0 1,11 12-1,6 1 1,0 4-1,0-4 1,0-1 1,-6 1-1,1 0-2,-1-5 2,0 1 1,1-1-1,-1 5-1,0-5 1,-5 1 1,-1-5-1,1 4 1,0-8-1,-6 0 4,0 0-4,0 0-2,0 0 2,-28 9 1,-6-1-1,-6 1-1,-5-5 1,0-4 1,-6 0-1,12 0 0,-24 4-1,1 1 1,-5 3 0,-7 9 0,1-4 1,5-5-1,0 1-1,1 3 1,5 14 0,5-1 0,6-4 1,1-8-1,4 4 0,7-4 0,5-5 1,11-8-1,6 4 0,1-12 0,-1 8-2,5-9 2,1-8 0,5 5 0,-5-1 0,0 5 0,0-5 0,-1 9 0,-5-5 0,0 1 0,0-5 1,-5 0-1,-6-4 1,-1 0-1,-4 0-1,-1 1 1,-6-6 1,1 10-1,-7-5 1,1 0-1,0 4-1,6 0 1,-1 5 2,6-5-2,0 5-2,6-1 2,6 5 0,-1 0 0,6 0 1,0-1-1,6 5-1,0 0 1,11 0-3,0 0 3,0 0-2,0 0 2,0 0 0,22 9 2,12-1-2,11 1-2,12-9 2,10 4 0,12-4 0,0 0 0,-5-4 0,5-5 0,5 1 0,1 4-1,0 4 1,-1 4 0,7 4 0,5 9 1,45 13-1,-28 4 0,-51-13 0,6 4 0,-1-4 0,-5-8-1,0 0 1,-5 0 1,11-9-1,-6 0 0,0 4 0,0 9 0,0-4 0,0 0 0,0-9 0,0 5-3,-5-5 3,-1-8 2,1-1-2,-1-3 1,1 12-1,-1-8-1,-5 0 1,0 4-1,-1 0 1,-4 0 1,4 4-1,1-8 1,0-1-1,5 10 0,-5-1 0,6-8-2,-7 8 2,-10-4 2,-6 0-2,0-4 0,0 4 0,-1 4-1,1 4 1,6 1 0,-1 3 0,6-3 0,1-9 0,-1 4 0,0 0 0,0-8 0,0-4 0,0 3 0,-5-3 0,-1 0 0,7 3 0,-7 1 0,1 4 0,5-4 1,-6 0-1,-5-1-1,0-3 1,0-1 1,0 5-1,0 0-1,-1 0 1,1-1 0,-5 5 0,-1-4 0,-6 0 0,1 0 0,-6 4 0,0 0 1,-6 0-1,0 0 0,-5 0 0,0 0 0,-1 0 0,-5 0 0,0 0 0,12 0-1,-1 0 1,0 0 2,6 0-2,0 4-2,0 4 2,0 1 2,5-9-2,1 4-2,0 0 2,-1-8 0,1 0 0,-1 0 2,1-1-2,-1 1 0,1 0 0,-6 0-2,0-5 2,0 9 0,-6 0 0,0 0 1,-5 5-1,-6-5 1,11 0-1,-5 0 1,-6 0-1,6 0 2,-6 0-2,0 0 5,0 0-5,5 0 2,-5 0-2,0 0 0,0 0 0,0 0-1,0 0 0,6-13 1,0-4-1,-1 0 1,1-8 2,-6-5-2,6-4-1,-6 0 1,0 5 1,0-5 1,-6 4-2,6 0-1,-6 5 1,6 12 1,-5-8-1,-1 8 2,0 1-2,6-1 0,-5 0 0,-1-4-2,6-4 2,0 4-2,-6 0 3,1-12-1,-1 8 1,0 4-1,6 4 2,0 0-2,-5 5 0,5-1-4,11-25 6,6-12-2,0 12-1,6 0 1,-7 13-3,-4 4 3,-1 4-2,0 1 6,1-1-4,-7 9 0,1-9 0,-6 13 2,0 0-2,0-13 1,-17-4-4,0-8 3,0 4 3,0-5-3,0 14 0,-5-9 0,-1 8 2,1 0-2,-1 0 0,6 9 0,6-4 0,-1 4 0,1 8-2,11-4 2,0 0 1,0 0-1,-11-9 1,0 5-1,-1 0-1,1-5 1,0 5 0,-1-4 0,1-1 1,0 1-1,0-5 2,-1 13-2,1-13-2,-6 9 2,0-4 0,0 3 0,-5-3 2,5-1-2,0-3-2,0 3 2,0 1 2,0-1-2,0-3 0,0 7 0,0-3 1,-5 4-1,-1 0 2,6 8-2,0-4 0,0 4 0,0-4 0,0 0 0,0-4 0,6 0 0,0-1 2,-1 5-2,-10-4-1,-6 13 1,-6-9 0,-6 12 0,-5-3 0,0 8 0,0-5 2,0 5-2,0-4-1,5-5 1,1 1-1,-1 4 1,0-1 4,1 5-4,-1-4-4,1 8 4,5-4 0,6 0 0,0-4 1,5-1-1,0-3 0,7-1 0,-1-8 2,5 5-2,12-5-3,-17-5 3,0-3 1,12 4-1,5 4 0,-23-9 0,1-8 1,-7 9-1,-4-9-1,-7 4 1,-5 0 1,0 5-1,-6-5-1,0 5 1,0-5 1,1 0-1,-7 1-1,1 3 1,-1 1 0,6-1 0,1 1 0,10-1 0,1-3-1,5 7 1,0 1 1,0 4-1,0-8-3,0 8 3,0-5 2,1 5-2,-1 0 1,5 5-1,-4-5-1,-1 0 1,0-5-1,-6 10 1,6-1 1,-5 0-1,-1-4-2,7 4 2,-1-4 3,0 5-3,0-1 0,-6 0 0,1 0-1,5 1 1,0-5 1,12 0-1,-7-5-3,1-3 3,0-1 2,0-3-2,0-1-1,-1 0 1,1 5 0,0-1 0,0-3-2,-1 3 2,-4-8 1,-1 9-1,0-5-2,0 0 2,0 9 0,6 8 0,0-12-2,-1 12 2,1-4 1,0-4-1,0 8 1,0-4-1,-1 0-2,1 0 2,0-8 1,0 12-1,-1-8-1,1 8 1,0 0 0,0-4 0,11 0 0,0 0 0,6-4 0,-1 4 0,12 0-6,0 0 6,0 0 4,0 0-4,0 0-2,0 0 2,0 0-2,0 0 2,0 0 0,0 0 0,0 0-1,0 0 1,-11 0 0,11 0 0,0 0-2,0 0 2,0 0-4,0 0 4,0 0 1,0 0-1,0 0 1,17 0-1,11 0-2,6 0 2,6-4 1,-1-5-1,1 1 0,-1-1 0,6 14 0,0-1 0,6 0-1,-6-4 1,6 0-1,6 8 1,-7 1 0,1 8 0,-11-4-1,-1-1 1,1 1 2,-1 0-2,1-5-1,-6-4 1,-1 1 1,1-1-1,0-4 1,0-4-1,0-5 0,0 5 0,5-17 0,1 4 0,5-4-1,0 21 1,0-5 1,0 1-1,1 0 0,-1 8 0,-6-4 1,1 4-1,-1-8-2,-5 8 2,-11-8 0,5 4 0,0-4-1,-5 4 1,5-4 2,-5 8-2,5-13-2,0 14 2,-5-5-1,-1 0 1,1 0 3,-1 0-3,1 4-1,-1-13 1,1 18-2,-6-18 2,0 5 2,0 4-2,0 0 1,0-4-1,0 0-1,0 8 1,5-4-2,1 8 2,-1 1 3,1 4-3,5 4-1,0 4 1,1-4-1,-7 0 1,1-5 1,-1 5-1,-5-8 1,11-5-1,1-4 0,-7 4 0,1 0-2,-6-4 2,0 0 2,0 5-2,0-5-2,-6 4 2,0-4 0,-5 4 0,5 0 0,-11 5 0,0-9 0,0 0 0,6 0 2,5 0-2,0 4 0,1 0 0,-1-4-4,0 4 4,0 1 4,6-1-4,0 0-3,0-4 3,0 0 0,6-4 0,-1 0 1,1 4-1,0-5 1,-1 1-1,-5 0-2,0 0 2,0 0 2,0 4-2,0 0-2,-6 0 2,0 0 0,1 0 0,-1-5-1,0 1 1,-5 0 2,-1 0-2,1-1 0,-6 5 0,0 0 1,0 0-1,0 0 0,0 0 0,0 0 1,0 0-1,0 0-1,0 0 1,0 0 0,0 0 0,0 0 0,0 0 0,0 0-1,0 0 1,0 0 0,0 0 0,0 0 1,0 0-1,0 0 0,0 0 0,0 0 0,0 0 0,0 0-1,0 0 1,0 0 3,0 0-3,0 0 1,0 0-1,0 0 1,0 0-1,0 0 2,0 0-2,-22 0 1,-1-4-1,6-4-1,-6-1 1,7-3-1,-7-5 1,0 4 0,6 4 0,-5 1 1,5-5-1,0 9-1,0 0 1,0 0 1,0-1-1,6 10 0,0-10 0,-1 5 1,12 0-1,0 0-1,0 0 1,-17-4-1,6 4 1,0 0-1,11 0 1,0 0 2,-17 0-2,0 4 1,0 1-1,0-1-1,0-4 1,0 4 0,6 0 0,0 0 1,11-4-1,0 0-3,0 0 3,0 0 1,0 0-1,0 0-2,0 0 2,0 0-1,0 0 1,0 0-1,0 0 1,0 0-1,0 0 1,17 0 1,-6-4-1,0 4-1,6-4 1,0 4 0,0 0 0,0 4-1,0-8 1,0 8 1,0 0-1,-6 1 0,0-5 0,1 4 0,-1-4 0,0 4 1,0-4-1,6 4-2,0-4 2,0 0 1,-5 5-1,4-1-1,-4 0 1,-1 0 1,0-4-1,6 5 0,0-5 0,6 4 1,5-8-1,6-1-2,5-3 2,1-1 2,5 5-2,0 0-1,0-5 1,0 1 1,1-5-1,-7 5 0,-11-1 0,-5 5 0,0 0 0,5 4-1,0-4 1,0-1 0,-5 1 0,-1 4 0,1-4 0,-6 4 0,-6 0 0,0 0 0,1 4 0,-7-12 0,1 12 0,0-4 0,-6 0 0,0 0 0,0 0 0,5 4-1,7 0 1,-7-4 1,7 5-1,-1-1 0,6-4 0,0 0 0,0 4 0,5-4-1,1 0 1,-1 0 2,7 0-2,-1 4-2,6 1 2,-6-14 2,6 9-2,-6-4-2,0 4 2,-5 8 0,-1-3 0,-5-1 2,0 0-2,-5 0-1,-7-8 1,1 8 0,-1-4 0,1 0 0,-6 0 0,0 0 1,0 0-1,0 0 3,0 0-3,0 0-4,0 0 4,0 0 0,0 0 0,6 5 0,-6-5 0,0 0 0,11 8 1,-5-4-1,-1 0-1,7 1 1,-1-1 0,-5 0 0,-6-4 0,11 9 0,0-5 1,0 0-1,1 5-1,-1-5 1,-5 0 1,-1-4-1,-5 0-1,6 9 1,5-5 0,0-4 0,1 8 1,-7 1-1,7-1 0,-1 1 0,0-5 0,-5-4 0,-6 0 0,6 4 0,-6-4 0,0 0 0,0 0 1,5 4-1,-5-4-1,6 9 1,-6-5 1,0-4-1,0 0-1,0 0 1,0 0 0,0 0 0,0 0 0,0 0 0,0 0 1,6 8-1,-1-3-1,6 3 1,-5-4-1,0 1 1,-6-5 2,0 0-2,5 0-1,1 4 1,-6-4 2,0 0-2,0 0-1,0 0 1,0 0-1,0 0 1,0 0 1,0 0-1,0 0-1,0 0 1,0 0-1,0 0 1,0 0 1,11 4-1,1 0-1,-1 1 1,0-1 1,0 0-1,-5-4 0,5 0 0,-5 0 0,-6 0 0,0 0 2,0 0-2,0 0 0,0 0 0,0 0 0,0 0 0,0 0-2,0 0 2,0 0 3,0 0-3,0 0-1,0 0 1,0 0-4,0 0 4,0 0 4,0 0-4,0 0 0,0 0 0,0 0 0,0 0 0,0 0 1,0 0-1,0 0 1,0 0-1,0 0-3,0 0 3,0 0 2,6 0-2,-1 0-3,1 0 3,0-4 0,-1 4 0,1 0 1,-6 0-1,0 0-1,6 0 1,-1 0 0,1 0 0,-6 0 2,0 0-2,5 0 0,-5 0 0,0 0 0,0 0 0,0 0 0,0 0 0,0 0 0,0 0 0,6-4 0,-6 4 0,0 0 0,0 0 0,0 0 0,0 0 0,0 0 0,0 0 1,0 0-1,0 0 1,0 0-1,0 0-3,0 0 3,0 0 1,0 0-1,0 0-3,0 0 3,11 4 1,1 4-1,-1-3 0,0 3 0,1-4 0,-7 5 0,1-9 0,-6 0 0,6 0 2,-6 0-2,5 8 0,-5 13 0,-5 13 0,-7-8 2,1-5-2,0 0-3,-1 0 3,1 0 1,0 13-1,-1-8 0,1 7 0,0-3 0,0-9 2,-1 9-2,1-17-2,5 16 2,1-12 0,-1 4 0,0 0 1,6 5-1,0-9 1,0 8-1,0-12-1,0 8 1,0-8-1,0-1 1,0-3 0,0-9 0,0 13 2,0-5-2,-5 9 0,-1 4 0,-5 5 0,0-1 0,-1 0 0,7 1 0,-1 3 0,0 5-2,1 0 2,-1-4 2,0-1-2,1-3 0,5-1 0,-6-4 0,6-4 0,-5-4-1,5 0 1,0-1 1,0-3-1,0 4 0,0-1 0,0-3 2,-6-9-3,6 0 1,0 0 0,0 0 0,-17 4 1,0 0-1,0 9-1,0 0 1,0 4 0,0 4 0,0-13 1,0 5-1,6 4 0,0-13 0,0 0 0,-1 0 0,12-4-1,-17 17 1,0-4 1,6-9-1,0 1 0,11-5 0,0 0-1,0 0 1,-6 0 3,6 0-3,0 0 0,-11 0 0,11 0 0,-23 4 0,-5 17 3,0 4-3,0 5-2,-1-5 2,1-8-1,6 0 1,-1 9 3,-5-9-3,5-13 0,-5 4 0,0-3-2,-6 3 2,0 0 2,0-3-2,6 7-1,0-7 1,0 3 1,11-12-1,0 12-1,5-8 1,12 0 0,-17-12 0,0-1 1,1-4-1,-7 4 0,6-4 1,0 5-1,-5-1 1,-1 9-1,-5 0-1,0 4 1,-6 4 1,0-8-1,0-1-1,0 1 1,0 4 1,-5-8-1,5-1 1,-6 9-1,1 4-1,-1-4 1,-5 5 0,0-1 0,0 9-2,5-1 2,6 5 2,6-4-2,-17 0 0,0-1 0,-6 1 0,0-5-1,0-8 1,1 0 1,-1-4-1,6 13 3,5-5-3,1 0-4,-1-4 4,1-4 1,-1 4-1,6 0 0,-5 0 0,-1 0-1,1 4 1,-1 0 2,1-4-2,5 0-2,0 5 3,-5-1-1,-1-4 2,0 0-2,1 4-1,-1-8 1,7 4-1,-7-4 1,1 4-1,5-5 1,0 1 2,6 0-2,-6 8-1,0 0 1,0-8 1,0 0-1,0 4 0,0-4 0,1-5-1,-1-4 1,0 1 1,0-9-1,0 4-1,6-4 1,0-1-2,5 1 2,6-8 3,-5 12-3,-1 0-1,-5 21 1,0-21-1,-6 4 1,0 22 0,-6-9 0,1-9 0,-1 5 0,-5 0 0,6-9 0,-1 0 1,1 1-1,5 12-1,0-5 1,0 10 0,0-5 0,0 8 0,0-8 0,6 4 0,0-4 0,0 5 2,-1-5-2,7-9-1,-1 1 1,1 8-1,-1-5 1,6 1 0,6 0 0,0 0-1,11 4 1,-17-4 1,0 8-1,-6 0 0,1 4 0,-1 5 0,0-13 0,-5 9 0,6-1 0,-7-12-1,1 4 1,0 8 1,-11-8-1,5 9 0,0-5 0,0 13-1,0 0 1,0 4 0,0-8 0,0 4 1,1-17-1,-1 4-2,0-4 2,0 0 0,0 0 0,0 0 0,0-4 0,12 8 0,-6-4 0,-6 8 0,-6 9 0,-5-4 0,0 0 0,0-5 0,5 1 0,1-1-1,-1-4 1,1-4 0,5-8 0,6-1 1,-1 5-1,1 4 0,6 4 0,-1-12 0,0 4 0,-5 12-2,0-4 2,0 5 2,5-1-2,1 1-1,-1-9 1,-5-4 1,5-1-1,-5-3-1,0 4 1,0-1 1,11 1-1,-17 13 0,-6 3-2,1-3 2,-1 8 1,1-17-1,-1 12 2,6 1-2,0-4-2,1-14 2,-1 10 2,0-1-2,0-4-1,-6 0 1,1 0-2,-6 4 2,0 0 0,0-4 0,5 9 1,0-13-1,1 12 0,-1-4 0,18-8 1,-6 0-1,-1 0 0,-4 8 0,-1 0-2,-6-4 2,-5-4 1,-6-5-1,-5 9 2,-1 0-2,1 0-3,-1-4 3,-5 4 0,0 4 0,0-8-3,6 4 3,5-4-11,0 4 11,6-13-18,-6 9 18,0 0-16,1 4 16,4 8-27,7-4 27,5 5-41</inkml:trace>
</inkml:ink>
</file>

<file path=ppt/ink/ink3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8:31.396"/>
    </inkml:context>
    <inkml:brush xml:id="br0">
      <inkml:brushProperty name="width" value="0.21167" units="cm"/>
      <inkml:brushProperty name="height" value="0.21167" units="cm"/>
      <inkml:brushProperty name="fitToCurve" value="1"/>
    </inkml:brush>
  </inkml:definitions>
  <inkml:trace contextRef="#ctx0" brushRef="#br0">372 41 0,'0'0'20,"0"0"-20,0 0 3,0 0-3,0 0 1,0 0-1,6-5 17,0 5-17,-6 0 6,0 0-6,0 0 1,0 0-1,0 0-1,0 0 1,0 0 1,0 0-1,0 0 1,0 0-1,0 0 2,0 0-2,0 0 4,0 0-4,0 0 8,0 0-8,0 0 5,5 0-5,-5 0 8,0 0-8,0 0 0,0 0 0,0 0 1,0 0-1,0 0 2,0 0-2,0 0 0,0 0 0,12 0 0,-7 0 0,-5 0 1,6 5-1,5-14 0,0 13 0,1 1 1,-1-10-1,6 5 1,6 0-1,-1 0 2,1 5-2,-1-5 0,1 0 0,11 12 2,5-12-2,12 0 2,0 5-2,5 3 0,1-8 0,5-8 0,11-1 0,6 5 1,0 0-1,-5-1 0,-1 5 0,0 0 2,1 5-2,-1-5 0,-5-5 0,-6 1 2,-6 4-2,1 0 0,5 4 0,0-4-2,0 0 2,0 5 1,0 3-1,-5-8 0,-1 4 0,1 1 1,-1-5-1,6 4-1,0 0 1,0-8 1,-5 0-1,-6 8 1,-6-4-1,6 0 0,-1 0 0,1-4-1,0 8 1,0-8 1,0-5-1,-1 9-1,-4 0 1,-1 4 2,5 1-2,1-14 0,0 5 0,6 0 0,-1 4 0,0-5 1,-5 1-1,6 0-2,5 4 2,5 0 1,1-4-1,0-1 1,0 5-1,-1 0-1,7 0 1,-1 0 0,6-4 0,-11 4 1,0-4-1,5 4 0,6-4 0,0 4 1,0-4-1,-6 8 0,6-8 0,1 4 0,-1 4 0,5-8 0,-10 4 0,5 0 0,0-5 0,5 5-2,1 0 2,-6 0 3,-6 5-3,1-5 2,-1 0-2,0 0 3,1 0-3,-6 0 2,-1 0-2,-10 0-2,-1-5 2,6 5 0,0 9 0,6-9 1,-6 4-1,-5-4-1,-7 0 1,1 0 1,0 4-1,6-8-1,-7 4 1,7 4 2,-1-4-2,1-4-2,-7 4 2,-4 0-3,4 0 3,1 0 4,6 0-4,-1-4 0,1 8 0,-1-4 0,-5 0 0,-6 4 0,0-4 0,0 4-1,0 5 1,1-9 2,-7-4-2,6 4 0,0 0 0,1-5 0,-7 1 0,1 0-2,-7 0 2,-4 4 2,-1 0-2,0-4 0,0 4 0,1 4 0,-1-4 0,0 0-2,6 0 2,0 4 1,0-4-1,-1 0 1,1-4-1,0 4-1,-6 4 1,1 0-1,-1 5 1,6-5 1,0 0-1,5 0 1,1 5-1,5-9-1,-6-4 1,1 8-1,-6-4 1,0 0 2,-6 0-2,0-9 0,-5 9-1,-1-4 1,-5 8-1,-6-4 1,1 5 1,-1-1-1,-5-4-1,-6 0 1,5 4-2,-5-4 2,0 0 4,0 0-4,6 4-1,-6-4 1,0 0-1,0 0 1,0 0 0,0 0 0,0 0 1,0 0-1,0 0 0,0 0 0,0 0-1,0 0 1,5 5-1,-5-5 1,0 0 2,0 0-2,6 4-5,-6-4 5,0 0 1,0 0-1,6 12 4,-1 5-4,1-4-3,0 0 3,-1-5-1,1 13 3,0 1-2,-6 3 1,5 0-1,1 1 1,-6 8-1,0-5-2,6-16 2,-1 12 1,1-12-1,-6 8-3,6 5 3,-1-1 1,-5 5-1,0-9 1,6 0-1,-6 4 0,0 1 0,0-5-1,0-4 1,0 4 0,0 9 0,0 4 3,-6-5-3,1 1 0,-1 16 0,0-3-1,1 8 1,-1-9-1,0-4 1,1 13-2,5-9 2,-6 5 0,6-9 3,-6-4-3,6-9-2,-5-4 2,5 0 1,0 5-1,0-1 0,0 1 0,0-1 2,0 0-2,0 1 0,0 3 0,0 1-1,0 0 1,0-1 1,0 1-1,0 4 1,0-5-1,0 1-5,0-9 5,0 5 5,0 8-5,-6-13-1,6 8 1,0-7 0,-6 11-1,6-7 1,0-5 1,0 4-1,0-3 1,0-6-1,-5 1 0,5 0 0,0 4-1,0-4 1,0-4 2,0-4-2,0-9-3,-6 8 3,6 5 1,0-1-1,-6-3 0,6-9 0,0 8 0,0-8 0,0 0 0,0 13 0,0-9 1,0-4-1,0 13-1,0-5 1,0-8 1,0 0-1,0 0 0,0 0 0,0 0-2,0 9 2,0-9 1,0 0-1,0 8 0,0 5 0,-5-9 2,5-4-2,-6 9-1,-5-13 1,11 4 0,0 0 0,0 0 0,0 0 0,0 0 1,0 0-1,-11 12-1,-1-7 1,7-1 0,5-4 0,0 0 0,0 0 0,0 0 0,0 0 0,-12 8 1,7-4-1,5-4-2,0 0 2,0 0 3,0 0-3,0 0-3,0 0 3,-6 5 2,6-5-2,0 0 0,0 0 0,-11 8-1,0 1 1,-1-5 2,12-4-2,0 0-1,0 0 1,-11 8 2,0-3-2,11-5 0,0 0 0,-12 8 1,-5-4-1,6-4 4,-6 4-4,-5 1 1,-7-1-1,1 0-1,-6-4 1,0 4 2,-5 1-2,-1-5 0,-10 4 0,-1 0-1,-6 0 1,-5-4 2,6 9-2,-6-5 1,-6 5-1,-5-5-1,-6 0 1,5 0 2,-5 0-2,-5 1-1,-1-1 1,0 0 1,6 0-1,-5 1-1,-1-1 1,0 0 0,1-4 0,5 0 3,5 4-3,1-4 1,-1 0-1,7 0 1,-7 5-1,7-1-2,4 0 2,7 4 0,-6 1 0,0-5 0,0 0 0,5-4 0,1 0 0,-1 0-2,7 0 2,-1 0 4,0-4-4,0 4 0,-5 0 0,-1 0-1,1 0 1,-1 4 1,7 1-1,10-1-1,-5 4 1,0-3 2,-12-1-2,7 4-1,-7-3 1,1-1 0,-6-4 0,5-4-1,1-1 1,-12 1 1,-5 4-1,-6 0 1,5 0-1,-5 4-1,0 1 1,-6-1 2,-5 0-2,11-4 0,0 4 0,-6-4 0,1 0 0,-1 4 0,12 1 0,-6-1-2,0-4 2,0 4 0,0 0 0,0-4 2,5-4-2,1 4 0,0 0 0,-1 0 0,1-4 0,-1 4 0,12 0 0,0 0 0,0 0 0,0 0 1,0-4-1,0 4 0,0 4 0,0-13-1,5 1 1,1 4-2,-1 0 2,-5-1 3,0 1-3,-6 0 0,6 4 0,6 0 1,-6 4-1,0-4-1,-6 4 1,0-4 1,-5-4-1,11 4-1,0 4 1,-6-4 1,0 0-1,0 5-1,1-1 1,-1 0 1,12-4-1,-1 8 1,-5-3-1,0 3-1,0 1 1,0-5-1,0-4 1,11-4 1,0 4-1,0-5 0,0 10 0,6-5 0,0 0 0,6 0 0,-1 0 0,6 0 0,0 0 0,6 0 0,0 0 0,5-5 0,6 5 0,1 5-4,-1-5 4,5 0 0,12 0 4,0 0-4,0 0 0,0 0 0,0 0 1,0 0-1,0 0-1,0 0 1,0 0 1,0 0-1,0 0 0,0 0 0,0 0-3,0 0 3,-11-5 1,11 5-1,0 0 2,-11-8-2,5-1 1,0 1-1,1 0-1,-6-1 1,5 1 1,-5-1-1,-1-4 1,7 1-1,-1-1 0,0 0 0,1-4-1,-7 5 1,1-5 1,0 0-1,0 0 0,-1 4 0,1-4-1,0 9 1,-1-13 0,1 12 0,0 5 0,0 0 0,-1-17 0,1-5 1,0 9-1,-1-17 0,7-4 1,-1 9-1,0-1-1,1-8 1,5 0 1,-6 4-1,6 4 1,0 5-1,0-1-1,0 1 1,0 4 1,0-9-1,6 5-1,-6-5 1,5 1 0,-5 3 0,0-8 0,6 0 0,-6 5 0,0-5 0,0 9 0,6-5 0,-1 0 0,7 13 0,-7-4 4,7 4-4,-7 0-4,1 0 4,0 0 0,-1-4 0,1-4 0,-1-9 0,1 0 0,0 5 1,-6-10-4,0-3 3,-6 4 2,0 0-2,1 8 1,-1-12-1,1-5 0,-1 5 0,0 8-1,6 0 1,0 5 1,6 3-2,0-3 1,-1 7 0,1 1 0,-1 4 0,1 5 0,-6-5 2,0 0-2,6 0-2,-1 0 2,1 0 1,0-4-3,5 12 2,-5 1 2,-1-5-2,1 0-1,0 1 1,-1 8-1,1-1 1,-6 5 0,5-29 0,1 3 4,0-3-4,-6 7-3,5-3 3,-5 4-1,0-9 3,0 5-2,0-1 0,0 10 0,0-6 0,0 5 0,0 5 0,0 3 0,0-3 0,0 7 0,0 5 0,0-12 0,0 7-2,0 5 2,0 0 2,0-8-2,0 4-1,0 4 1,0 0 0,0 0 1,0 0-1,0-9-2,0 5 2,0 4 0,0 0 0,0 0 1,0 0-1,0 0-2,0 0 2,0 0-2,0 0 2,0 0-1,0 0 1,0-13-3,0 13 3,0 0 2,0 0-2,0 0 0,0 0-7,0 0 7,0 0 2,0 0-2,0 0-2,0 0 2,0 0 0,0 0 0,0 0 0,0 0 0,0 0 1,0 0-1,0 5 0,0-5 0,0 0 0,0 0-16,0 0 16,0 25-32,6 13 32,11 0-69</inkml:trace>
</inkml:ink>
</file>

<file path=ppt/ink/ink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0:38:40.109"/>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836 1940 0,'5'-8'6,"1"-5"-6,5-4-1,-5 0 1,0-4 0,-6 13 0,0-5 11,-6 4-11,0-3 8,-5 8-8,-6 8 4,-5 4-4,-1 9-2,-5 21 2,-17 13 0,-6 13 0,-34 24 6,0-3-6,35-30 0,5 4 0,-1-4-5,1-12 5,11-9 7,6-5-7,6-12 14,5-8-14,22-43 0,18-4-1,5-22 1,17-7 3,40-52-3,0 26 0,-18-9 0,-10-8-2,-6 0 2,-1 13 1,-21 50-1,-7-3 0,1-5 0,-12 4 1,0 4-1,-5 9 6,-6 8-6,6 9-4,-1 26 5,-5-5-1,6 25 0,-6 13 0,0 17 0,0 9 0,-6 8-1,1-13 1,-1-8 0,-5-9 0,-1-8 1,1-9-1,0 1 5,-1-9-5,1-9 5,0 0-5,5-33 0,1-30 3,-1-8-3,6 3-3,0-3 3,6 3 4,-1 1-4,-5 8-6,0 5 6,-5 4 1,-1 16-1,-5 13 0,-18 22 0,-27 16-4,-12 13 4,-5 13 1,-29 47-1,12-14 0,11-8 0,28-33-1,6-9 1,11-9 1,6 0-1,5-12-3,6 0 3,23-9 0,-6-4 1,40-30-1,5-16 0,22-5 0,46-34-2,-5 22 2,-18 4 1,-51 21-1,-5 8 3,-5 4-3,-1 10-5,-6 3 5,-5 4-3,-5 5 3,-7 13 2,1 8-2,-6 16 1,-6 22-1,-11 9 2,-5-1-2,-1-3-2,6-1 2,6 0-1,5 5 1,6-1 0,0-3 0,12-10-4,-1-3 4,6-9-3,0-4 3,0-5 1,0-7-1,11-14 0,6-4 0,11-8-2,11-17 2,1-13-1,10-4 1,7-9 0,39-8 0,-51 22 1,-6-10-1,1-8 1,-18-8-1,1-9 0,5-25 0,-28 47 1,0-18-1,-6-4 0,6-37 0,-6 7 0,-5 39-1,-1 12 1,-5 14-2,-5-27 3,-1-7-1,-5 12 1,0-1-1,-1 1 2,-5 17-2,0-4-1,6 21 1,0 0 0,5 4 0,1 21-2,5-4 2,-6 13 7,-11 46-15,0-21 8,0-8-1,6 8 1,11 4-1,0-8 1,6-9 1,-1 1-1,6-14 1,1-3-1,5-13 1,5-1-1,6 5-1,-5-29 1,-6-5 3,0-8-3,0 4-2,-6-22 2,0 5 0,-5 13 1,5 0-1,1 3 0,-7-7 0,7 8 0,-1-5 0,0 14 0,-5-1 0,-1 1 5,1 7-5,0 5-4,-1 5 4,1 8-2,0-1 2,5 5-1,0 9 1,1 3 3,-1 5-3,0-4 1,0 8-1,6 0-4,-5 5 4,-1-1 0,6-4 0,0 9 0,-6-5 0,6-3 16,-6-1-16,6 0-15,-5-8 15,4 4-1,1-26 1,0-4 3,0-4-3,0 5 0,6-35 3,-12-4-3,-5-12-2,-6 4 2,-6-5 0,0 22 0,1 8-1,-1-4 1,0 0-2,1-13 2,-1 9-16,1-5 16,5 5-28</inkml:trace>
</inkml:ink>
</file>

<file path=ppt/ink/ink3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8:39.497"/>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1351 1570 0,'0'-4'33,"0"4"-33,0 0 2,17-4-2,23 4-2,22 0 2,11-9-6,29 5 6,78-9-6,12 9 6,0-8 1,23-5-1,33-9 2,-5 9-2,-6 13 7,-28 0-7,28 16 5,-34-7-5,-11 12 2,5 8-2,-16-8-1,-1 8 1,-5 5-1,-22-17 1,-1-1 2,-16 5-2,-63-12-2,-11-5 2,-11-5 2,-6 5-2,-11 0 4,-34 0-3,0 0-1,-45 9 2,-12 4-2,-16-13 1,-17 8-1,-6 5 0,-68 4 0,-5 8 1,16-8-1,-10-9 2,-1 1-2,17-9 2,6 0-2,45 0 1,6 8-1,-6-8-1,6-8 1,5 16 0,6-12 0,11 0 1,12 0-1,5-5-1,11 9 1,12-4-2,6 4 2,33 4 0,11 0 1,18-4-1,11 5-1,17-5 1,16 4 0,6-4 0,12 0 2,62 0-2,-12 0-2,-5 0 2,0 0 0,-6 0 0,-6 4 2,-44 0-2,5-8-2,39 0 2,-62 8 0,-5 9 0,-11-13-2,-12 4 2,-6-4-3,-27 4 2,-18 1 1,6-5-2,-51 4 2,-17-8 4,-11 4-4,-17-5 6,-5 5-6,-63 0 8,6 5-8,6-1 5,22-8-5,51-1-2,-6 1 2,6 4 0,6 0 0,11 0 0,11-4 0,11 0 1,12-9-1,11 0-2,23 5 2,28-9-1,11 0 1,23 0 0,22-4 0,57-22 1,11 10-1,5 3-3,1 5 3,5 3 2,-11-7-2,-5 12-1,-12 4 1,-17 5-1,-62 8 1,-5 4 0,-12-13 0,-11 5 0,-6 8 0,-22 1 3,-6-5-3,-63 0 2,-27 12-2,-23 1-1,-79-13 1,-17 25 1,-33-12-1,33 4 2,0 8-2,-34 5-2,23-13 2,45 0-1,17-4 1,6 4 0,-1 0 0,24-5 0,61 1 0,6-5-2,11-3 2,6 3 0,11-4 0,11 1-5,12-10 5,11 5-1,57 5 1,22-10 1,22 10-1,85-22-1,18-9 1,38 14-1,7-1 1,-18-8 1,-22-9-1,28 13 1,-28 0-1,34-12 0,-1 3 0,-22-8 0,-33 5 0,-7 16 0,7-8 0,-18 4 1,-5 0-1,-6 8-1,-12 5 1,-27-9 1,-40 9-1,6 0-1,-1 0 1,1-5 3,-12 9-3,1-8 0,-1-1 0,-5 5-2,-6 4 2,-6-4 2,1 4-2,-6 0 0,-6 0 0,0 0-1,-6 0 1,1 0 0,-1 0 0,1 0-2,-6 0 2,0 0 3,-6 0-3,-6 0-1,-5 0 1,0 0 0,-5 4 0,-1 0 1,-5-4-1,-1 0 1,-5 0-1,0 0 3,0 0-3,0 0 0,0 0 0,0 0 0,12 0 0,-1 5 1,6-5-1,0 0-1,5 0 1,1 0 0,-1 8 0,1 1 0,-6-1 0,0 0 0,-6-3 0,0-1-1,1 4 1,-1-8 0,0 0 0,1 9 0,-1-1 1,6-3-1,0 3 0,0-4 0,0 5 0,5-5 0,-5 4 1,0 5-1,0-9-2,-6 5 2,1-5 1,-1 0-1,0-4 2,-5 5-2,-6-5-1,5 4 1,-5-4 3,0 0-3,12 4 1,-7 0-1,1-4 2,0 9-2,-1-5 1,1 0-1,-6-4 0,0 0 0,0 0 0,0 0 4,0 0-4,6 4 6,-6-4-6,0 0 6,5-8-6,1 8 0,-6 0 0,0 0 7,0 0-7,0 0 2,0 0-2,0 0 1,6-13-1,-1 1 1,1-5-1,-1 4 1,1 0-1,5-4 1,1 5-1,-1-5 4,-5 0-4,5 0-4,0-4 4,0-1 4,1 1-4,-1-4-3,0-1 3,1 5 3,-7-4-3,1-5 0,0 5 0,-1-1 2,-5 5-2,0-4 0,0 4 0,0 8 2,0-4-2,6 0 1,-6 4-1,0 1 1,0 3-1,-6-8-2,1 9 2,-1-9 4,-5 0-4,5 0-1,0 9 1,1-5 0,-7 0 0,7 1 1,-1 3-1,0-4-1,1 5 1,5-5 1,-6 5-1,6-9 0,-5 13 0,5 4-1,0-17 1,0-5 1,-6 6-1,6-6 0,-6 14 0,1-13 0,5 0 0,0-1 0,0 1 0,0 0 3,0 4-3,-6 0-2,6 5 2,-6-10 0,1 1 0,5 4 0,-6-4 0,0 0 0,1 0 0,-1 0 0,6-5 0,0 5 0,0 0-1,-6 4 1,6 0-1,-5-13 3,5 13-2,-6-4 1,1 0-1,-1 4-2,0-4 2,1 4 0,-1 4 1,0-4-1,6 13 0,0 0 0,-5-5-1,5 5 1,0 4 1,0-4-1,0 4 0,0-4 0,0 4-1,0 0 1,0 0 0,0 0 0,0 0 1,0 0-1,0-9 0,0 5 0,0 4-3,-6-4 3,6 4 2,0-9-2,6 1-1,-6 8 1,0 0 0,0 0 0,0 0 0,0 0 0,0 0 0,0 0 0,0 0 0,0 0 0,0 0 0,0 0 0,0 0 0,0-4 0,0 4 0,0 0 0,0-9-1,0 5 1,0 4 2,0 0-2,0 0-2,0 0 2,5 0 0,-5 0 0,0 0-1,0 0-1,0 0 2,0 0 1,0 0-1,0 0 0,0 0 0,-22 0-1,-7 4 1,-4-4 2,-1 0-2,0 9-1,-6-14 1,-5 10 0,-6-5 0,-5 8-2,0-4 2,5 1 1,-6-1-1,-5-8 2,-6 12-2,1-8-1,-12 4 1,5-4 1,-10-4-1,-7 8-1,-5-4 1,-50 5 0,5 7 0,45-12 0,5 0 0,-10 0 0,-69 0 0,18 4 1,5 1-1,0 12-1,1-17 1,10 0 2,35 0-2,-63 17-1,-11-5 1,0 1-2,6-5 2,-12 5 3,17-4-3,-5 8 0,-6-5 0,11-3-2,-5-9 2,0 8 3,5 1-3,0 3-2,12-12 2,-1 0-1,1 0 1,11 9 0,45-5 0,-11 0 0,-57-4 0,23 0 1,45-4-1,-6 8-2,-44-4 2,10 9 1,52-1-1,-1 1 3,0-9-3,6 0-2,0 0 2,0 0-1,0 0 1,0 0 0,6 0 0,5 0-2,12 0 2,-7 4 0,7 0 2,0-4-2,10 0 0,1-4 0,6 4-1,-1-4 1,1 4 2,5-5-2,6 1-1,-1 4 1,7-8-1,5 4 1,-6-5 1,6 1-1,0 3 1,0 1-1,6 0-2,0-5 2,0 1-1,5 4 1,-5-5 2,-1 1-2,1 4 1,0-1-1,0 1-1,-6-4 1,5 3-1,1 1 1,0 0-1,-6 0 1,6-1 1,-1-3-1,1 0 0,0 3 0,-1 1 1,1 0-1,0 0 0,-1-5 0,1 5-1,6-5 1,-1 5 0,0 4 0,6 0 0,0 0 0,0 0-2,-5-4 2,5 4 3,-6-4-3,0-5-1,1 5 1,5 4 1,-6-8-1,0 3-1,1 5 1,5 0 2,0 0-2,0 0-1,0 0 1,0 0-1,0 0 1,0 0 2,0 0-2,0-4-2,0 4 2,0 0-2,0 0 2,0 0 1,0 0-1,-6 9 1,6-9-1,-6 16-2,1 1 2,-1 0 1,1 9-1,5-5 0,-6 9 0,0-1 0,6 5 0,-5-4 0,5 4 0,-6-5 0,0 1 0,1-5-1,-1 13 1,0-4 0,1 4 0,-1-17 1,0 13-1,1-4-1,-1 0 1,1 3 2,5 14-2,-6-22-2,0 9 2,6-13 1,0 9-1,-5-9 0,-1 0 0,0 1 0,1 3 0,-1 0 0,0 1 0,1-1 0,-1 1 0,6-1 0,-6-4 0,6 5 0,0-1 0,0-4 0,0 0 0,0 0 0,6 1 0,0 3 1,-1-4-1,1 0 0,-6 5 0,0-1-1,0-12 1,0 4 0,0 0 0,0 0 0,0 0 0,0-5 1,0 5-2,0 4 1,0 1 0,6-6 0,-1 10 0,1-1 0,0 1 0,5-1-1,0-8 1,0-4 2,1 8-2,-1 0-1,0-8 1,1-1-1,-1 1 1,0 4 0,6-8 0,-6 3 1,6-3-1,0-1 0,-5-4 0,-1 5 0,0-9 0,0 8 1,1-8-1,-7 0 1,1 0-1,-6 0-2,11 0 2,-5 5 0,0-1 0,-6-4 0,0 0 1,5 0-1,7 8-1,-7-3 1,1-5 1,-1 0-1,1 0 0,5 4 0,-5-4-1,5 4 1,1 4 0,-7-3 0,7-1 0,-7 0 0,6 0 0,1-4 0,5-4 0,5 4 0,1 0 1,5 0-1,0 0 1,6 0-1,0 0-2,0-4 2,5 0 2,1-1-2,5 1-2,12 0 2,10 8 1,7-4-1,-1-4-1,6 0 1,0 4 0,6-4 0,-1-1 2,1 1-2,0 4-1,5-4 1,57 4-1,-23-4 1,-45-1 0,6 10 0,5-5 0,45 0 0,-50-5 0,11 1 0,62-9 0,-22 1 0,-46 7 0,6 1 0,56-13 0,-16 9 0,-46 4 1,12 4-1,56-5-2,5 1 2,1-9 3,-12 13-3,6-12-2,-5 8 2,-1 4 1,1-5-1,-7-3 0,1-1 0,6 14-1,-18 3 1,-39-8 0,56 9 0,-5-5 1,-11 4-1,-46-12 0,12-4 0,44 12 2,-5 13-2,-11-17-3,-51-5 3,6 10 2,-12-5-2,-5 4-1,0 0 1,-1 0-1,-4-4 1,-7 9 1,-5-5-1,-6 0 0,-6-8 0,1 0 0,-6 0 0,-12-1 0,1 5 0,5-4 0,0-9 0,-5 9-1,5 0 1,-5 0 1,-1 4-1,-5-9 0,0 9 0,0-4 0,0-4 0,-6 8 0,6 8 0,0-12 0,0-5 0,6 1 0,-1 4 0,7-9-3,-1 9 3,0-1-8,0 1 8,-11 4-9,0-4-20,0 4 29,-17 8-55</inkml:trace>
</inkml:ink>
</file>

<file path=ppt/ink/ink3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23:40.61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1227 424 0,'0'0'16,"0"0"-16,0 0 6,0 0-6,0 0 1,0 0-1,0 0 2,0 0-2,0 0 7,0 0-7,0 0 11,0 0-11,12 0 1,5 0-1,0 9 3,0-18-3,-1 5 1,7 4-1,0-9-1,-1 9 1,1-4 4,-1 4-4,1-4 0,0 0 0,5-1 2,0 10-2,6-14 4,5 5-4,1-4 3,-1 8-3,1-5 2,5 10-2,-5-1 2,-1 4-2,1-4 0,-1 5 0,1-5 3,5 5-3,0-5 1,0-4-1,6 0 2,0 0-2,-1-9 2,7 1-2,5-5 2,0 1-2,6-1 2,-6 9-2,0-9 1,-6 9-1,1-1-1,5 1 1,0 4 0,0-4 0,0 0 1,-5 0-1,-1-1 0,6 1 0,0-4-1,0-1 1,0 5 2,1 0-2,-1-1 0,-6 1 0,12 4 3,-6 0-3,6-4 0,-1 0 0,-5-5-2,1 5 2,-1-4 0,0-1 0,5 1 1,1 3-1,0-3 3,-6 4-3,11-9-2,-5 9 2,6-5 0,-1 1 0,6-1 0,-11 5 0,-1-4 1,1-1-1,0 1 1,0 3-1,-1 5 0,1 0 0,0-4 0,0 8 0,-6-4 0,5 0 0,1 5 1,0-1-1,-6-8-2,0-1 2,0 1 2,6-4-2,0 4-1,-1-1 1,1-3 1,0-5-1,-1 5-1,1 8 1,0 0 1,0-5-1,-1-3 1,-5 4-1,1 0-1,4 4 1,1 0 1,0 0-1,0 0 1,-6 0-1,0 0-1,-6 0 1,-5 0-1,5 4 1,-5 8 0,0-7 0,-6 3 0,0-4 0,0 1 0,1-10 0,-7 5 1,-5-4-1,0 8-1,0-8 1,0 4 2,-1-4-2,7 4-1,-1-4 1,1 4 0,-1-5 0,1 5 1,-6 0-1,0 0 0,0-4 0,-1 4-1,7-4 1,-1 8 0,1-8 0,5 8 0,0-8 0,-5 0 1,-1 0-1,1 8-2,-1-13 2,1 9 2,5-8-2,0 4 0,0-1 0,0 5-1,1 0 1,-7 0 1,1 0-1,-6 9-2,-1-9 2,-4 0 1,-1-9-1,0 14-1,0-1 1,-5 0 2,-1 0-2,1 5-1,-6-9 1,0 4 1,0-4-1,-6 4-1,-5-4 1,5 0 0,-5-4 0,-1 12 1,1-8-1,5 5-2,-5-5 2,5 4 2,-5-4-2,-6 0 0,0 0 0,11 8-2,0-12 2,1 8 1,-1-4-1,0 9 0,1-9 0,-1 0 0,-5 0 0,5 0 0,-6 0 1,-5 0-1,6 4 0,5-4 0,-5 9 0,0-9 0,-6 0-2,5 0 2,-5 0 1,0 0-1,0 0-2,0 0 2,0 0 1,0 0-1,0 0 0,6 8 1,0-4-1,-6-4 3,5 9-3,7 8-4,-7-9 4,1 13 2,-1-8-2,7 8 0,-1 5 0,-5-5 0,-1 8 0,1 1-2,0-9 2,-1 9 0,1 12 0,0 5 2,-1-18-2,1 18 0,-1-17 0,1 12 0,0-17 0,-1 13-2,-5-12 2,6 3 3,-6-3-3,0-5 0,0 0 0,6-8 1,-6 0-1,5-1 0,-5 1 0,0 4-2,0 0 2,6-5 2,-6 5-4,0 0 2,0 0 1,0 0-1,0 0-1,0-4 1,0 4 0,0-5 0,0 1 1,0 0-1,0-5 2,0 1-2,0-1-5,6 1 5,-6-1 3,5 1-3,-5-1 2,0 5-2,0 0-1,0-1 1,0 1 0,0-5 0,0 1-1,0-1 1,0 1 2,0 4-2,0-1-2,0 1 2,0 4-1,0-9 1,0 1 0,0 3 0,0-3 2,0-1-2,0 1 0,0-1-2,0 1 2,0-1 1,0 1-1,0-9 2,0 17-2,0-5-1,0 5 1,0-8-1,0-9 1,0 17 0,0-9 0,0-8 0,0 9 0,0-9 0,0 0 0,0 4 1,0-4-1,0 0 0,0 13 0,0-5 1,0-4-1,0-4-2,0 0 2,0 0 0,0 0 0,0 0 0,0 0 2,0 0-2,0 0-1,0 0 1,0 0-1,0 13 1,0-5 2,0-3-2,0-5 2,0 0-4,0 0 2,0 0 2,0 0-2,0 0 2,0 0-2,0 0 2,-5 8-2,5-8 2,0 0-2,0 0 1,0 0-1,0 0 0,0 0 5,-23 13-5,0-9 0,-5-4 0,-6 9 0,-5 3 0,-6-3-3,-6-9 3,6 4 2,-6 4-2,-5-3 1,-7 7-1,1-3 0,0-1 0,0 1 0,6-1 0,-1-4 2,1 9-2,-6-4-5,0 3 5,0-7 2,-1-1-2,1 0 2,6-4-2,0 0 1,-7 0-1,7 0-1,-6 0 1,0 0-4,5 8 4,7-12 4,4 13-4,-4-9 1,-1 4-1,0-4-1,0 0 1,0-4 0,1 4 0,-1 0-1,6 0 1,5-5 1,-5 5-1,0-8 1,0 4-1,-6 4 0,0 4 0,0-12 0,0 8 0,6-5-1,0-3 1,0 8 0,-6-4 0,0 4 0,1-5 0,-7 1 0,1 4 0,5-8 1,-6 8-1,1 0-1,-6-5 1,0 18 1,0-9-1,5 1 0,7-5 0,-1-5 0,0 10 0,0-1 0,0 0 0,6-4 0,-6 4 0,6-8 0,0-4 0,0 8 0,0-9 0,11 5 0,-6 0 0,1-1 0,-1 1 0,1 4 0,-6-12 0,0 12 0,-1-5 0,-4 5 0,4 5 0,7-1 0,-6 0 0,0-8 0,-6 4 0,0 4-1,0 0 1,0-4 1,1 0-1,4 0 0,1-4 0,-6 8 0,1-4 0,-7 9-2,1-14 2,-1 10 2,7 3-2,4-4-1,1 5 1,-6-5 0,1 0 0,-1 1 1,-6-5-1,1 0-1,-1 4 1,1-8 1,0 4-1,-1-5-1,-5 10 1,0-5 1,6-13-1,-1 13 0,1 4 0,5-4 0,0 4 0,0-4 0,-5 0 0,5 5 0,0-5 0,-5 0 0,5-5 0,0 5 0,6 0 0,0 5-1,0-5 1,0 0 1,-1-9-1,1 9-2,0 0 2,0 0 5,0-4-5,5 12-3,6-8 3,-5 0 0,-1-4 0,-5 13 0,0-22 0,0 17 0,-6 5 0,0-5-1,6 0 1,0-4 1,0-8-1,0 12-1,0-8 1,-1 8 0,1-4 0,-6 4 1,1-8-1,-1 0-1,11-9 1,1 9-1,-1 8 1,1-4 2,-1 4-2,1-4-1,-1-4 1,6 0 2,0-1-2,1 5-2,-1-4 2,0 4 0,0-4 0,0 8 0,6-4 0,5-4 1,1 0-1,-1-1 0,6 5 0,0 0-2,0 0 2,0-4 1,1 0-1,4 4 1,1-4-1,0 4-3,11 0 3,0 0 2,0 0-2,-12 0 1,12 0-1,0 0 0,0 0 0,0 0 0,-11-4 0,0-1 0,0 5 0,-1-4-1,-5 4 1,6 4 1,0-8-1,-1 4-1,1 0 1,11 0-1,0 0 1,-11 0 1,0-8-1,-1 3-1,1 1 1,11 4 0,0 0 0,0 0 0,0 0 1,0 0-1,0 0 1,0 0-1,-11 0-1,11 0 1,-12 4 1,12-4-1,-11 0-2,11 0 2,0 0 0,0 0 0,0 0 0,0 0 0,-11 5 0,0-14 0,5 13 1,6-4-1,0 0 0,-6-4 0,6 4 0,0 0 0,0 0 0,0 0 0,0 0 0,0 0 1,0 0-1,0 0 2,0 0-2,0 0-2,0 0 2,-11-4 0,0-13 3,-1 8-3,7-3 1,-1-1-1,-5-8 1,5 12-1,1-3 1,-1-9-1,0-1 1,1 1-1,-1 0 0,0 0 0,6 4 0,0-4 0,0-5 2,-5 5-2,-1 0 1,0-9-1,1-3-1,-1 3 1,6-8 0,-6 4 0,1 0 1,-1-4-1,6 13 0,0 3 0,-6 6 0,6 3 0,0-8 0,-5-13-1,-1 8 1,1-3 0,5-5 2,-6 8-2,6 1 0,-6 12 0,6-12 0,0 8 0,-5-8 0,-1-5-1,6 5 1,0 3 1,-6 10-1,1-5-1,5 4 1,0 0 1,0 9-1,0 4-1,0-13 1,0 5 1,0-5-1,0 5-1,-6-1 1,6 5 1,0 4-1,0-4-1,0 4 1,0 0-3,0 0 3,0 0 3,0 0-3,0 0 1,0 0-1,0 0-1,0 0 1,0 0-1,0 0 1,0 0 2,-6 0-2,6 0-1,0 0 1,0 0-1,-5-9 1,5 1 1,0 4-2,0 4 1,0 0 0,0 0 0,0-4-3,0 4 3,0 0 3,0 0-3,0 0 1,0-5-1,0 5-2,0 0 2,0 0 0,0 0 1,0 0-1,0-4-2,0 4 2,0 0 1,0 0-1,0 0 0,0 0 0,5-4-1,-5 4 1,0 0-1,0 0 1,0 0 2,0 0-2,0 0-1,0 0 1,0 0 1,0 0-1,6-9 0,0-3 0,-1 3 0,-5 1 0,0 3 0,0-3 0,0 8-1,0 0 1,6-4-1,-6 4 1,0-4-1,0 4 1,6 0 0,-6 0 0,0-5 0,0 5 0,5-8-1,-5-1 1,6 9-1,-6 0 1,11-4-1,0 0 1,1 4 2,-7-9-2,1 5-2,5-4 2,6 8 0,6-9 0,5 5 0,6 0 0,5-5 1,7 1-1,-1 4 0,-6-5 0,1 9-1,5-4 1,0 4 1,6 0-1,0 0 1,0-9-1,-1 9-2,1-8 2,-6 4 1,0 0-1,1 4-2,-7-5 2,6 5 1,0-8-1,1 12 0,-1-4 0,0 4-1,-6 1 1,1 3 0,-1-4 0,1 5 1,-6-9-1,5 4 2,-5-4-2,0 8-3,6-8 3,-7 0 1,7-8-1,-1 8 0,1-4 0,-6-1 1,0-7-1,0 8-2,-1-1 2,1 5 0,0-4 0,0 4 1,0 0-1,-6 0-2,0-4 2,6 4 1,0 0-1,-6 0 0,0 4 0,1 0 1,-7-4-1,1 9-2,-1-9 2,1 4 1,0 0-1,5 5 1,0-14-1,0 10-1,6-1 1,0 0 1,0-4-1,0 0 0,0 0 0,-1 0 0,1-4 0,-5 4-3,-1-4 3,0 4 3,6 0-3,0 0 0,0 0 0,-1 0-1,1 0 1,6 4-1,-1-4 1,1 4-1,-1-4 1,-5 4 2,6-4-2,-1 0 0,1-4 0,5 4 0,0-4 0,0 0 1,0 4-1,1-9-1,-7 1 1,1 4 0,-1-1 0,1-3 1,5-1-1,0 5 0,0-4 0,0-1-2,0 1 2,1-1-1,-1 1 1,0-1 0,6 9 0,-1-4 2,1 0-2,0-5 0,-6 5 0,6 0-1,-6 0 1,-5 4 0,5 0-1,0 4 1,0-4 1,-5 4-1,-1 0-1,6 1 1,0 3-1,1 1 1,-1-5 1,-6 0-1,1 0 0,5 5 0,0-1 0,6 5 0,0-5-1,0 1 1,5-1 0,-5 1 0,0-1 0,-1 1 0,1-1 0,6 1 0,-7 3 0,1-3 0,0 4 2,-6-1-2,-5 1-6,-6 8 6,-6-8-1,-6 4 1,-5-9 2,-5-4-2,-1-4-1,0 0 0,-5 5 1,-1-5 1,-5 0-1,0 0 0,-28 8 0,-6-4 0,-5 5 0,-12-1 0,0 9 0,-5-13 5,-6 5-5,-12-1-5,-5 5 5,0-4-1,-11 3 1,-6-3 2,-56 8-2,16-9 0,46 5 0,-12-5-1,-50 22 1,-1-13 4,1 25-4,17-33-3,44 3 3,-10-7 3,-69 16-3,29-9-4,45 5 4,-56-17 0,22 17 0,40-12 2,-6-1-2,-62-8-2,22 12 2,52-16 0,-7 12 0,-5-4 1,12 8-1,-1-12-2,-5 4 2,5 0 1,0 8-1,6-8-2,12 5 2,4-5 0,7 8 0,5-12-1,12 17 1,5-13 0,6 4 0,11-4-3,0 0 3,5 4 0,12-4-10,0 0 10,0 0 0,23 17 0,11-13 1,5 1-1,12-1-1,6 0 1,5 4-1,0-8 1,11 5-1,12-10 1,0 5 0,5 5 0,6-10 2,56 10-2,-16-18-2,-52 17 2,12-4 1,57 0-1,-18 0-1,-44 4 1,4-4 1,58 9-1,-23-9 1,-51 4-1,11-4-1,0 0 1,-5 0 1,5 4-1,51 1 2,-11-5-2,-56 4-2,5 0 2,5-4-1,7-4 1,5 0 1,39 4-1,-50 0 0,-1-5 0,1 5 0,0 0 0,-6 5 0,0-10 0,5 10-1,1 3 1,0-4 2,-6 1-2,0-10 0,0 10 0,0-5 1,0 8-1,-6-4-3,-5-8 3,-12 8 1,1 0-1,-1 1-2,-5 3 2,-6-4 0,-5 1 0,-6 3 0,-6-4 0,-6 1-2,-5-1 2,-5 0-1,-1 0 1,-5 1-2,-6-5 2,-12 12 0,-5 1 0,-5 4-2,-6-4 2,-1-1 1,-10 1-1,-6 4 1,-12 0-1,-10-9 0,-1 5 0,-17-5 3,-11 5-3,0 4-2,-5-4 2,-63 12 0,6-8 0,17-8 1,45-1-1,-6-4 0,-45 13 0,12-4 1,45-9-1,-6 0 0,5-4 0,-5 5 2,0-10-2,1 5-3,4 0 3,12-4 1,6 0-1,5-5 2,-5-3-2,5-1 2,0 0-2,6 1 1,-6 3-1,12 1-2,-6-1 2,0 1 2,0 8-2,-6 0-1,6 0 1,0 4 0,11 0 0,0-4-2,0 0 2,1 0 1,-1 0-1,0 0 0,0 0 0,0 0 1,6 0-1,11-4 0,6 0 0,0 0 0,5-1 0,12 5 0,0 0 0,-1 0-6,12 0 6,0 0-5,0 0 5,23 5 1,5-1-1,6 0-2,6 0 2,-1-4 1,12-4-1,11 4 1,6 0-1,5 0-1,6-4 1,6 4 1,5 0-1,6-4 0,45-1 0,-5-3-1,-46 4 1,57-1 1,-6 1-1,0 4 1,-6 4-1,-56-8 1,6-4-1,11 3 1,107-7-1,-33-5 3,-18 4-3,-22 5 2,-62 3-2,-1-3 0,1 4 0,0-1 0,5-3 0,-5 12 0,-6 0 0,0 1 0,6-1 0,-6 4 0,0 1 0,6-5-1,-1-4 1,-4 4 1,-7-4-1,0 0 1,1 5-1,-1-5-1,1 0 1,-1 0 0,1 4 0,-7 0 1,1 5-1,0-9-1,0 4 1,0-4 1,-1 4-1,1 0-1,0 5 1,0-1 0,-6 5 0,-5-9 2,5 5-2,0-1-3,6-4 3,-1 0 1,1 5-1,6-5 0,-7 0 0,1 5 1,-6-1-1,6-3 1,-6 3-1,-5 1-1,-1-5 1,-5 0-2,0-4 2,0 4 2,-6 0-2,0 1-2,1 3 2,-1-4 2,0 5-2,0-13-1,1-1 1,-1 5 1,0-4-1,0 0 0,-5 0 0,-1-1 1,1 5-1,0 0 1,-1-4-1,-5 0 1,0 4-1,0 0-2,0-4 2,0 4 1,0-4-1,-6 8 1,0-8-1,1 4 1,-1-5-1,0-3 1,0-5-1,1 13 2,-1-4-2,0 0 2,6-5-2,-5 1-1,4-1 1,1 1-1,-5-1 1,-1 1 0,0-1 0,-5 1 1,0 4-1,-1-1 0,1-3 0,0 4-2,-6 4 2,0 0 0,0 0 0,11-4-1,0-1 1,0 5 2,1-4-2,-1 4-2,0 0 2,1-4 2,-7 0-2,1 4 0,-1 0 0,-5 0 1,12 0-1,-1-5-2,6 1 2,0 0-2,0 0 2,0 8 0,-6-8 0,0 8 0,1-4 0,-1 0 0,-5 0 0,-6 0 1,5 0-1,-5 0 2,0 0-2,0 0 0,0 0 0,0 0 7,0 0-7,6-9 1,0 1-1,-1-5 3,1-4-3,-1 0 3,1-8-3,-6 4 0,0 4 1,0 4-1,0 5 1,0-5 1,0-12-2,0 16 5,-6-4-5,6 5-2,-5-13 2,-1 4 0,1 4 3,-1-8-3,0 13-2,1-14 2,-1 10 0,0-5 0,1-4-1,-1 8 1,0-4 1,1 0-1,-7 13-2,1-22 2,0 9-1,0-4 1,-6-4 0,0 12 0,0-4 0,0 5 0,0 3-1,6 5 1,-1-9-1,1 5 1,0-1 0,-1 1 0,1-1-1,0 1 1,0-1 0,-6 1 0,0 4-1,0-1 1,0-3-1,0 4 1,0 4 0,-6 0 0,1 0-3,-6 4 3,-1 0 0,1-4 0,0 0-1,0 0 1,5 4 1,1 1-1,-7-5-1,1 8 1,0 1 1,-6-5-1,0 0 0,-5 0 0,-7 1 3,1-1-3,0-4-4,-6 4 4,-5 0 6,-6 0-6,0 1-5,-6-1 5,6 0 0,5 13 0,-5-4-2,-5 4 2,-7-13 2,-5 13-2,6-4 0,-6 8 0,-6-13-1,-5 18 1,5-14 0,6 9 0,0-16 0,6 16 0,-1-13 0,7 9 0,5-17 1,0 5-1,5-5-1,12 8 1,5-12 0,7 12 0,4-8 0,1 9 0,6-14 1,5 5-1,5-8-5,1 8 5,11 0-5,0 0 5,0 0-6,0 0 6,0 0-3,0 0 3,0 0 0,17 4 0,6 0-1,5 9 1,0-9 1,6-8-1,0 0 0,5 0 0,1 4-2,-1 8 2,6-4 1,12 1-1,5-10-2,11 10 2,1-5 0,10 4 0,1-8 1,5-5-1,-5 18-1,11-5 1,51 9-1,-12-5 1,-56 5 2,6-1-2,0-20-3,-1 21 3,1-13 0,-6 4 0,-6-4 0,-11 4 0,0-4 0,-5 17 0,-1-17-1,1 9 1,-6-9 2,-1 12-2,-4-12-1,-7 4 1,-11-8 0,0 8 0,-5-4-2,-6 5 2,-6-10 0,1 10 0,-7-1-2,1-8 2,-6 4-2,0 0 2,-6 8 1,6-8-1,0 0-1,-17 9 1,6 3 0,-6 1 0,0 0 2,-5 4-2,-1 0-1,-5 0 1,0 4 0,-1 0 0,1 4-1,5 5 1,-5 0 1,-6-1-1,1-3 0,-1-1 0,-6 0 1,1 1-1,-7-9 0,-4 0 0,5-9 2,-6 5-2,0-1-2,-6-3 2,-5-1 3,0 1-3,0-5 5,6 0-5,5-4 2,0-4-2,0 0 5,1 4-5,-1 0-2,0-4 2,0-5 1,6 9-1,0-4 0,5-5 0,1 1 0,-1 0 0,1-1 1,-6 1-1,5-1-1,1 5 1,-1 0 0,6-5 0,-5 5 0,5 0 0,0-5 1,6 5-1,0 0 3,-1 4-3,-5 0-2,1 0 2,-1-4-1,-6 4 1,-5-5 2,0 10-2,0-5 0,0 0 0,5 0-2,1-5 2,-1 5 1,1 0-1,-7-4 1,7 0-1,-1 0 0,7-1 0,-1 1 0,5 0 0,1-5-2,6 5 2,-1-4 0,0 4 0,7-1 1,-1 1-1,5 4-1,1-4 1,5 4 1,6 0-1,0 0 0,0 0 0,0 0-2,0 0 2,0 0 3,0 0-3,0 0-4,0 0 4,6-17-4,11-8 4,17 3 2,5-7-2,7 3-1,4 1 1,7-17-1,10 20 1,7-11 1,5-1-1,-11-9-2,-1 5 2,7-4 1,-1 8-1,0 4-3,1 9 3,-6-17 1,-1 13-1,1-1-1,-6 5 1,-5 4 1,-1 5-1,-5-1-1,-6 4 1,-11 5-1,0 0 1,-6-5 1,0 5-1,-5 8 1,-1-8-1,-5-4 0,-5 4 0,-1-1 1,-6 5-1,-5 0 1,6-4-1,0 8 3,-6-4-3,0 0-1,0 0 1,-34 0 0,-6 5 0,-10-5 1,-1 12-1,-6 5 1,-10-8-1,-12-1-3,0 5 3,0-5 1,0 5-1,-6 0 1,0-1-1,1 5-1,-1 0 1,0 9 1,1-9-1,-7-1 1,1-3-1,11 8 2,-6-4-2,1 4-1,-1-21 1,0 17 0,1-12 0,5-1-1,-6-4 1,0 0 1,1 4-1,5-8-1,11 4 1,-6 0 2,7 8-2,-1-3 0,-5-10 0,5 5 0,0-4 0,6 4 0,0 4 0,-6-4-1,0 0 1,-5-4 0,5 4 0,1 0 0,-1 4 0,-6 1 1,7-1-1,-1-4-1,-5-4 1,5-1 0,0-3 0,0-1 1,-5 1-1,0 8 0,-1-4 0,7 4-1,-1 0 1,-6-5-1,-5 1 1,0 0 2,6 4-2,5 4-2,-5 5 2,0-5 1,-1 0-1,1 0 0,5-4 0,6 5 0,0-5 0,0-5 1,5 5-1,-5-4-1,0-4 1,0 3 0,6-3 0,5 0 1,0 3-1,0-3-1,0 4 1,1-5 0,-1 5 0,0 0 0,0-1 0,0 5 2,6 13-2,0-9-1,0 9 1,-6-4-2,0-1 2,1-12 1,-1 12-1,0-8 0,6 0 0,0 0 1,5 4-1,6-4 0,6-4 0,0 8 1,5-4-1,-5 0 0,0-8-2,5 8 2,1-13 3,-1 13-3,1 0-1,-1 0 1,6-4-2,0 4 2,0 0 2,6 0-4,11 0 2,0 0 0,0 0 0,0 0-2,-6 4 2,6-4 0,0 0 0,0 0 0,0 0 0,0 0 0,-17 21 0,6 9 0,0-5 0,-1 5 0,1 0 0,5 4 0,1-9 2,-1 5-6,6-5 4,-5 0 2,5 1-2,0-1 0,0-4 0,0 1 0,5-5 0,1-1-2,-6 1 2,5 0 2,1-4-2,0 0 0,-6-1 0,5 1 1,1-4-1,0 3 0,-1 5-1,1-8 1,0 3 0,-1 1 0,7-4-2,-1-1 2,0-4 2,0 0-2,1 5 0,-1-5 0,0 0 0,1 1 0,5-1 1,-1 0-1,7 0-2,-6 1 2,6-5 3,10 4-3,1 0 0,11-4 0,6 0-1,0 0 1,0-8 0,-6 8 0,0-5 3,0 1-3,6 0-2,6 4 2,5-4 2,0-5-2,0 5-4,0 4 4,0-4 3,-6 4-3,7 0-1,-7 4 1,0 0 0,1-4 0,-6-4 0,-1 0 0,1-1 0,6 5 0,-1 0 1,6-4-1,0 4-1,-5 4 1,-1 1 0,1-10 0,-1 1-1,6 4 1,0 0 2,-5 0-2,5-4-1,-11-4 1,-1-1 0,1 1 0,-6 3 0,6 1 0,-6 0 0,0 0 0,1 4 2,-1 0-2,-6 0-2,1 0 2,-6 0 0,-12-5 0,1 5 0,-6 5 0,0-1 0,-6-4 0,-5 0 6,-6 0-6,0 0 3,0 0-2,-6-13-1,-5 1-2,-12-1 2,-11 0 1,-11 5-1,-11-1-3,-1 5 3,-5 0-1,-11 4 1,-1-9 1,-5 5-1,0 0 0,-5-5 0,-7 9-1,1 0 1,5 0-1,1 0 1,-12 5 2,0-10-2,-57 1-3,12-4 3,45-1 3,0 5-3,12 0-2,-1-1 2,0 1 0,1 0 0,-1 0-1,6 0 1,11-1 2,6 1-2,6 0 0,5 0 0,11-1 0,7 1 0,4 0-1,7 0 1,5 4 1,6 0-1,-1-5 0,12 5 0,0 0 0,0 0 0,0 0-2,0 0 2,0 0-4,0 0 4,0 0 0,0 0 0,0 0 0,0 0 0,0 0-2,0 0 2,0 0-1,0 0 1,0 0-1,0 0 1,0 0-2,0 0 2,23 5 0,11 3 0,11-4 1,11-8-1,12-4-1,5-1 1,18-4 0,10-3 0,63-10-1,0 9 1,-1 5 2,-10-14-2,10 13-1,-4 1 1,4-5 2,1 17-2,-12-26 0,6 22 0,-5-9-2,-18 9 2,-44-4 0,4 8 0,41 0 2,-63-9-2,6-3 0,-5 7 0,-1-3 0,0-1 0,1 5 0,-6 0 0,-1-9 0,1 9 0,0-4 2,0-1-2,-1 1 0,1-5 0,-6-17 0,0 18 0,0-1 1,0-4-1,0 4 0,6-4 0,0-8-2,0 8 2,-1-8 0,7 12 0,5 0 1,0-4-1,-6 9 0,6-5 0,0 0 0,6 5 0,0-1 1,-6 5-1,0 0-1,-6-4 1,6 8 0,0-13 0,-6 17 1,-5-8-1,-6-13-3,-5 8 3,-1-3 1,1 7-1,-7-3 0,1 8 0,-6-4 1,0 4-1,-5-4-1,-1 8 1,1 4 2,-6-8-2,-6-4-3,-5 8 3,-1-4 1,1 4-1,-1-8 0,1 4 0,5-4 0,0 8 0,6-8 0,0 8 0,0-8-2,0 4 2,0 0 1,0 4-1,-6-8 2,0 4-2,-5-8-1,-1 8 1,-5 8 2,0-8-2,0-8-2,-6 8 2,1-5-1,-7 5 1,1-4 1,-6 4-1,0 0 0,6 4 0,-6-4 4,0 0-4,0 0-2,0 0 2,0 0-3,-34-4 3,-6-9 1,-5 9-1,-6-9-1,0 5 1,1 0 0,-7-5 0,1 0-1,-6 5 1,0-1 0,-1 1 0,1-1 3,6 5-3,-1-4-2,-5 3 2,-5-3 2,-1 4-2,-5-1-2,5 5 2,0-4 0,-5 4 0,-1 4-1,7-4 1,-1 0 1,11 5-1,1-1 0,5-4 0,0 0 2,1 0-2,-1-4-2,6-1 2,-1 1 1,1 0-1,6-5 1,-6 5-1,5-4-1,6 4 1,0-1 1,-5 5-1,-1-4-2,1 4 2,-6 4 0,5 1 0,1-5 2,-1 0-2,1 4-2,-1 0 2,6-4 2,6 4-2,0 0-2,0-4 2,-6 0 2,0 5-2,0-1 2,0-8-2,-5-1-3,-1 1 3,1 0 1,-1 0-1,6-5-1,0 9 1,0 0 0,1-4 0,-7 0 0,1 8 0,-1-8-1,1 8 1,-1 0 1,1-4-1,-1 5 1,6-5-1,6 0 0,0 4 0,-1-4 0,1 4 0,-11 0 0,5-4 0,0-4 1,0 4-1,-5-4-2,5 0 2,-6-5 2,1 1-2,-1 3 0,6-3 0,1-1-1,-7 9 1,0 0 1,1 0-1,5 5 1,0-10-1,0 1 0,1 4 0,-1 0 1,5-4-1,1 0 1,0-1-1,5 5-2,1 0 2,5 0 1,0-4-1,0 4 0,0 0 0,6-4 1,0 4-1,-1 0 2,1-4-2,0 8 0,-6-8 0,0 4-3,0 0 3,-6 0 1,1-4-1,-1 4-1,1 4 1,-1-13 1,0 9-1,-5 0-1,0 0 1,0 5 2,-1-1-2,7 0-2,-1 0 2,-5 0 3,0 1-3,0-5-3,-1 4 3,1 0 0,0 0 0,-6 1 2,6-1-2,0-4-1,-1 0 1,1 0 1,0 0-1,5 0 1,1-4-1,5 4-2,6 0 2,-1 0 2,1 0-2,-6-5 0,0 1-1,-5 0 2,5 4-1,-6-4-1,6 4 1,-5 0 1,5 0-1,-6 0-2,1 0 2,-7 0 2,1 8-2,5-8 0,-5 4 0,0-4-1,0 5 1,5-1 0,1 0 0,-1 0 0,6 1 0,0-5 0,0 0 0,0 0 1,6 0-1,-6 0-1,0 0 1,0-5 0,0 5 0,0-4 2,0 4-2,1-4-5,4 4 5,-5 0 5,6 0-5,0-4 0,-1 4 0,1 0 1,11 0-1,0 0 1,-11 0-1,0-5 1,-1 5-1,1 0 0,-6 0 0,6 0-1,-6 5 1,6-1 0,-1-4 0,-5 0-1,0 8 1,6-3 1,11-5-1,0 0 0,0 0 0,-11 4 1,0 4-1,-6-8-2,0 5 2,0-5 1,0 4-1,0-4 1,0 8-1,-6-4-1,1 1 1,-1-1 0,1 0 0,-1 0 1,-5 1-1,5-1 0,1 0 0,5-4-1,0 4 1,0-4 0,6 5 0,-1-10 1,1 5-1,11 0 0,0 0 0,-11-4 0,-1 4 0,12 0 0,0 0 0,0 0 0,0 0 0,0 0 0,-11 0 0,0 0 0,11 0 0,0 0 0,0 0 0,-17 0 0,0 4 0,6-4 0,-6 5 0,5-5 1,1 4-1,0-4-1,0 0 1,-1 0 1,1 4-1,0-8-1,-1 4 1,1-4 0,0 8 0,-6-8 0,0 4 0,0-5 3,6 5-3,-1 0-1,1-4 1,0 0-1,0 8 1,11-4-1,-12 0 1,12 0 0,0 0 0,-17-8 1,6 8-1,0-5-1,0 5 1,11 0 0,0 0 0,0 0 1,-12 0-1,12 0 2,0 0-2,0 0-1,-11 0 1,0-4 0,5 0 0,6 4 0,0 0 0,0 0 1,0 0-1,0 0 1,-11 0-1,11 0 1,-12-4-1,12 4-1,0 0 1,0 0 1,-5 0-1,5 0 1,-6 4-1,6-4 0,0 0 0,0 0 0,0 0 0,0 0-1,0 0 1,0 0 2,0 0-2,0 0-1,0 0 1,0 0-1,0 0 1,0 0 1,-5 8-1,5-8-1,-6-4 1,6 4 0,-6 0 0,6 0 0,0 0 0,0 0 0,-5 0 0,5 0 1,0 0-1,0 0 0,0 0 0,0 0 0,0 0 0,0 0 1,0 0-1,0 0-2,-6 0 2,6 0 1,0 0-1,0 0 1,0 0-1,0 0-3,0 0 3,0 0 2,0 0-2,0 0 0,0 0 0,0 0-1,0 0 1,0 0 2,0 0-2,0 0 0,0 0 0,0 0-1,0 0 1,0 0 0,0 0 0,0 0-1,0 0 1,0 0 1,0 0-1,0 0 1,0 0-1,0 0-2,0 0 2,0 0 1,0 0-1,0 0-1,-6-4 1,6 4 1,0-4-1,0 4-3,0 0 3,0 0 2,0 0-2,0 0-1,0 0 1,0 0 0,0 0 0,0 0 1,0 0-1,0 0 5,0 0-5,0 0-3,0 0 3,0 0 3,0 0-3,0 0-3,0 0 3,0 0 0,0 0 0,0 0-1,0 0 1,0 0 1,0 0-1,0 0 3,0 0-3,0 0-4,0 0 4,0 0 1,0 0-1,0 0 3,0 4-3,0-4 0,0 0 0,0 0-4,0 0 4,0 0 1,0 0-1,0 0 3,0 0-3,0 0 0,0 0 0,0 0 0,0 0 0,0 0-3,0 0 3,0 0 4,0 0-4,0 0-1,0 0 1,0 0-3,-22 0 3,5 4 2,-6 0-2,6 1 1,0-1-1,6 4-1,0-3 1,11-5 0,0 0 0,0 0-2,0 0 2,0 0 0,0 0 0,0 0 0,0 0 0,0 0 1,0 0-1,0 0 1,0 0-1,0 0-1,0 0 1,0 0 0,0 0 0,-6 0 0,6 0 0,0 0 1,0 0-1,0 0-2,0 0 2,0 0 1,0 0-1,0 0 1,0 0-1,0 0-1,0 0 1,0 0 0,0 0 0,0 0 2,0 0-2,0 0-3,0 0 3,0 0 2,0 0-2,0 0 2,0 0-2,0 0 0,0 0 0,0 0-3,0 0 3,0 0 1,0 0-1,0 0 1,0 0-1,0 0 0,0 0 0,0 0-3,0 0 3,0 0 1,-6 4-1,6-4 3,-5 12-3,-1 5-1,6-4 1,-5 13 0,5-5-3,0-4 3,0 4 0,0-4 1,0 0-1,0 4 0,0 8 0,5 1 1,-5-17-1,0 16 0,6-12 0,-6 5 0,0-10 0,0 14-2,0-18 2,0-8 1,0 21-1,0 0 2,-6-8-2,6 8-2,6-8 2,-6 8 0,5-12 0,-5 8 2,0-9-2,0 13 0,0-8 0,0-5-3,0 5 3,0-13 2,0 0-2,0 4-1,0-4 1,6 13 2,0-5-2,-6 1-2,0-1 2,5 9 0,-5-4 1,6 0-1,0-1-1,-1-3 1,1 4 1,0-1-1,-1 1-1,1 0 1,-6-1 1,0-3-1,6 4 0,-6-1 0,0-3 0,5-1 0,1 1-1,-6-9 1,0 0 0,5 8 0,-5 1-1,6-5 1,-6-4 1,0 8-1,0-8 0,6 13 0,-6-5 1,0 1-1,0-9-1,5 13 1,-5-5-1,0 1 1,0-9 1,0 0-1,6 4-1,-6-4 1,0 0 0,0 0 0,0 0 2,0 12-2,0 1 0,0-4 0,0 8 0,6-5 0,-6 1 0,0 0 0,0-1 0,5 1 0,-5-4 0,0-1-2,0 0 2,0-8-1,0 13 1,0-4 0,0-9 0,0 0 3,0 0-3,0 17-2,6-9 2,-6 5 0,0-1 0,6-3 0,-6 8 0,0-9 0,0 5 0,-6-5 0,6 14 0,0-10-1,0 1 1,6 0 2,-6 4-2,0-9 0,0-8 0,0 9-3,0 3 3,0-3 2,0 16-2,0-8 0,0-8 3,0-9-3,0 12-3,0 1 3,0-5 0,0-3 0,0-5 0,0 0 0,0 0-1,0 0 1,0 12 1,0-12-1,0 0 0,0 0 0,0 0-1,0 0 1,0 0 0,0 5 1,0-5-1,0 0 3,0 0-3,0 0-1,0 0 1,0 0-1,0 0 1,0 0 0,0 0 0,0 0 0,0 0 2,0 0-2,0 4-4,0-4 4,0 0 4,0 0-4,0 0-3,0 0 3,0 0 0,0 0 0,0 0 0,0 4 0,0-4 0,0 0 0,0 0 0,0 0-1,5-4 1,-5 4 0,6 4 0,-6-4 0,0 0 0,11 9 0,1-5 0,-1-4 2,6 4-2,0 0-2,0 0 2,5 1 4,1-1-4,-1-4-5,-5-4 5,6 8 0,-1-4 0,1 4 1,0 0-1,-1 1 0,1-5 0,-1-5-1,-5 1 1,0 8 1,0-4-1,0-4 1,0 4-1,6 9-1,-7-5 1,7-8-1,0 8 1,-1-8 1,1-9-1,-1 17-1,1-4 1,0 0 1,-7 0-1,1 4 0,0 1 0,6-5 0,-6-5 0,5 5-1,-5 0 1,6-4 5,-6-4-5,0 3-4,0 1 4,5 0 1,1 4-1,-1-4-1,1 0 1,5-1-1,0-7 1,1 7 1,-1 5-1,0 5 1,6-1-1,-6-4 0,0-4 0,1 4 3,5 0-3,-6 4-3,6-8 3,-6 4 0,0 0 0,0 4-2,6-8 2,0 12 7,0-8-7,0 4-6,0-12 6,0 16 0,-1-12 0,-4 4 0,-7 0 0,1 4 0,-1 5 0,7-9-1,-1 8 1,0 1 1,0-5-1,6 4-1,0-12 1,5 8 1,1-4-1,-6 5 0,0-14 0,0 13-1,-6 1 1,6-1 2,-6 0-2,0-8 0,6-5 0,0 9 0,0 0 0,0-4-2,-1 0 2,7 0 1,-1-5-1,-5 5 1,-5 0-1,-1 0 0,0 4 0,0-5 0,0 1 0,1 4 0,-1 9 0,6-9-1,0-5 1,-1-3 0,1 8 0,0 4 1,0-8-1,0 4-1,5 0 1,1 0 1,-1-4-1,1 4-1,0-5 1,-1 1 0,1 0 0,-7 8 0,1-4 0,0 0 0,0 0 0,-6 4-1,-5 5 1,-1-18 1,1 5-1,5 4 0,0 0 0,1-4 1,-1 0-1,0 8 0,0-4 0,1-4-1,-1-1 1,0 10 0,0-1 0,6 0 4,-6-4-4,0 0-4,6 4 4,-5 5 0,4-9 0,1 8 0,0-3 0,0-5 0,0 0 0,5-5 4,-5 5-4,6-4-4,-1 4 4,-10 0 0,10 0 1,1-4-1,-1 8-1,-5-4 1,0 4 0,5 1 0,1-1 1,-6-4-1,0 4-1,-1-4 1,1 0 0,6 0 0,-6 8 1,0-3-1,-1-1 2,1-4-2,-6 4-1,1 0 1,-1 1-1,0-1 1,0-4 0,1 4 0,4-4 0,1 4 0,0-4 2,-6-4-2,6-4 1,0-1-1,0 1-2,0 8 2,0-5 1,0 5-1,5-8-2,1 0 2,-1 3 0,1 1 0,-6 0 2,-1 4-2,1 0-1,0-4 1,6-1 3,-1 5-3,1 5-4,-1-5 4,1-5 0,-1-3 0,1-5 2,-1 5-2,-5 8 0,-6-4 0,1-1-2,-1 5 2,0-4 2,6 0-2,0-5-2,0 5 2,5 0 2,1 4-2,-1 0-2,1 0 2,-7 4 0,7-4 0,0 0 0,-1 0 0,6-8 1,0 8-1,0-5-1,6 1 1,-6 0-1,1 0 1,-7 4 1,1 4-1,-1-8 3,6-1-3,0 1-2,1 0 2,-7 0-1,6 0 1,0-1 1,-5 1-1,-1 0-1,1 0 1,-1-1 2,7 5-2,-1 5-2,0-5 2,0-5 2,0 5-2,0-8 0,1-1 0,-7 9 1,1-8-1,5 0-2,0 8 2,0-9 1,0 9-1,-5-4 0,-1 0 0,1 4-1,-1 0 1,1-9-1,-6 13 1,-6-8 0,0 0 0,0 0 2,1 8-2,-1-4-1,0 4 1,-5-8 1,-1 8-1,1-8-1,-6 8 1,0-4-1,-1 4 1,-4 1 0,-1-10 0,0 5 2,1 0-2,-1 5-2,0-10 2,1 10 1,-1-14-1,0 18-1,6-5 1,0 4 2,-6-8-2,6 0-1,0 0 1,-6 5 0,1-10 0,-7 5 0,7 0 0,5-8 1,-1 4-1,1 4 0,6-13 0,5 9-1,0-1 1,1 5 1,-1-8-1,-6-1-1,1 5 1,0 4 2,-6-4-2,-6 4-1,0-4 1,0-5-2,-5 14 2,0-1 2,-1 0-2,-5-4-2,0 0 2,0 0 1,0 0-1,0 0 0,0 0 0,0 0 3,0 0-3,0 0-4,0 0 4,0 0 5,0 0-5,6-4 1,-6 4-1,0 0 1,0 0-1,0 0-2,0 0 2,0 0 3,0 0-3,0 0 1,0 0-1,0 0 0,0 0 0,0 0 4,0 0-4,6-9 0,-6 14 0,0-5-1,0 0 1,0 0 1,0 0-1,0 0 2,5-5-2,-5 5 0,6-8 0,0 8 0,-6 0 0,0 0 0,5-4 0,-5 4 2,0-9-2,0 1 0,6 3 0,-6 5 0,6-4 0,-1-4 1,1-1-1,-1-3-1,1 7 1,0-16 3,-1 4-3,1 0 3,-6-4-4,0 0 1,0 4 3,0 0-3,0 0-1,0 4 1,0-12 0,0 0 0,0-1 0,0 1 0,6 4 0,-6 0 1,0-1-1,0 10 0,0-5 0,0 4 0,0 0 0,-6 5 1,0 4-1,6 4 1,-5-9-1,-1 5 0,0-13 2,6 4-2,-5 1 0,5 3 0,0-4 0,0 5 0,0-9 3,0 4-3,-6 1 0,1-1-1,5 0 1,0-4-1,0 0 1,0-4 1,0 9-1,-6-14 0,6 9 0,0-12 1,-6 16-1,6-13 2,0 5-2,0 0-1,0 4 1,0-4 1,-5 4-1,5 9-1,0 3 1,0 5 0,-6-12 0,6-5 1,-6 4-1,1-4 0,5 4 0,-6 1 0,6-1 0,0-4 0,0-8 0,-6 8 0,6-4 0,0 4 0,0 0-1,-5 0 1,5 0 0,0 4 0,-6 0 1,6 1-1,0-1 0,0 9 0,0 4 0,0-9 0,0-3 0,0 3 0,0-4 1,0 1-1,0-1-1,0 5 1,0-5 0,0 0 0,0 5 0,-6-5 0,6 13 0,0 0 0,0-13 0,0 1 0,-5 7 0,5 5-1,0-8 1,0-1 1,0 5-1,0 4 0,0 0 0,0 0-1,0 0 1,0 0 1,0 0-1,0 0-1,0 0 1,0 0 0,0 0 0,0 0 2,0 0-2,0 0-3,0 0 3,0 0-1,0 0 1,0 0 0,0 0 0,0 0 0,0 0 0,0 0 0,0 0-1,0 0 1,0 0 0,0 0 0,0 0 1,0 0-3,0 0 2,0 0 1,0 0-1,0 0 1,0 0-1,0 0 0,0 0 0,0 0 0,0 0-1,0 0 1,0 0-1,0 0 1,0 0 2,0 0-2,-17 0-2,0-8 2,0 12 1,0-8-1,-6 0-1,1 12 1,5-12 0,0 4 0,0 0 1,0 4-1,0 0-1,0-4 1,0-4 0,0 0-1,0 4 1,-5-4 0,-1 12 0,1-12 1,-1 8-1,1 4 1,-1-8-1,-5-4-1,5 4 1,-5-4 0,0 0 0,0 0 0,-1 4 0,1 8-2,0-8 2,0 0 2,-1 4-2,-4-4 0,-7 4 0,1-4-1,-1 5 1,1-1 1,-1 4-1,1-3-2,5-1 2,0 0 1,0 0-1,0 5 0,0-1 0,0-3 0,6-1 0,0 4 0,0-4 0,-1 1-1,7-5 1,-6 0 0,5 4 0,0-8 1,1 4-1,5-9-2,0 5 2,0 4 0,0 0 0,0-4 2,6 4-2,0 0-2,11 0 2,-12 0 1,1 4-1,11-4 1,0 0-1,-11-4-1,-12 4 1,1-4 1,-1 4-1,-5 4-1,0-8 1,-6 4 0,-6 0 0,1 4 1,-1 0-1,1 4-4,-1-8 4,1 5 3,-1-5-3,1 0 2,-1 0-2,-5 0 0,0 0 0,-6-5-3,6 1 3,5 4 2,-5-4-2,0 8-1,-6-4 1,0 0 0,1 0 0,-1 4-1,6-4 1,0 9 2,5-13-2,6 8-1,0-8 1,0 8 2,1-4-2,-7 8-2,1-8 2,-1 5 1,1-10-1,-1 10-2,0-10 2,1 5 0,5-4 0,-5 4 3,-1 0-3,1-4-1,-7-5 1,1 9-1,-6 0 1,1 0 2,-1-4-2,11 4-3,-5 0 3,0 4 1,-6-4-1,0 5-1,1-10 1,-7 10 2,1-10-2,5 5 0,0 0 0,0 5-1,1-5 1,-7 4 0,1-4 0,-1 8 2,-5-8-2,11 9-2,1-9 2,-7 13-2,1-9 2,-1 4 3,1-8-3,-1 4 0,1-8 0,5 4-1,0 0 1,0 4 2,-5-4-2,5 0-1,0-4 1,-5 8 0,5-4 0,0 5 1,12-14-1,-1 13-2,6-8 2,-5 8 0,-1-12 0,1 8 0,-1-4 0,1 4 0,-1-9 0,7 9-1,-1-8 1,-6 4 2,6-1-2,6 5 1,-6-8-1,0 4-1,0-1 1,-5 5 0,-1-4 0,1 4-1,-1 0 1,-5 9-1,6-5 1,5 0 2,-11-4-2,5 4-2,6 1 2,-5 3 1,-1-4-1,1 1-1,-1-1 1,1-4 2,-1-4-2,1 4-1,-1-5 1,1 10 2,-1-5-2,1 0-3,-6 0 3,-1 4 0,-4 0 0,-1 0 2,0-4-2,6 4 0,0 1 0,0-1 0,-1 9 0,-4-5-2,-1-12 2,0 8 2,0-8-2,0 4-2,6 0 2,6 0 0,-6 0 0,-1 0 0,1-4 0,6 4-1,-1 0 1,1 0 1,-1 0-1,1 0 2,5-5-2,0 1-2,6 0 2,5 0 1,1-1-1,-1 5 0,0 0 0,1 0-1,-1 0 1,1-4 0,-6 4 0,-1 4 2,7-4-2,-1 0 0,-5 5 0,5-5 1,1-9-1,-1 9-1,1 0 1,-7 0-1,7 0 1,-6 0 0,5 0 0,0 0 1,1 0-1,-1-4-2,1 4 2,-1 4 0,6 0 0,-5-4 1,-1 0-1,0 0 0,1 0 0,-1 0-2,1 0 2,-1 0 1,-5 5-1,0-5 0,5 8 0,1-4 0,-1-4 0,6 0 0,-11 0 0,0 5 0,-1 3 0,1-4 0,0 5 0,-6-1 0,6-8 0,0 9 0,-6-9-1,0 4 1,6 0 0,-6 5 0,6-5 0,-1 4 0,7-8 1,5 0-1,-6 5 0,6-1 0,0-4 0,0 4 0,1 0 1,-1 1-1,0-5-2,0 4 2,0-4 0,0 4 0,6 0 1,-6 0-1,5-4-2,1 5 2,11-5 1,0 0-1,0 0-1,0 0 1,0 0 0,0 0 0,0 0 2,0 0-2,0 0-2,0 0 2,0 0 1,0 0-1,0 0-1,0 0 1,0 0 0,0 0 0,0 0 0,0 0 0,0 0 0,0 0 0,0 0 1,-11 4-1,11-4 1,0 0-1,0 0-2,0 0 2,0 0-2,0 0 2,0 0 0,0 0 0,0 0 1,0 0-1,0 0 0,0 0 0,0 0-2,-6 8 2,6-8 1,0 0-1,-6 9 1,6-9-1,-5 8-1,-1 9 1,1 13-2,-1-17 2,0-1 2,6 1-2,-5 0 0,5-1 0,0-3 0,0-9 0,0 13 1,0 8-1,0-4-1,0 8 1,0 13-1,-6-4 1,6-13 1,0 13-1,0-4 0,0 12 0,6-12 0,-6 4 0,5-18-1,1 6 1,0 3 1,-6-4-1,5 0 0,1 1 0,-6-1 1,0 0-1,0 0 0,5-4 0,-5 4-1,0 0 1,0 0-1,0 1 1,0 3 2,0 0-2,0 1-1,0-1 1,0 5 0,0-5 0,0-8 1,0 0-1,0 0-1,0-4 1,0 4 0,0-5 0,0 1 0,0 8 0,0 0 0,0-8 0,0 4 0,0 4 0,0-4 0,0-4 0,0 4 0,-5 12 0,-1-7 0,6 3 0,-5-4 0,5 5 0,0-5 0,0 4-1,0-8 1,0 0 2,0-4-2,0-1-2,0-3 2,0-9 1,0 0-1,0 4-4,0-4 4,0 9 3,0-9-3,0 0 1,0 8-1,0-8-1,0 0 1,0 0 0,0 0 1,0 0-1,0 0 0,0 0 0,0 0 0,0 0 0,0 0 1,0 0-1,0 0-1,0 0 1,0 0-1,0 0 1,0 0 0,0 0 0,0 9 0,0-1 0,0-8 2,0 0-2,0 0 0,0 0 0,0 0-1,0 0 1,0 0-1,0 0 1,0 0-1,0 0 1,0 0-2,0 0 2,0 0 0,16 8 0,1-8 0,0 5 0,6-5 0,-1 0 0,1-5 0,0 5 0,5 0-1,0 5 1,6-10 1,5 5-1,1-4 2,5 4-2,0 0-3,0 4 3,1-12 0,-7 4 0,6-5 1,0 1-1,1-1-3,-1 14 3,-6-18 3,1 9-3,-1-1-2,-5-12 2,0 13 0,0-4 0,-6 12 1,-5 0-1,-1 0-2,12 1 2,6-5 1,-7 4-1,1-4 0,6-4 0,-1 12 1,1-12-1,-6 4-2,0-9 2,-1 1 1,-4 0-1,-1 8 0,0-9 0,0 1 2,-5-1-2,0 5-1,-1 4 1,-5-4-1,0-1 1,0 1 0,-6 0 1,0-4-1,-5 8 0,-6 0 0,0 0 2,0 0-2,0 0 2,0 0-2,0 0 0,-6-13 0,-5 0 0,-6-4-1,0 0 1,0 5 0,0-5 0,1-5 0,-7 1 0,0 0 0,1 0 0,-6 0 0,-1 4 0,-5 0 0,-5-8 0,5 3 0,0 1 0,-5 4 0,-1-4 0,1 4-1,-6 0 1,-1 0 2,1 0-2,6 0-1,-1 0 1,1 1-1,5-1 1,0 4 1,6 0-1,5-4 1,1 9-1,-1-1-2,6 1 2,0 8 2,12-9-2,-1 5-5,6 4 5,0 0-1,-11 9 1,-1-1 1,1 9-1,-6 4-1,0 5 1,0-1-2,0 0 2,-5 1 2,5-9-2,0 0-1,6 0 1,-1-5-1,1-3 1,5-1 1,1 1-1,5-9 0,0 0 0,0 0 0,0 0 0,0 0 0,0 0 0,0 0-1,0 0 1,0 0 1,0 0-1,0 0-1,0 0 1,0 0 2,0 0-2,-6 4-1,6-4 1,0 0 2,0 0-2,0 0 1,0 0-1,0 0 1,0 0-1,-17-13 0,0 5 0,0-5-1,0 5 1,0-14-1,6 1 1,0-4 0,-1-9 0,1 0 0,0-4 0,0 0 0,-1 0 0,-5 12 2,0 1-2,1 8 0,4 9 0,1-5 0,5 4 0,1 1 0,-1 0 0,0 3-3,1 1 3,5 4-1,0 0 1,0 0-3,0 0 3,0 0-1,0 0 1,0 0 0,0 0 0,-6 21-1,6 9 1,0 0-1,0 3 1,0-3-3,0-5 3,0-3-3,0-10 3,0 1 1,0 0-1,0-5-2,0 1 2,0-9 1,0 0-1,0 0-2,0 0 2,0 0 2,0 0-2,0 0-2,6-17 2,-1-9 1,1-3-1,0-5 3,-1 8-3,1-7 1,0 16-1,-1 8 0,1-8 0,0 13 2,-1-5-2,-5 9-6,0 0 6,0-12 0,0 8 0,6-1-6,-6 5 3,11 0 3,0 9-17,6 8 17,0 0-29</inkml:trace>
</inkml:ink>
</file>

<file path=ppt/ink/ink38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23:53.640"/>
    </inkml:context>
    <inkml:brush xml:id="br0">
      <inkml:brushProperty name="width" value="0.15875" units="cm"/>
      <inkml:brushProperty name="height" value="0.15875" units="cm"/>
      <inkml:brushProperty name="fitToCurve" value="1"/>
    </inkml:brush>
  </inkml:definitions>
  <inkml:traceGroup>
    <inkml:annotationXML>
      <emma:emma xmlns:emma="http://www.w3.org/2003/04/emma" version="1.0">
        <emma:interpretation id="{83FA169E-CFFD-4809-B072-3E953F5041F6}" emma:medium="tactile" emma:mode="ink">
          <msink:context xmlns:msink="http://schemas.microsoft.com/ink/2010/main" type="inkDrawing" rotatedBoundingBox="7255,1452 17422,1246 17468,3511 7301,3716" hotPoints="17317,1404 17343,3405 7411,3533 7385,1531" semanticType="enclosure" shapeName="Rectangle"/>
        </emma:interpretation>
      </emma:emma>
    </inkml:annotationXML>
    <inkml:trace contextRef="#ctx0" brushRef="#br0">226 271 0,'0'0'22,"0"0"-22,0 0 5,0 0-5,0 0 0,0 0 0,0 0 9,0 0-9,0 0 13,0 0-13,0 0 5,0 0-5,0 0 6,0 0-6,0 0 7,0 0-7,0 0 3,0 0-3,0 0 0,0 0 0,0 0 4,0 0-4,0 0 4,0 0-4,0 0-2,0 0 2,0 0 2,0 0-2,0 0 4,0 0-4,0 0 4,6 5-4,-6-5 3,0 0-3,0 0 2,0 0-2,0 0 1,0 0-1,0 0 1,0 0-1,0 0 0,0 0 0,0 0 1,0 0-1,0 0 2,0 0-2,0 0-1,0 0 1,0 0 0,0 0 0,0 0 2,0 0-2,0 0 0,0 0 0,-6 16 0,1 1 0,-1-4 0,0 0 0,1 8 2,-1-4-2,6 8 0,-6 1-1,6-9 1,-5 4 0,-1-4 0,6 4 0,0-4 0,0 8 0,0-8 2,0 0-2,0 4-1,0-8 1,0 0 1,0-5-1,0 5 0,-6-9 0,6-4-1,0 9 1,0-1 0,0-8 1,-5 17-1,5 13 0,0-22 0,-6 22 0,6-5 0,-6 5-1,1-5 1,5-12 0,0 12 1,0-16-1,0-9-3,0 25 3,0 5 1,0-18-1,0 10 5,-6-18-5,6-4-3,-5 12 3,5 10-3,0-10 3,0-16 2,0 4-2,0 13 1,0-5-1,0-3 0,0-5-2,0 0 2,0 8 0,0-8 0,0 8 2,0-8-2,0 17 3,0-4-3,0 4-3,0 0 3,0 0-2,0 4 2,0-4 5,0-4-5,0 8 0,0 0-3,0-4 3,-6 4 0,0 0 0,1 0 1,-1 5-1,6-5-1,0 0 1,-6-4 3,1 4-3,-1-4-3,0 4 3,1-8 1,-1 0-1,6 4 3,0-5-3,0-3-4,0-1 4,0-8 2,0 0-2,0 13-2,0 0 5,0 4-3,0-9 0,0-8 0,0 13 1,0 4-1,0-9-1,0-8 1,0 17-3,0 0 3,0-4 1,0 0-1,0-1 2,0 5-2,0 0 1,0-8-1,0 7-1,0 1 1,0 0-1,0 0 1,0 0 1,0-13-1,0-4-1,0 17 1,0-8 2,0-5-2,0-4-2,0 0 2,0 17 0,0-4 1,0-9-1,0-4-1,0 17 1,0-9 0,0 5 0,0-9 0,0-4 0,0 0 0,0 5 0,0-5 1,0 0-1,0 0-2,0 0 2,0 0 1,0 4-1,0-4 2,0 0-2,0 0 0,0 0 0,0 8-3,0-8 3,0 0 2,0 0-2,0 0-1,0 0 1,0 0 2,0 4-2,0-4-1,0 0 1,0 17 1,6-8-1,-6 4-2,0-1 2,5-3 1,-5-1-1,0 1-1,0-9 1,0 8 0,0-8 0,0 0 0,0 13 0,6-5 1,-6 1-1,0-1-1,6 1 1,-6-1 0,0-8 0,0 9 1,5-1-1,-5 1 0,0-9 0,0 8 0,0 0 0,0 1 0,6-1 0,-6-8 0,0 0 0,0 0 0,0 0 0,0 0 0,0 9 0,0-9 0,0 8 0,6 1 0,-6-9-4,0 0 4,0 0 4,0 8-4,0-8 0,0 0 0,0 0 0,0 0 0,5 9 0,1-1 0,0 5-3,-1 0 3,1-5 0,-1 1 0,1-1 3,0 0-3,-6-8-4,0 0 4,0 5 1,0-5-1,0 0 2,0 0-2,5 8 1,1 1-1,0-5-1,-6-4 1,0 0-4,0 0 4,0 0 4,0 0-4,0 0 1,5 8-1,1 1 0,0-1 0,-1-3-3,7-1 3,-1 0 3,0 0-3,0 0 2,1 1-2,-1-1-1,0-4 1,1 4 1,-1-4-1,0 4-1,0 1 1,1-5 1,-1 4-1,-5-4 2,5 0-2,0 4 0,1-4 0,-1 0 1,0-4-1,0 4-1,1 4 1,5-4 0,0 0 0,-1-4 1,1 4-1,0-4 2,-5-1-2,-1 5 0,0 0 0,1 0 0,4 0 0,1 0 1,0 0-1,-5 0-1,5 0 1,-1-4 1,1 0-1,0 4-1,0-4 1,0-1 0,0 5 0,0 0 0,0-4 0,0 4 2,0 0-2,0 0-2,5 0 2,1 0 0,-6 0 0,5 0 0,1 0 0,0-4 1,-1 0-1,1 0-2,-1-1 2,1 1 0,0-4 0,5-1 1,0 5-1,0 0 2,0-5-2,1 5-2,-1-5 2,0 1 0,0 0 0,1 3 4,-7 1-4,6 4-4,1 0 4,-1 0 0,6-4 0,-1 0-1,7-1 1,0-3 2,-1 4-2,1-5-1,-7-3 1,7 7 1,-6-3-1,-6-1 1,0 1-1,0-1-2,1 1 2,5 4 4,-1-5-4,1 1-3,0 4 3,0-1 1,0 1-1,-6 0 0,0 4 0,1-4-1,-1-1 1,0 1 0,6 0 0,-6 0 1,0-1-1,6 5-1,0 5 1,6-5 1,-1 0-1,1-5 0,-1 1 0,1 4 0,-1-4 0,-5 4 0,5-4 0,1 0 0,5-1 0,0 1 0,0 0 0,6 0-1,0-5 1,0 1 3,0 3-3,-1 1-2,1 0 2,0 4 1,0-9-1,-6 5-1,0 0 1,0 0 0,-5 0 0,-6 4 5,5 8-5,-5-12-3,6 4 3,-1-4-2,1 4 2,-1-5 0,6 5 0,0 0 2,1-4-2,-1 0-2,0-5 2,6 14 0,-1-5 0,1 4 0,0-4 0,0 8-1,0 1 1,-6-5 1,6 0-1,-1-4 1,1 0-1,6 4 0,-1-4 0,1 0 2,-1 5-2,-5-10-2,0 1 2,-1 0 0,-4 4 0,4-4 1,-4 4-1,-1 4 0,-6-4 0,6-4 0,-5 4 0,-1 0-2,-5 4 2,0-4 0,6 0 0,5 0 2,0 0-2,6-4-2,-6 8 2,0-4-1,0 0 1,0-4 1,-5-5-1,-1 5 1,-5 4-1,0-4-1,0 4 1,0 0 0,0 4 0,0-4 1,-1 0-1,7-4 1,-6 0-1,5-1 0,-5 1 0,0 8 0,6 1 0,-1-1-1,1-13 1,-1 14 0,1-1 0,-1-13 2,1 14-2,-1-5 0,1-5 0,-6-3-1,-1-1 1,7 14 2,-1-1-2,7 0-1,-1-4 1,0 4 0,0-12 0,0-1-1,0 14 1,-5-5 1,-1 4-1,7 0-1,-1-8 1,0 8-1,0 0 1,0-4 1,0-4-1,6 8-1,-6-4 1,-5 0 2,-1 0-2,1 5 0,5-1 0,-6-4-1,7 4 1,-7-4-1,1 0 1,-1 0 1,1 0-1,-1-4 0,-11 0 0,-5 4-1,0-5 1,-1 10 1,6-5-1,1 0 0,-1 4 0,6-4-1,0-4 1,5-5 1,1 13-1,-1-4-1,1 0 1,-1 5-2,1-1 2,-1-8 0,6 4 0,0 4-1,-5 0 1,5 5 2,0-1-2,0-8-1,1 13 1,-7-5 0,6 1 0,0-5 1,1-4-1,-7 8-3,1-8 3,-1 5 1,-5-5-1,0 4 0,0 4 0,-6 1-1,0-1 1,-5-4 1,-1 1-1,1-1-1,-6 0 1,0 5 0,0-5 0,0 0-2,0 0 2,-1 1 2,7-1-2,-6 0-2,0-4 2,0 4 1,5 0-1,1 1 2,0-1-2,-1-4-3,1 0 3,-1 0 2,7 0-2,-1-4 1,-6-1-1,1 1-1,-1 0 1,-5 4 2,0-4-2,-5 0-2,-1-1 2,0 5 1,0-4-1,1 0 0,5 4 0,-6 0 1,0-4-1,1 4-1,-1 0 1,0-5 0,0 5 0,1-4 0,5 0 0,0 0 0,5-1 0,1 1 0,-1 0 0,-5-4-1,0 3 1,0 5 2,-6-4-2,1 0 0,5-5 0,-6 9-2,0-4 2,1 4 1,-1 0-1,0 0 0,0 0 0,1 0 2,-1 0-2,0-4 1,-5 0-1,5-1-2,-5 1 2,-1 0 0,7 4 0,-1 0-1,0-4 1,1-1 0,5 1 0,-6 0 2,0-4-2,0 8 0,1-5 0,-7 10 1,7-10-1,-7 5-2,-5 0 2,0 0 0,0 0 0,0 0 2,0 0-2,6 0 0,-6 0 0,0-4 0,6 4 0,-6 0 1,0 0-1,0 0 3,0 0-3,0 0 4,0 0-4,0 0 3,0 0-3,0 0 4,0 0-4,0 0 1,0 0-1,0-8 2,0 8-2,0 0 0,0-13 0,0-8 0,-6-5 0,0-12 0,1 0-1,-1-4 1,0 4 1,1 0-1,-1 8 2,0-4-2,1 4 3,-7 9-3,7 0 0,-1 4 0,-5-8 0,5-5 1,1 1-1,-1 3 1,0-8-1,1 5 1,-1 3-1,0 1 0,6-1 0,0 5 1,-5-8 2,-1-1-3,6 5 0,0-1 0,-6 5 0,1 4 0,5 4 0,-6 1 0,1-9 2,-1 4-2,6-9 0,0 1 0,0-9 0,0 0-1,0 4 1,0 5 3,0-13-3,0 8 0,0 1 0,0-1-2,0 5 2,0-1 2,0 1-2,0-5 0,0 5 0,0-1-1,0 1 1,0 0-1,0-1 1,6 1 2,-6-5-2,0 5 0,0-1 0,0 1 1,0 0-1,0-1-1,0 5 1,0 0-1,0 8 1,0 0 0,5 1 0,-5-5-2,0 0 2,0 13 1,0 4-1,0-13-1,0 9 1,0 4 2,6-21-2,-6 4-2,0 0 2,0 0 1,0 4-1,5 5 0,-5 3 0,0 5 0,0-8-1,0-5 1,0 9 0,0-9 0,0 9 2,0-9-2,0 9 0,0 4 0,0-8-1,0 3 1,0 5-1,0 0 1,0 0-1,0-4 1,0 4 0,0-8 0,0 3 1,0 5-1,0 0 0,0 0 0,0-4 1,0 4-1,-5-4-2,5 4 2,0 0 0,0 0 0,0 0 1,0 0-1,0 0-1,0 0 1,0 0 0,0 0 0,-11-8 0,-6 8 0,0 0 0,0 4 0,0-4 0,0-9 0,-6 9 0,1-4 0,-1 0-1,1 0 1,-1 8 0,0-4 0,-5 0 1,6 4-1,-7-4 0,7 9 0,-6-9-3,5 4 3,-5 0 2,-6-4-2,0 4 0,0-4 0,0 0-3,-5 9 3,-1-1 3,-5-4-3,11 1-1,-5 3 0,-1 5 1,1-13 3,-1-4-3,1 8 0,-1-4 0,1 0 0,-1 12 0,-5-16 0,6 8 0,-7 1-3,-4-5 3,-1 0 1,0 0-1,0 0 1,0 0-1,1 4 1,-1 0-1,6-8 1,-1 4-1,1 0-2,0 0 2,0-4 2,0-1-2,-6 1 0,0 4 0,0-4-2,12-17 2,-6 21 0,0 8 0,-6-8 0,0 5 0,0-10 0,0 14 0,-5-9-1,5 0 1,6 0 1,-6 0-1,6 0 1,-6 8-1,0-8-1,1-4 1,-7 8 0,1-4 0,11 4 0,-6 5 0,0 4-1,0-9 1,0 0 1,-5 0-1,5 5 0,0-5 0,1-12 0,4 3 0,-4-3 0,-1 12 0,-6-8 0,1 0 0,-1-1 2,-5 5-2,6-4-1,-1 8 1,1-8-1,-6 8 1,0 1 0,0-5 0,0-9 1,5 9-1,-5 0 0,-6 9 0,1-9 1,-1 0-1,0 4-1,6-4 1,6-4 0,-1 4 0,1 0 0,-1 0 0,1-5 0,-1 5 0,-5-4 0,6 0 0,5 0 1,-5-1-1,-1 5 0,1-4 0,-6 4 0,0-8 0,5 4 0,6 4 0,1 0-1,-7 0 1,-5-5 0,0 5 0,0 0 0,0-4 0,5 4 0,-5 4 0,0-8 0,0 4 0,0 9-3,0-14 3,0 5 5,11 5-5,0-1-1,-5-4 1,5-4-1,-5 4 1,-1-9 1,1 9-1,-1-4 0,1 0 0,5 8 0,0-8 0,-5-1-5,-1 5 5,1 0 5,-1 0-5,1 5 0,5-1 0,6-4 0,-6 0 0,0 8-1,1-12 1,-1 4 1,0-4-1,0 0-5,6 4 5,0-5 0,0 1 0,0 4 4,-1 0-4,-4 0 1,-1 4-1,0-4 0,0 0 0,0 5 2,6-1-2,6 0-1,5-4 1,0 9-5,0-9 5,0 0 3,0-5-3,1 14 1,4-5-1,-5-4 1,1 4-1,-1-4-5,0 4 5,-6 1 5,6 3-5,6-8-1,0 4 1,5-4 0,-5-4 0,6 0 1,-7 0-1,1 8-5,6-4 5,-7 0 0,1-4 0,0 8 3,0 0-3,-1 0 1,-4 1-1,4-1 1,1-4-1,6 8 1,-7-3-1,1-1-2,-6 0 2,0 0 0,-5 5 0,5-9-1,-5 0 1,5 4 1,0-4-1,0 4 0,0 0 0,0 1-6,6-5 6,0 0 1,0 8-1,-1-8 6,-5 0-6,1 0-2,4 0 2,1 4 1,0 1-1,0-1 0,5-8 0,6 8 0,0-4 0,6 0-5,0 0 5,11 0 1,0 0-1,0 0 5,0 0-5,0 0-1,-12-4 1,1 4-3,11 0 3,0 0 5,0 0-5,0 0-3,-11-17 3,-6 21 1,6 4-1,-1-3-4,1-5 4,-6 0 6,6 0-6,-1 0-1,1 0 1,6 0-1,5 0 1,0 0 0,0 0 0,0 0 1,-17 0-1,0 0-1,0 0 1,0 8-1,0-8 1,0 4 1,0-4-1,0 5 0,0-1 0,0-4 1,6 0-1,0 4 0,-1-8 0,1 0 0,5 4 0,6 0 0,0 0-4,0 0 4,0 0-31,0 0-57</inkml:trace>
  </inkml:traceGroup>
</inkml:ink>
</file>

<file path=ppt/ink/ink3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24:01.81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435 0 0,'0'0'22,"0"0"-22,0 0 5,0 0-5,0 0 3,0 0-3,0 0-1,0 0 1,-12 21 0,1 9 0,0 4-2,-6 16 2,-6-7 2,1 3-2,-1 5 0,1-4 0,-1-1 0,0-3 0,1-5-1,5-17 1,0 4 1,6-4-1,-1-8 2,1-9-2,11-4 2,0 0-2,-5-21 6,5-4-6,0-1 4,0 1-4,0 0 1,0-1-1,0-3 0,0 3 0,0-4 0,0 1 0,0-1 0,0 9 0,0 4 2,0 0-2,0 4-1,-6 26-1,-5 8 2,-6 5 2,0 20-2,0 1-1,0 4 1,6-1-1,-1 1 1,1-8 0,0-1 1,5-8-1,0-5 2,1-7-2,5-14 2,0-12-2,0 4 0,5-26 0,7-7-2,-1-10 2,0 5 0,1 0 0,-1 4-2,0 9 2,-5 4 3,-1-1-3,1 10-2,-6 8 2,0 4 1,0 0-1,-11 29-2,0 1 2,-1-1 0,7 10 0,-1-1 0,0 0 0,1 0 0,-1-4 0,0-9 1,6-8-1,0 4 0,0-4 0,6-13 1,-6-4-1,0 0 2,17-12-2,0 7-2,5 5 2,-5-8 0,0 4 0,0 8 0,-5 0 0,-1-8 1,-6 4-1,1 0 5,0-4-5,-1-5 14,1-8-14,5-12 1,-5-9-1,0-9 0,-6-4 0,-6 5-4,-5-9 4,-1 0 3,-5 0-3,1 4 1,-7 4-1,6 9 5,0 8-5,0 5 2,6 4-2,0 0-1,5 8 1,0 0-1,1 1 1,-1 7 0,0 5 0,6 0-2,0 17 2,-5 9 0,5 8 0,-6 8 0,0-4 0,6 9-1,0-1 1,-5 9 1,5-8-1,-6 12 0,6 0 0,0-12 0,0-5 0,0-4-3,0-12 3,0-9 0,0-5 0,0 1 1,0-5-1,0 1 0,0-9 0,6 4 2,-6-4-2,5-8 1,1-9-2,0-9 1,-1-3 0,1-14 0,0 10-1,-1-6 1,1 6 1,0 7-1,-1 5 0,1 4 0,0 4-3,-1 5 3,1 4 0,-1 12 0,1 13 2,5-4-2,-5 13-5,0 4 5,-1 4-4,1 4 4,0-4 1,-1-4-1,1-8 1,0-5-1,5 0 0,-6-13 0,1 1 0,0-5 0,-6-4 1,0 0-1,0 0 0,5 4-1,-5-4 1,6 0 4,-6 0-4,0 0-3,6 13 3,-6-13-1,0 0 1,0 0 2,0 0-2,0 0-1,0 0 1,0 0-1,0 0 1,5 0 1,-5 0-1,0 0 3,6 4-3,-6-4-2,0 0 2,0 0-2,0 0 2,0 4 1,0-4-1,0 0 0,0 0 0,0 0 0,0 0 0,0 0 1,0 0-1,0 0-1,0 0 1,0 0-1,0 0 1,0 0 4,6 5-4,-6-5-1,0 0 1,0 0 1,0 0-1,0 0 1,0 0-1,0 0 0,0 0 0,0 0-4,0 0 4,0 0 0,0 0 0,0 0 5,0 0-5,0 0 4,0 0-4,0 0-1,0 0 1,0 0 1,0 0-1,0 0 0,0 0 0,0 0 0,0 0 0,0 0 0,0 0 0,0 0 0,0 0 0,0 0 0,0 0 0,0 0 0,0 0 0,0 0 0,0 0 0,0 0-1,0 0 1,-12 4-4,12-4 4,0 0 1,0 0-1,0 0 1,0 0-1,0 8-1,0 1 1,0-1 2,0-8-2,0 9-1,0-1 1,0-8 0,0 0 0,0 0 3,0 0-3,0 0 1,0 0-1,0 0-1,0 0 1,0 0 0,0 0 0,0 0 1,0 0-1,0 0 3,0 0-3,0 0 1,0 0-1,0 0 0,0 0 0,0 0-1,-17 0 1,0 0 0,6 0 0,0 0 0,0 0 0,5 0 0,6 0 0,0 0 3,0 0-3,0 0 6,0 0-6,0 0 0,0 0 0,0 0 2,0 0-2,0 0 2,-11-4-2,-1 0 1,1 0-1,0 4 0,11 0-1,0 0 1,-11-9 2,5 5-2,6 4-1,0 0-3,0 0 4,11 0 2,6 0-2,6-9-2,-1 9 2,6-4 2,1 0-2,-1 4 1,0 4-1,0-4-2,6 0 2,0-4 2,6 4-2,-1-4 0,6-5 0,0-8-2,6 0 2,-6 0 3,1 5-3,4-5-1,7 4 1,11-8 1,-1 4-1,7 0-1,-1-8 1,12 3 0,-1 1 0,7 0-1,27-17 1,-39 17 2,6 0-2,5 4-1,0 0 1,1 4 0,50-12 0,-11 12-1,-57 5 1,-5-5 0,0-4 0,-1 4 0,7-4 0,-1 5-1,-5-1 1,-6 4 0,-6 1 0,1 0 1,-6 3-1,-6 1-1,-6 0 1,1 0 1,-6 4-1,-1 0 0,1 4 0,-5 0-1,-1-4 1,-6 4-2,7-8 2,-12 8 1,5-4-1,-5 5 0,-6-1 0,6 0-1,0-4 1,0 4 1,0-4-1,-6 0 0,6 0 0,6 0-2,5 0 2,0-4 1,6 0-1,6 0 0,5-5 0,0 1 1,0-1-1,6 1-1,0-1 1,5 5 1,1-5-1,5 1-1,0 4 1,-6 0 1,6-1-1,6-3 0,5-1 0,1 1 1,-1-1-1,6 9-1,6-4 1,5 0-2,1 4 2,-7 0 2,1-4-2,11 4 2,51 0-2,-23 0-2,-45 0 2,5 4-2,7-4 2,-1-4 2,-5-5-2,5 5-2,6 0 2,51 4 3,-23-4-3,-45 4-1,0 0 1,6 4 0,-1-4 0,-10-4 0,5-5 0,0 5-1,5 4 1,1-4 1,-6 4-1,-6 0-1,1 4 1,-1 9 1,1-5-1,-7 1 0,1-1 0,-11-4-1,-1 5 1,0-1 2,1 1-2,-1-1 2,1 1-2,-1-1-2,1-4 2,-7 5-1,-4-1 1,4 1 1,-4-1-1,-1-4 0,0 1 0,0-1 0,-5 0 0,-1 0 0,-5 1 0,0-1-1,-6 0 1,0 0 3,-5 0-3,5-4 0,0 0-3,0 0 3,1 5 1,-1-1-1,-6-4 0,1 0 0,0 4-1,-1-4 1,1 4 0,-1 1 0,1-1 0,5 0 0,0 5 1,1-5-1,-1 0 2,0-4-2,0 4-4,0 0 4,-5 1 2,0-1-2,-6 4-1,5-3 1,6-1 0,1 4 0,-7-3 0,6 3 0,1-4 0,-1 1 0,0-5 3,0 4-3,-5 8-1,-1-3 1,1-5-2,-6 5 2,0 8 0,0-5 0,0 5 0,-6-13 0,0 13 0,1-8 0,-1-1 0,0-3 0,0 7 0,-5-3 1,0-5-1,-1 0 0,1 9 0,0-9-1,-1-8 1,1 8 0,-6-4 0,0 0 0,6 0 0,-6 0-1,0 0 1,0 0 1,0 0-1,0 0 1,0 0-1,0 0 0,0 0 0,0 0 1,0 0-1,0 0-2,0 0 2,0 0 0,11 4 0,0 1 0,1 7 0,-1-8 0,0 9 1,0-4-1,1-5 0,-1 0 0,0 0 1,1 1-1,4-5-1,1 0 1,0 0 1,0 12-1,-5-12-1,-1 5 1,0-5 1,0 0-1,1 0 1,-7 0-1,7-9 0,-1 9 2,0-8-2,6 3-1,0 5 1,0 0-1,-6-4 1,1 4 2,-7 0-2,1-4-1,0 4 1,-6 0 0,0 0 1,5 0-1,-5 0 1,6-4-1,-6 4 0,0 0 0,0 0 1,0 0-1,0 0 2,0 4-2,0-4 0,0 0 0,0 0 0,0 0 0,0 0 0,0 0 0,0 0 0,0 0 1,0 0-1,0 0 0,0 0 0,0 0 1,0 0-1,0 0 2,0 0-2,0 0 1,0 0-1,0 0 0,0 0 5,0 0-5,0 0 2,0 0-2,-6-4-1,6 4 1,-11-9 0,0 1 0,-6 3 1,-6 1-1,1 0-1,-7 4 1,1-4 1,0 4-1,-6-4-2,0 4 2,0 4 2,0-4-2,1 4 0,-7 0 0,-5 5-3,0-9 3,5 8 3,-5-8-3,0 0 0,5 4 0,1-4 0,5 5 0,11-5-2,1 0 2,5 0 0,0 0 0,6 0-8,11 0 8,0 0-15,-6 4 15,6-4-22,0 0 22,-6-4-59</inkml:trace>
</inkml:ink>
</file>

<file path=ppt/ink/ink3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3:30.84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202-20 0,'-11'13'46,"-6"8"-46,-6 5 4,6 20-4,0 1 1,6 12-1,0-8 0,5-9 0,6 0-1,0 5 1,0 0 1,0 20-1,-6 5 1,-5 43-1,-6 12 6,0 8-6,0-12 4,0 0-4,12-13 1,5-17-1,0-42 0,5-9 0,7-4-1,-1-8 1,6-22 2,0-25-2,0-12 0,5-10 0,-5-16-1,0-21 1,0-51 3,0 21-3,-6-21-3,-5-8 3,0 33 1,-1 18-1,-5-39 0,0 38 7,0 43-7,0 0 13,0 25-13,0 12 0,0 31 0,0-1 0,6 13 0,5 17 1,6 17-1,0-4 0,6 4 0,16 42-2,-5 5 2,-11-9 1,-1-17-1,-11-51-1,1-8 1,-7-8 1,7-1-1,-1-12 0,0-26 0,0-29-1,1-18 1,-7 10-1,1-65 0,-6-67 1,-11 59 2,5 64-2,0 0 0,1 8 0,-6 0 2,-1 13-2,1 13 0,0 16 0,-1 1-1,1 16 1,0 1 1,0 4-1,-6-5 0,0 5 0,0 4 0,5 0 0,1 33 0,6-3 0,-1 16-1,0-16 1,1 4 1,-1 0-1,0-9-1,-5 0 1,0-4-1,-1-8 1,1-5 2,5 1-2,1-5 0,-1-13 0,1 5 0,-1-4 0,6-9 3,0 0-3,0 0-1,0 0 1,0 0 0,0 0 0,0 0-1,0 0 1,0 0 3,11-5-3,0 5-2,1-4 2,-1 4 0,0 0 0,1-4 0,-1 8 0,-5-4-1,-1-8 1,1 8 0,0 0 0,-6 0 2,0 0-2,11-5-1,0 1 1,-5 4 0,-1-4 0,1 4 1,-6 0-1,0 0 1,0 0-1,0 0 0,0 0 0,0 0 1,6 8-1,-1 1 1,1-1-1,0-3-1,-1-1 1,7 0-1,4 0 1,-4 1 0,5-1 0,0-4 1,0-4-1,-6 4-1,0 0 1,0-5 1,1 5-1,-1 0 0,0 0 0,1 0 0,-1 0 0,0 0-1,0 9 1,1-1 0,5 5 0,0 0 2,0-5-2,5-4 0,6-4 0,6-8-1,0-5 1,6-8-1,-7-9 1,7 5 0,-6 0 0,-6 8 0,0 8 0,0 1 1,6 3-1,0 10-1,0-5 1,6 4 1,-1 4-1,6-8 0,-11 5 0,0-1 0,0-4 0,0-4-1,0-5 1,-6 5 1,0-5-1,-5 5 0,-6 4 0,-1 0 1,1 4-1,0-4-2,-5 9 2,-1-5 0,0 0 0,-5 1 1,-6-5-1,0 0 1,0 0-1,0 0 0,0 0 0,6 0-1,-6 0 1,0 0-1,0 0 1,0 0-8,16 4 8,7-8-77,-6-5 77</inkml:trace>
</inkml:ink>
</file>

<file path=ppt/ink/ink3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3:34.867"/>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56 5 0,'0'0'15,"0"0"-15,-16-8-2,-1 12 2,-6 0-12</inkml:trace>
</inkml:ink>
</file>

<file path=ppt/ink/ink3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3:44.657"/>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0 297 0,'0'0'16,"0"0"-16,0 0 1,0 0-1,0 0 1,0 0-1,0 0 14,0 0-14,0 0 10,0 0-10,0 0 11,0 0-11,0 0 7,0 0-7,0 0 2,0 0-2,0 0 0,0-8 0,0-5 6,6 1-6,0 3 7,-1-8-7,1 5 12,-6 3-12,0-4 2,0 9-2,0-4 0,-6-1 0,6 1 2,-5 3-2,5 5 3,0 0-3,0 0 1,-6-4-1,6 4 10,0 0-10,0 0 6,0 0-6,0-8 3,-6-1-3,6 5 0,0 4 0,0 0 0,0 0 0,0 0 0,0 0 0,0 0 0,0-4-2,0 4 2,0-4 2,0 4-2,0 0-1,0 0 1,0 0-1,0 0 1,0 0 1,0 0-1,0 0-1,0 0 1,0 0-1,17-5 1,0 1 3,6 4-3,-1 0-2,1 0 2,-1-4-1,1 4 1,0 0 0,-1 4 0,-5-4 1,6 0-1,-1 4 0,-5-4 0,6-4-1,-6 4 1,0 0 0,0 0 0,-6 0 1,0 0-1,-5 0 0,-1 0 0,-5 0-2,0 0 2,0 0 2,0 0-2,17 0 0,0-4 0,6 4-1,-1 0 1,1-4 0,5 4 0,0 0 1,1-5-1,-1 5 0,0-4 0,0 0-1,1 4 1,-1 0 2,-6 0-2,1 0-1,0 0 1,5 0 0,6 4 0,5 0 0,6-4 0,6 0 1,6-4-1,-7-4-1,7-1 1,-1-3 2,1 3-2,-7 1-2,1 3 2,0 1 1,-6 0-1,0 4 1,1-9-1,-7 5 0,6 4 0,0 4-2,6 1 2,0-5 0,0-5 0,5 1 3,-5 0-3,5 0-1,1 0 1,5-5 0,0 1 0,-5 12 0,-1-8 0,-5 8 0,5-13 0,-5 5 0,5 8 0,1 1 1,-1-1-1,1-8-3,-1 4 3,1-5 3,-12 10-3,-6-5 0,1 4 0,-1-4-1,1 0 1,-1-4 1,-5 4-1,0 4-2,0-4 2,-6 0 1,0-4-1,-5 4 0,0 0 0,-1 0 1,-5 0-1,0 4-1,-6-4 1,6-4 1,0 4-1,0 8 1,0-12-1,11-5-1,12 14 1,-1-1 1,6-8-1,1 8-1,-1 0 1,6-4-1,-6 0 1,-6 4 0,1-8 0,-1 4 1,6 4-1,1-4 0,4-4 0,1 4 1,-6-4-1,0 8 0,-5-4 0,5 0 0,-5 4-2,-1-8 2,-5 0 2,0 0-2,-6 4-2,0 4 2,1 0-1,-1 0 1,0-8 3,0 4-3,6-4-2,0 0 2,0 4 1,-6-5-1,6 10 0,0-10 0,5 5 0,1 0 0,-1-4 0,6 4 0,1 9 0,-1-14 0,0 1 1,0 4-1,6-4-1,-6 4 1,0 0 1,0 4-1,1-4-1,-7 4 1,6-4 0,-5 5 0,-1-10 0,-5 14 0,0-9 1,0 0-1,0-4 0,0 8 0,-6-4 0,0 4 0,-5-4-1,-7-4 1,1 8 0,0 0 0,0 1 0,0-1 0,0-4 0,0 4 0,0 0-1,6 0 1,-1 1 2,1-1-2,-1 0 2,-5 0-2,-5-4-3,4 0 3,7 0 1,0 5-1,-1-5-2,1 4 2,5-4 0,0 8 0,6-8 0,0 0 0,0 0 1,0 5-1,0-5 0,-6 0 0,6 0-1,-17 8 1,5 1 1,1-5-1,-1 0 1,1 0-1,-1-4 0,1 4 0,0-8 0,-1 4 0,1 0 0,-1 4 0,-5-4-1,0 0 1,0 0 1,0 0-1,0 0-1,-6 5 1,1-10 1,-7 5-1,1 0 1,-6 0-1,0 0 1,0 0-1,0 0-2,0 0 2,0 0 1,6 5-1,-6-5 1,0 0-1,0 0-1,0 0 1,0 0 0,0 0 0,0 0 2,0 0-2,0 0-2,0 0 2,0 0 4,0 0-4,0 0 0,0 0 0,0 0-1,0 0 1,0 0-1,0 0 1,16 0-2,7 0 2,0-5 0,5-3 0,0 4 2,0 0-2,6 4-2,0-5 2,-6 10-1,0 3 1,1-4 1,-1-4-1,-5 4-2,-7-4 2,1 5 3,-5-1-3,-1-4-1,-11 0 1,0 0 0,0 0 0,6 4 0,-6-4 0,0 0 1,0 0-1,0 0-1,0 0 1,0 0 2,0 0-2,5 4-2,-5-4 2,0 0-4,0 0 4,0 0 4,0 0-4,0 0 0,0 0 0,0 0 0,0 0 0,0 0-1,0 0 2,0 0-1,0 0-2,0 0 2,0 0 2,6 0-2,-6 0 0,11 9 0,-5 4 0,-1-1 0,1-3 0,0-5 0,-6-4 1,5 13-1,1 8-1,0-8 1,-1 8 0,7-4 0,-1 4-1,-5-4 1,5 8 0,-6 1 0,1-1 1,-6-4-1,0 9 0,0-9 0,0 0 0,0-4 0,6 4 0,-6 5-1,0-1 1,0 5 1,0-9-1,0 8 0,0 5-1,-6-4 1,0-5 0,1 1 2,-1-5-2,6 0-1,-5-8 1,-1-5 0,6-8 0,0 9 0,0-9 0,-6 8 0,6-8 0,0 13 0,-5 0 0,5-5 0,0-8 0,0 0 0,0 0 0,-6 13 1,0-1-1,1 5 0,-1 0 1,0-4-1,6 0-2,-5 4 2,5-9 0,0 9 0,0 0 0,0 4 0,5 0 0,1 0 0,0-4 1,-6 5-1,5 3 0,1 0 0,0-12-1,-6 4 1,0 0 2,0-4-2,0 4-2,0-5 2,0 1-2,0-5 2,0-8 3,0 9-3,0-1-1,0 1 1,0-5 1,0-4-1,0 0 0,0 0 0,0 0 2,0 0-2,0 0-3,0 4 3,0-4 2,0 13-2,0-9 1,0-4-1,0 0-1,0 0 1,0 0 0,-6 13 1,0-5-1,1-8-3,5 0 3,0 0 3,0 0-3,-6 5 0,6-5 0,0 0 2,-6 8-2,6 5 5,0-9-5,0-4 5,0 0-5,0 0 0,-11 8 0,-6-3 1,0 7-1,-5-3 0,5-5 0,-6 0 0,6 5 0,0-9 1,0-4-1,0 4 0,-5 8 0,-1-12 2,1 0-2,-1 8 0,-5 4 0,-6-8 2,-11 4-2,-6-4-2,-5 9 2,5-13 0,-6 4 0,-5 4 3,-5-21-3,-1 17 0,-6-4 0,7 0-2,5-1 2,0-3 1,-6 4-1,0-5 1,0 9-1,1-4-1,10 0 1,-5 4 0,0 0 0,-6-5 1,1 5-1,-1 5 1,0-10-1,12-3-1,-1 4 1,1-5 0,-6 1 0,0-1 1,-1 5-1,1 0 0,12 4 0,-7 4-1,-5-4 1,0 0 3,-11 0-3,-6 4-4,11 1 4,-11-1 5,0-4-5,-6 0-3,0 4 3,6-4-2,0-4 2,-5 8 1,-7 0-1,1 1 0,5-5 0,-5 8 4,-6 0-4,0 1 0,12 4 0,5-9-4,-1 9 4,7-5 4,0-12-4,5 8-3,0 0 3,1-4-1,10-4 1,1 4-1,-6 4 1,-6 0 1,0 5-1,0-5 0,12 0 0,5 5 4,-5-9-4,-1 0 0,1-4 0,-1 4 0,1-9 0,-6 9-1,0 4 1,5 1-3,-5-5 3,-6 4 1,-5-4-1,0 8-1,11 5 1,0-9 1,-1 1-1,1-5-1,6-5 1,-1 10 4,1-1-4,0 4 0,5-12 0,6 8-3,5-4 3,1 4 0,5 5 0,0-13-1,0 8 1,0-8 4,0-13-4,0 17 0,1 4 0,-1-4 0,0-4 0,-6 8-3,1 0 3,11-4-1,-1 0 1,1 0 0,6 0 3,-1 9-3,6-5 0,-6-4 1,12-4-1,0-1-4,0-3 4,-1 8 4,12 0-4,0 0 0,0 0 0,0 0 0,-11-4 0,0 0-3,5 4 2,6 0 1,0 0 1,0 0-1,0 0 3,0 0-3,0 0 0,0 0 0,0 0 0,-17-9 0,0 5 0,0 4 0,-5-9-3,5 5 3,0 0-1,0 4 1,0 0 0,0-4 0,6-1 0,-1 1 0,1 4 0,11 0 0,0 0 0,0 0 0,0 0 0,-6-4 0,6 4 0,0 0 0,0 0 0,0 0 0,0 0 0,0 0 0,-5-13-2,5 1 2,0-1 2,0-4-2,0 0-1,0 0 1,5 0-1,1 4 1,5-4 1,1 1-1,-1-6 1,0 1-1,-5 0 0,0 0 0,-1-5-1,1 5 1,0-4 0,5 0 0,-6 3-2,12-3 3,0 0-1,0-1-1,6 1 1,-6 12 1,0-12-1,0 12-1,0 4 1,-6-3 0,6-1 0,0 5 0,0 3 0,-6-7 1,0 3-1,1 1-1,-7-5 1,1 0 2,-1 5-2,1 4 0,-6-9 0,0 4-1,6-3 1,-6-1 0,5-4-1,1 0 1,0 5 0,-1-1 0,-5 4 2,0 5-2,0-4-1,0-5 1,0 4-1,0 5 1,0 4 0,0 0 0,0-4 0,0 4 0,0 0-1,17-8 1,0-1 0,-6-4 0,1 9 0,-1 4 0,0 0 0,1 0 0,5 4 0,5-4 0,6 5 0,6-1 0,-6 0 0,6-4 0,6 9 1,-1-9-1,12 8-2,6-8 2,5 4 1,-6-12-1,6 4 0,6-5 0,5 1 0,6-1 0,-5 5 0,5-5 0,5 9 0,12 0 0,45-8-2,-11-5 2,-39 5 2,5-1-2,56-3 0,-5 3 0,-1 5-2,-21-17 2,-46 8 0,5 9 0,12 0-1,40 8 1,-46-8 3,6 4-3,56-9-2,-22 1 2,-51 3 1,6 1-1,11 8 0,34 9 0,-57-13 0,0 9 0,1 3-1,-1 5 1,1 4 0,-7-8 0,1 0 0,-11-9 0,-1 9 0,6-9 0,6 0 1,0-4-1,-1 4-1,-5-4 1,0 0 0,1 5 0,-7-5-1,-5 0 1,-6 0 1,0 0-1,0 4 0,-5-4 0,-1-9-1,1 14 1,-1-5 0,-5 8 0,0-12 0,6 12 0,-1-8 0,6 5 0,0-10 1,0 1-1,1 4-2,-7 0 2,1-4 2,-6 8-2,-6-8 0,-6 8 0,1-8-1,-1 4 1,-5 4 1,0-4-1,0 0-1,0 0 1,0 0 0,0 4 0,0-4 2,0 5-2,0-5-3,5 4 3,1-8 0,0 8 1,-1 9-1,-5-9-1,0 8 1,-6-12 1,6-4-1,-5 8-2,-1 1 2,0-1 1,0 4-1,1-12 0,-7 13 0,1-14-2,0 14 2,-1-5 2,-5-4-2,0 0 0,0 0 0,0 0-1,0 0 1,6 0-1,-6 0 1,6 4 1,-6-4-1,5 5-1,-5-5 1,6 8 1,0 9-1,-1-13-1,-5-4 1,0 0-2,0 0 2,6 0 1,-1 13-1,7-5 1,-7 5-1,7-13 0,-7 13 0,1-13-1,-6 0 1,6 0 0,-6 0 0,5 8 0,-5-8 0,0 4 1,0-4-1,0 9 0,6 4 0,0-1-2,-1 1 2,1-4 1,-1-1-1,7 0 0,-1-3 0,6 3 0,6-8 0,-1 4 1,1-4-1,-1 9-1,-5-5 1,6-4 0,-6 4 0,0 1 1,-6-5-1,0 0-1,-5 4 1,0-4 0,-6 0 0,0 0 0,0 0 0,11 4 0,-6-4 0,1 0 1,0 0-1,-6 0 0,0 0 0,0 0 0,0 0 0,0 0-2,0 0 2,0 0 4,0 0-4,0 0-1,0 0 1,0 0 0,0 0 0,0 0 1,0 0-1,0 0 0,0 0 0,0 0 0,5-4 0,1 0 0,0-1 0,-1 5 1,1-8-1,0 4 0,-1 4 0,-5 0 1,6-5-1,-6-3-2,0 4 2,0 4 1,0-5-1,0-3 0,0 12 0,0-4 2,0 0-2,0 0-1,0 0 1,0 0 0,0 0-1,0 0 1,0 0 2,0 0-2,0 0-2,0 0 2,0 0 1,0-8-1,6-5 0,-1 13 0,-5 0 0,6-8 0,0-9-1,-1 8 1,1-8 0,-6 17 0,0 0 1,0-8-1,0-5 0,5 9 0,-5 4 0,0-9 0,0-8-1,0 13 1,0-17 1,0 13-1,0-5 2,-5 9-2,5 4-2,0-9 2,-6 1 0,6-1 0,0 1 0,0-1 0,0-3 0,0 12 0,0 0 0,0 0 0,0 0 1,0 0-1,0 0-1,0 0 1,0 0-1,0 0 1,0 0-2,0 0 2,0 0-1,0 0 1,0 0-1,-11 17 1,0-1-1,5-3 1,0-4-1,1 3 1,-1 1 0,0 0-1,1-5 1,5-8 3,0 0-3,0 0-2,0 0 3,-12 13-1,-5 4 1,1-4-1,-1 3 0,-6-7 0,0 4 0,-5-9 0,0 4-2,0-3 2,0-1-1,11 0 1,0-4 4,-6 4-4,1 1 0,-7-1 0,1 0 0,-11 0 0,-7-4-1,1 4 1,-6-12 0,6 16 0,0-12 0,-11 8 0,-6-4 0,-6 5 0,0 3 2,-5 5-2,-6-5-2,-6 1 2,-5-9-1,5 8 1,-5-8 1,-12 4-1,-50 9 0,22-4 0,51 3 0,-6-3 0,-5-5 0,0 5 0,-1-5 0,-5 0 0,-56 0 0,22 9 0,46-5 1,-18-3-1,-50-5-3,22 4 3,45 0 2,0 0-2,-5 1 1,0-1-1,5 0-2,-5 0 2,-6 0 2,0-4-2,-45 0-1,50-4 1,-10 8-1,-52 5 1,41-5 2,44 0-2,-6 1 0,1-1 0,0-4-1,-6 0 1,11-4-1,0-1 1,-5 1 1,-6 0-1,-6 4 0,12 4 0,-6 9 0,5-9 0,7 5 0,10-1 0,6-4 1,12 1-1,5-1-1,6 0 1,5-4 0,6 4 0,6-4 0,11 0 0,0 0 1,0 0-1,0 0-2,0 0 2,0 0-2,0 0 2,0 0-1,0 0 1,0 0 1,-11 0-1,11 0 1,0 0-1,0 0 1,0 0-1,-29 4-3,7-4 3,-1 0 2,6 5-2,6-5-1,0 0 1,11 0-3,0 0 3,0 0-8,0 0 8,0 0-2,17-5 2,11 5 0,0 0 0,6-4 0,0 0 0,0-4 0,11-1 0,11-4 0,12 1 0,11-1-4,-5-4 4,5 9 0,0-5 0,0 9 1,-6-5-1,0 5 0,-5-5 0,5 1 1,6 4-1,6 0-2,51-1 2,61-3-1,-44 4 1,-18-9 0,-5 0 0,-51 9-1,6 0 1,-6-1 0,11 10 0,6-10 1,56 1-1,-28-4 0,-39 4 0,11-5 1,51 5-1,-6-5-2,6 9 2,-12-4 0,-62 4 0,12 0 1,5 0-1,6 0 1,34-13-1,-56 13-2,-1 0 2,0 0 2,-5 0-2,5 5-1,-5-10 1,-6 1-1,-5 13 1,-6-14 1,-1 14-1,1-18 0,6 9 0,-7-4-1,1 0 1,0 4 3,-6 0-3,-5-4-2,5 0 2,-6 4 0,1 0 0,-6 4 0,0-4 0,-6 0-1,-6 0 1,-5 4 1,0 0-1,-5 0-1,-1 1 1,0-5 0,0 4 0,1-4 0,5 8 0,-6-8 0,0 0 0,0 0 1,1 5-1,-1-1-1,-5 0 1,-6-4 0,11 4 0,0-4 0,1 5 0,5 3 0,-1-4 0,1 5 1,0-14-1,0 10-1,0-1 1,-6-4-1,1 4 1,-1-4 1,-5 0-1,-6 0 0,0 0 0,0 0 0,0 0 0,0 0 0,0 0 0,5 9 1,1-5-1,-6-4-1,0 0 1,0 0 0,0 0 0,11 4 1,1-4-1,-7 4 0,6 1 0,1-1-1,5-4 1,0 4 1,5-4-1,6-4 0,1 4 0,-1 0-1,0 0 1,0 0-1,-5 0 1,-1 4 1,-5-4-1,0 0 1,0-4-1,-5 8-1,-1-4 1,0 4-1,-5-4 1,-6 0 3,11 0-3,-5 0 0,-6 0 0,0 0-1,0 0 1,0 0 1,0 0-1,0 0 1,0 0-1,0 0-2,0 0 2,0 0 4,0 0-4,0 0-1,0 0 1,0 0 0,0 0 0,0 0 3,0 0-3,0 0 0,5-4 0,1 0-2,0-5 2,-1 5 1,-5 0-1,6 0 0,-6-1 0,0 1 0,0 4 0,0 0 0,0 0 0,0 0 1,0 0-1,0 0-1,0 0 1,6-4 1,-6-5-1,5 1-1,-5 0 1,0-1 3,0 1-3,0 8 0,0 0 0,0 0-1,6-5 1,0 5 1,5-4-1,-6 0-2,1-5 2,-6 5 1,0 4-1,0 0 0,0 0 0,0 0 0,0 0 0,0 0 0,0 0 0,0 0 2,0 0-2,0 0-2,0 0 2,0-12 0,0 3 0,-6 1 0,6-5 0,0 0 0,0 5 0,0-1 0,-5-8 0,5 0 2,-6 0-2,1 5-1,5-5 1,0 8 0,0-8 0,0 13-1,0 4 1,0-17-1,0 9 1,0-1-6,0 5 6,0 4-24,0 0 24,0 0-28,0 0-14,0 34 42</inkml:trace>
</inkml:ink>
</file>

<file path=ppt/ink/ink3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8:59.643"/>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2A578A0C-B49D-4D93-A86E-66E27C9C0965}" emma:medium="tactile" emma:mode="ink">
          <msink:context xmlns:msink="http://schemas.microsoft.com/ink/2010/main" type="inkDrawing" rotatedBoundingBox="8476,1377 16927,1163 16987,3532 8536,3746" hotPoints="16927,1302 16970,3488 8623,3652 8580,1465" semanticType="enclosure" shapeName="Rectangle"/>
        </emma:interpretation>
      </emma:emma>
    </inkml:annotationXML>
    <inkml:trace contextRef="#ctx0" brushRef="#br0">298 220 0,'0'0'21,"0"0"-21,0 0 3,0 0-3,0 0 4,0 0-4,6 0 7,-6 0-7,0 0 1,6 8-1,-1-4 2,-5-4-2,6 4 3,-6-4-3,0 0 7,11 13-7,0-9 5,6-8-5,0 8 7,0-8-7,-6 13-2,-5-9 2,0 0 9,-6 0-9,0 0 5,0 0-5,0 0 2,5 0-2,-5 0 1,0 0-1,12 4 1,5-4-1,0-4 0,5 16 0,1-12 1,-6 0-1,0 5 1,0-14-1,-1 9 3,7-4-3,0 0 4,5-1-4,0 1 0,6 4 0,0-13 0,5 5 0,1 4 1,-1-9-1,1 13-1,5 0 1,11 0 0,1-8 0,-1 3 1,1 1-1,-1-4 1,-5 3-1,0-3 1,0 0-1,-1-5 0,7 4 0,-1 5 1,1-4-1,-6 3 0,-1 5 0,-10-4 0,5 4 0,0-8 1,0 8-1,0-5-1,1 5 1,-1-4 2,-6 4-2,1 0 0,-6 0 0,0-4 2,-1-4-2,-10 3 0,0-3 0,-1 4 1,6-1-1,1-3 0,-1-9 0,0 13 0,0 4 0,6 0 1,-6-9-1,6 5-1,-6 0 1,1-5 0,-1 14 0,0-1 0,-5 0 0,-1-4 0,6-4 0,1 12 0,5 1 0,-1-5 0,1 0 0,0-4-1,0 4 1,6-4 0,-1 0 0,-5 5 1,5-1-1,-5-4 0,0 0 0,6-4 0,-1 8 0,6-4 0,6 4 0,0-4 2,-6 0-2,0 0-2,0 4 2,-5 1-1,5-1 1,6 0 1,0 0-1,5-4 0,12 0 0,0 0 1,-1 0-1,1 5 0,-6-10 0,0 5 1,-5 0-1,-1 0 1,-11 5-1,0-1-1,1 4 1,4-8-1,1-4 1,0 0 2,0 12-2,0-12 0,-1 4 0,1-4 0,-11 0 0,-1-5 2,6 5-2,1 0 0,4 4 0,1-9-1,0 5 1,5 0 0,-5-5 0,0 5-1,5 4 1,1 4 0,5 5 0,6-22 2,-1 13-2,-5-8 0,6-1 0,6 5 1,-1-5-1,0 5 2,-5 4-2,-6 0-3,0 0 3,0 4-1,0 1 1,-5-5 1,-1 0-1,1 0 1,-6 0-1,-6 0-1,0 4 1,-6-13 0,7 9 0,-1 5 4,0-5-4,0 4-3,0-4 3,0 4-3,0 0 3,-5-12 6,-6 8-6,-6-4 0,-11-1 0,0 1-3,0 4 3,0-4 0,-6 8 0,0-4 3,1 9-3,-1-9-4,0-5 4,1 10 1,4-10-1,1 10 0,6-5 0,11 4 0,0-4 0,5 4 3,6-4-3,1 4 0,-13 1 0,13-1 0,-1-13 0,-6 9 0,-5 0-2,0-4 2,0 4 1,-6 0-1,0 0-2,-5-4 2,-1 4 0,1-4 0,0-1 0,-1 1 0,1 8 0,-1-8 0,1-4 1,-12 3-1,0 5-1,-5 5 1,0-5 1,-1 0-1,-5 0 1,6 0-1,-6 0 0,0 0 0,0 0-2,0 0 2,6 0-1,-6 0 1,0 0 3,0 0-3,0 0-1,0 0 1,0 0 2,0 0-2,0 0-2,0 0 2,0 0 1,0 0-1,0 0 0,0 0 0,0 0 0,0 0 1,0 0-1,0 0-3,0 0 3,0 0 0,11 8 0,-5-8-1,-6 0 1,5 4 2,1 9-2,0-13 1,-6 0-1,0 0-2,5 0 2,-5 0 0,0 0 0,0 0 1,0 0-1,0 0 1,0 0-1,0 0-1,0 0 1,0 0-1,6 9 1,0-1 0,-1-4 0,-5-4 1,6 0-1,-6 0-1,0 0 1,5 9 3,1-5-3,5 4-3,1 1 3,-7-9-1,-5 0 1,0 0 1,6 4-1,-6-4 0,0 0 0,6 4 0,-6-4 0,0 0 3,0 0-3,0 0-1,0 0 1,0 0 1,5 5-1,-5-5-2,0 0 2,0 0-2,0 0 2,0 0 2,0 0-2,0 0-2,0 0 2,0 0 1,6 0-1,0 0 3,-1 4-3,-5-4 0,0 0 0,0 0-2,0 0 2,0 0 2,0 0-2,11 4-3,-5-4 3,0 0 3,-6 0-3,0 0-4,0 0 9,0 0-5,5-4-4,-5 4 4,0 0 4,0 0-4,6 0-1,-6 0 1,0 0 0,6 4 1,-1-8-1,1 4-1,-6 0 1,0 0 0,0 0 0,6 0 1,-6 0-1,0 0 1,0 0-1,5 0-2,-5 0 2,0 0 0,0 0 0,6 0 0,-6 0 0,11 4-3,0-4 3,1 0 3,-1 0-3,0 0 0,1-4 0,-1 0 0,-5-1 0,-1 10 0,-5-5 0,12 0 0,-1-5 0,0 10-3,0-10 3,1 5 3,-1 0-3,0 0 0,1-12 0,-1 12 1,0 0-1,-5 0-1,-6 0 1,0 0 1,0 0-1,5 4 0,-5-4 0,6 0 0,-6 0 0,0 0 0,0 0 0,0 0-1,0 0 1,0 0 1,0 0-1,0 0-2,0 0 2,0 4 2,0-4-2,0 0-1,0 0 1,0 0 2,0 0-2,0 0-2,0 0 2,0 0 0,0 0 0,0 0 0,0 0 0,0 0-1,0 0 1,0 0 1,0 0-1,0 0 0,0 0 0,0 0 0,0 0 0,0 0 1,0 0-1,0 0-5,0 0 5,0 0 1,6 9-1,-1 3-1,1-3 1,0-1 0,-1 5 4,1 12-4,0-4 0,-1 5 0,-5-9-6,0 4 6,0 0 6,6-8-6,-1 0-3,-5-1 3,6 5-1,0 4 1,-1-4 1,1 9-1,0-9 0,-1 0 0,1-1-1,0 1 5,-1 5-4,1-6-3,0 1 3,-1 5 4,-5 3-4,6 0-3,-6 5 3,6 0 2,-6-5-2,0-4 0,0 13-3,0 4 3,0-8-1,0 4 1,0-5 1,0 5-1,0-8-1,0 3 6,5 9-5,1-12-4,-6 3 4,0-7 1,0 3-3,0 0 2,0-4 1,0-8-1,0 4 0,0 0 3,0 0-3,-6 8 0,6-3 0,0 3 0,0-4 0,0 0 0,0 0 0,0 5 0,0-5-3,0-4 3,0 4 3,0-4-3,0 8 0,0-8 0,0 5 0,0-6-3,0 1 3,0 0 5,0-4-5,0 0-2,0-5 2,0 5 0,0 0 0,0-1-3,0 1 3,0 0 5,0 4-5,0-5-6,0 5 6,0 0 1,0 0-1,0-4 3,0 0-3,0-1 0,0 1-3,0 4 3,0-4 5,0 4-5,0-1-2,0-3 2,0-4 0,0 8-4,0-1 4,-5 1 5,5 5-5,-6-5 0,6-1 0,0-7 0,0 4 0,-6-9-4,6-4 4,0 0 0,-5 13 0,-1-5 4,6-8-4,0 0 0,-6 13 0,1-5 0,-7 1 1,7-1-1,5-8-1,0 0 1,-6 9-4,6-9 4,0 0 1,-6 4-1,6-4 3,0 0-3,0 0 0,0 0 0,0 0 0,0 0 0,0 0 0,0 0 0,0 0 0,0 0 0,0 0 0,0 0-5,0 0 5,-11 8 5,5-3-5,6-5-4,0 0 4,-11 12 3,0-3-3,5-1 1,1 5-1,-1-5-5,6-8 5,0 0 5,0 0-5,0 0 3,0 0-3,0 0 2,0 0-2,0 0 1,0 0-1,0 0-2,0 0 2,0 0 1,0 0-1,0 0 0,0 0 0,0 0 0,0 0 0,0 0 0,0 0 0,0 0 0,0 0 2,0 0-2,0 0 0,0 0 0,0 0 3,0 0-3,0 0-3,0 0 3,-6 9-1,1-1 1,5-8 1,0 0-1,-6 9 1,6-9-1,0 0-2,0 0 3,-11 8-1,-1 1 1,1 3-1,0-7 1,-6 3-1,0-4-1,-6 1 1,7-1 1,-7 0-1,0 0 2,-5 5-2,0-9 0,0-5 0,-1 5 2,7 9-2,-1-13-3,-5 4 3,0 0 1,-6 0-1,-6 0 5,-5 0-5,0 0 0,0 0 0,0 0 0,5 4 0,-5 4 0,0 1 0,-6-1-1,0 1 1,-5-1 2,-6-8-2,5-4 1,-5 0-1,-5 0-1,-12-1 1,0 5 1,5 5-1,-5-10-2,-5 10 2,-1-1 1,0-4-1,1 0 1,-1 0-1,-5 0 0,-1 0 0,7 4 1,-1 0-1,0 0-1,1 1 1,-1-5 0,0-5 0,6 1 0,-5 0 0,-7 0 1,1 0-1,0 4-1,11 0 1,-6 4 2,0 0-2,-5-4 0,0 0 0,11 4 2,0-4-2,0 0-2,0 0 2,-6 4 2,6 1-2,11-1 0,-5 0 0,-6 5-2,5-5 2,1-4 2,0 0-2,5-4 0,0 4 0,0-5-1,1 5 1,-1 0 3,0 0-3,0 0-2,12 0 2,0 0 1,-1 5-1,1-1-1,-1 0 1,1 0 2,-1-8-2,1 4-2,5-8 2,-5 3 0,-1 1 0,-5 4 1,-6-4-1,1 4 3,-1 0-3,11 4-1,-5 0 1,0 1-1,0-1 1,0 0-2,0 0 2,0-4 2,6 5-2,-1-5 1,1 0-1,-1 0 0,-5 0 0,0 0 0,0 4 0,5-4 0,1 0 0,0 0-1,-1 0 1,-5 4 1,6 0-1,-6-8 0,5 0 0,6 4-3,0-4 3,1-1 2,-1 1-2,0 4 0,0-4 0,0 0 0,6-1 0,0 5 1,0 0-1,5-4-2,12 0 2,0 4 2,0-4-2,0 4-1,-6-5 1,0 5 0,0 0 0,-6-4 1,7 0-1,-1-4 0,6 3 0,-1 5-1,7-8 1,-1 4 1,6-1-1,0 1 0,6 0 0,11 4 0,-11-4 0,-1-1 0,7 1-1,5 4 1,-12 0 3,12 0-3,0 0-2,0 0 2,0 0-1,0 0 1,-11 0 3,11 0-3,-5-4-3,-1 4 3,6 0 0,0 0 0,-6-4 0,6 4 0,-5-4 3,5 4-3,0 0 1,-6-5-1,6 5-3,0 0 3,-6-8-1,6 4 1,0 4 5,0 0-5,0-9-1,-5 1 1,-1 3-1,0-3 1,1-1 1,-1 5-1,0-4-1,1 4 1,-1-5 1,1-4-1,-1 5 0,0-5 0,1 13 0,5 0 0,0 0-1,0 0 1,0 0-1,-6-4 1,0-4 3,1-5-3,-1 0 0,0-8 0,1 4 0,-1-4 0,6-9 0,-6-8 0,6 8 1,0-3-1,0-10-2,-5 9 2,-1 1 0,6-1 0,0 0 1,0-4-1,0 0 0,-5-5 0,-1 5 1,0 0-1,1 0-1,-1 0 1,0 4-1,1 0 1,-1 9 1,0-1-1,1 5-1,-1 8 1,6-12 2,0-5-2,0-3-2,0 3 2,6-4 1,-1-4-1,1 8-1,0 1 1,-1-5 0,1 4 0,0 1 0,-1-5 1,1 8-1,0 1-1,-1 0 1,1-5 1,-1-4-1,1 0-1,0 5 1,-6-1 0,0 0 0,0 5-1,0 4 1,0 0 1,0 4-1,0 0-2,0 0 2,0 0 2,0 0-2,0 4 1,0 0-1,0 1 0,0 3 0,0-3-2,-6-1 2,0 4 1,1-3-1,-1-1 0,1 5 0,-1-1 0,0 13-1,6-4 1,-5-8 1,5 4-1,0 4 0,-6 0 0,6 0 0,0-5-2,0 5 2,0 0 0,0 0 0,0 0 0,0 0 0,0 0 0,0 0 0,0 0 0,0 0 0,0 0 0,0 0 1,0 0-1,0 0-1,0 0 1,0 0 0,0 0 0,11 0-1,1 0 1,4 5 1,1 3-1,0-12-1,6 4 1,5 4 0,12-4 0,-1 4-3,6-8 3,-5 0-6,-1 4 6,1 0-26,-1 0 26,1 8-33,5 1 33,17-1-59</inkml:trace>
  </inkml:traceGroup>
</inkml:ink>
</file>

<file path=ppt/ink/ink3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9:05.14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729 178 0,'0'4'22,"0"-4"-22,0 0 0,6 0 0,-6 0-1,0 0 1,-6 26 2,-5 3-2,-6 9 0,0-4 0,0 0 0,0-9 0,1 5 0,-1-13 0,5 0-1,7 0 1,-1-9 5,0-3-5,6-5 1,0 0-1,12-17 0,5-5 0,5-3 4,1-9-4,-6-8 7,0 4-7,-6 8 11,-5 0-11,-12 9 6,-5-4-6,-12 12 1,-11 1-1,-11 3 2,0 5-2,0 4 0,-6 0 0,-6 13-1,1-1 1,5 9 2,6-4-2,6 4-2,5-12 2,5 12 1,7-4-1,5 0-2,11 0 2,6-4 0,12-13 0,5-5 1,-1 1-1,7-9-1,0-16 1,-1 8 2,-5-5-2,0 5 0,-6-13 9,-5 0-9,0 5 5,-1-1-5,1 9 1,-12 4-1,-5 9-2,-6 8 2,-6 8 1,1 9-1,-1 0-2,6-4 2,6 33 0,5-8-1,6 5 1,6-5-3,11-9 3,0 9 1,6-16-1,-1-1-6,1-13 6,5-4 0,-6-12 0,1-5 1,-6-16-1,0-9 4,-6 4-4,-5 4 4,-6-8-4,-6-4 2,-5-1-2,-6 9 1,-6 1-1,1 11 0,-12 14 0,0 12-1,-5 17 1,-1 5 0,12-5 0,0 8-1,5 5 1,0 13 0,7-1 0,4 1 0,7-9 0,-1 4-1,0-12 1,6 4 0,0-17 0,6 4 0,0-29 0,-1 16 0,7-12 0,-1 4 1,-6-17 1,1-4-2,-6 8 1,6-8-1,-6 8 0,0 9 0,0 4 0,0 0 0,-6 25-2,0 5 2,1 0 2,5-9-2,0-9-2,5 10 2,1-10-2,0 5 2,5 0 2,0 0-2,1-8 0,5-1 0,-6-8-1,6 0 1,-6 0 0,0 4 0,1-16 4,-1 12-4,-5-9 0,-1-12 0,-5 4 0,0-4 0,-5-9-4,5-4 4,-6 1 5,0 11-5,6 10 2,-5-5-2,-1 21-2,6-4 2,-11 30 1,-6-1-1,0 1-2,6 8 2,-6 9 1,5 3-1,1 10-1,5 3 1,1-8 0,5-13 0,0-3 1,0-10-1,5-3-1,1-5 1,-6 0 1,0-4-1,6-4 0,-6-1-1,5-8 1,-5-4 3,0 0-3,0 0-3,0 0 3,0 0 0,0-12 0,0 3 3,0 1-3,0-1-1,0 1 1,-5 16 0,5-8-3,0 0 3,0 0 1,0 17-1,0 4 1,5 5-1,1-5-1,0-4 1,-1 8-2,7 1 2,-1-9 2,0-5-2,0 1-1,-5 4 1,5-8 1,-5-1-1,0-4 0,-1 0 0,7 1 0,-1-1 0,6 0 1,-6 5-1,0-5-1,6 0 1,0-4 0,0 9 0,0-9 0,0 4 0,0-4-1,0 8 1,-6-4 2,1 5-2,-1-1 1,-6 1-1,1-5-1,-6-4 1,0 0 0,6 13 0,-1 4 0,1-9 0,-6 5-1,6 0 1,-6-5 0,5 5 0,1-5 2,-6 1-2,0-9 1,0 0-1,0 0-2,0 0 2,0 0 2,11 0-2,1 4 2,4 0-2,7 0-3,0-4 3,5-4 1,6 4-1,5-4 2,1-5-2,-1 5 0,1-4 0,11 4-1,-1 4 1,1-5 0,0-7 0,5 7 0,-5-3 0,-6-1 1,-11 5-1,-6 0 0,-5 0 0,0-5-1,-6 14 1,-1-5-1,-4 0 1,-1 0 0,0 4 0,-5-4-2,0 0 2,-1-4 3,1-1-3,-6 5-1,0 0 1,0 0 2,0 0-2,0 0-2,0 0 2,0 0 0,-28 5 0,-6-10-1,-6 1 1,-10-4 1,-41-18-1,7 1 0,-1-5 0,0 17-1,12-12 1,11 8 4,0-8-5,5 4 1,12 4-2,6 0 2,5 4 1,0 0-1,6 5 0,5 4 0,0-13 0,6 0-1,6 0 1,0 4 0,0 0 0,-1-4 2,1 1-2,0 3 0,-1 0 0,7 0-2,-1 5 2,-5-1 1,5 1-1,1 4 0,5 4 0,-6-4-1,0 4 1,6 0 4,0-5-4,0 5-1,0 0 1,0 0-2,-5-4 2,5 4 1,-6-8-1,6 3-3,0 5 3,0 0 1,0 0-1,-6 26 0,-5 3 0,5-3 0,1-1 0,-1 9-1,1-9 1,5 5 0,0 0 2,0-1-2,5 1-1,-5-9 1,0 0 0,0-12 0,0 4 1,0-9-1,0-4 1,0 4-1,0-4 1,6 8-1,-6-8 0,11 0 0,6 0 1,0 0-1,6 0 2,-1-4-2,1 8-2,5 5 2,0-9 1,-5 0-1,11 0 0,5 8-1,6-8 1,6 5 1,5 3-1,1 1-1,-6-1 1,11 5 2,6-5-2,-1 1-1,1-1 1,0-4 0,-12 5 0,1-13 0,-1 12 0,6-8 1,6 9-1,0-1 1,-1-12-1,1 8-1,-6 4 1,6-3 1,0-5-1,5 4-1,0-4 1,-5-4 3,0-5-3,5 9-2,1 0 2,-1-4 2,0 4-2,-5 0 0,0 4 0,5 0 1,1 1-1,5-5-2,0 0 2,0 0 0,5-5 0,7-3 2,-1 4-2,-5 4 1,5-4-1,0-1-1,6 5 1,40-8 2,-63 8-2,6 4-1,0-4 1,6 0 1,-6 4-1,0-4 1,0 0-1,6 9-1,-1-9 1,6 4 0,-10-4 0,4-4 2,6 8-2,1-8 0,-7 0 0,-5-1 0,1 1 0,-1 4 0</inkml:trace>
</inkml:ink>
</file>

<file path=ppt/ink/ink3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9:08.19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1393 1536 94,'79'-4'0,"-5"0"0,5-5 0,0 5 0,0 0 0,0 4 0,-6 0 0,0-4 1,1 4-1,-1-9-1,1 5 1,5 0 1,-12 8-1,1-8 0,5-5 0,-5 5-1,0 4 1,5-4 1,-5 4-1,-6 0-2,6-4 2,0-1 1,-1 5-1,1-4 1,0-4-1,0 3-3,-18-3 3,1 0 2,-6-1-2,-5 5-2,-1-13 2,-5 13 1,0-5-1,-6 13 1,0-4-1,-5 0-1,0-4 1,-6 0 0,0 4 0,-1 4 0,-4-4 0,-1-4 0,-5 0 0,-1 4 0,1 0-1,-6 0 1,0 0 0,0 0 0,0 0 0,0 0 0,11 4 1,-5-8-1,0-5 0,-1 13 0,-5-4 0,6-4 0,-1 8 0,7 1 0,-1-5 0,-5 0 0,5 4 0,0-4-1,-5-9 1,0 9 1,-1 0-1,-5 0 0,0 0 0,6 0 0,-1 0 0,-5 0 1,6 9-1,-6-9-1,6 0 1,-1 0 0,-5 0 1,0 0-1,0 0 1,6 8-1,0-16 0,5-5 0,0-4 0,1-4 0,-1 8 0,0 1 0,0-9 1,1 4-1,5-5 1,-6-3-1,0-5-1,1 5 1,4-5 0,-4-3 0,-1 7 0,6-3 0,0-1-1,0-4 1,0 4 1,-6 9-1,0-4 1,1 8-1,-1-13 3,0 18-3,-5-1 0,0 4 0,5-3 0,0-5-1,-5-4 1,5-5 0,-5-8 0,5 0-1,-5 5 1,-1-1-1,1 1 1,0-1 4,-1 5-4,-5-5 2,0 4-2,0 5-2,0 4 2,0 0 0,0-4 0,0 0 0,0 0 0,0 0 3,0 0-3,6-1-1,-6 1 1,0 0 0,0 0 0,0 4-3,0 0 3,0 0 5,0 0-5,-6 0-2,6 5 2,0-1 1,0 0-1,0 5-1,0-9 1,-5 13 0,5-5 0,0 1 0,-6-5-3,0 4 3,6 1 3,0 0-3,0-1 0,0 1 0,0-1-3,-5 9 3,5 0 0,0-4 0,0 4-3,0 0 3,0 0 1,0 0-1,0 0-1,0 0 1,0 0 0,-6-4 0,6 4-1,0 0 1,0 0 3,-6 0-3,6 0-3,0 0 3,0 0 0,-17 0 0,0 4-1,1 4 1,-7-8-2,0 9 2,1-9 0,-6 4 0,-1-4 0,-5 9 0,6-1 0,6 5 0,5-5 1,5 5-1,1 0-2,0-1 2,0-8-3,11-4 3,-12 5 0,12-5 0,-11 8 1,11-8-1,-6 9-4,6-9 4,0 0-1,0 0 1,-5 4 0,5-4 0,-6 4-1,6-4 1,0 0-1,-6 9 1,6-5 2,0-4-2,0 0 0,0 0 0,0 0 0,0 0 0,0 0 1,17-4-1,-5-1-1,5 1 1,0-4 0,5 3 0,1-3 1,-6 4-1,-6-5-1,0 9 1,0-4 0,-5 4 0,0 0 0,-6 0-1,0 0 1,5 0 0,1 4 0,-6-4 0,11 9 0,1-5 1,-7 4-1,7 5 0,-1 0 0,0 4-2,0 0 2,1 4 0,-1 0 0,6 4 1,-6 1-1,1-9-1,-1 0 1,0 0 0,0 0 0,1 8 0,-7-17 0,7 18-1,-1-9 1,0 8 3,-5 5-3,5-1 0,-5-3 0,-1-5 0,1 9-1,-6 3 1,0 1 0,0-4 0,0-9 1,0 0-1,0-4-1,6 0 1,-6-13 0,0-4 0,0 0 0,0 0 0,5 5 0,-5-5 0,6 17 0,-6 0 0,0-1 0,0 1 0,0 0 1,-6 0-1,6 0-2,0-4 2,-5 0 0,-1 8 0,6-4 2,0 8-2,0-8 0,-6 4 0,6-4 0,-5 4-3,5 5 3,-6-1 2,0 0-2,6-3 1,-5-1-1,5-8-1,0 3 1,0-3 0,-6 0 0,1 0 1,5 3-1,0 6-1,0-1 1,0-4-1,0 17 3,0-5-2,0 1-1,-6 0 1,0-1 1,6-16-1,0 12-1,-5-8 1,-1-8 1,6 3-1,0 1 1,-6 4-1,6-13 0,0-4 0,-5 9-1,5-9 1,0 0 2,0 0-2,0 0 0,0 0 3,0 0-3,0 0 3,0 0-3,0 0 0,0 0 8,0 0-7,0 0-1,0 0 1,0 0-1,0 0 0,0 0 0,0 0 0,0 0 0,0 0-3,-17-5 3,-6 5 0,-5-8 0,0 8 4,-6-4-4,0 0 1,0 4-1,6-5-4,-6 5 4,0-4 0,-5 4 0,-1 0 0,-5-4 0,-6 8 2,0 0-2,12 1-3,-12-1 3,-5 8 3,-6-3-3,-6-5-1,-6 0 1,12 5 2,-5-5-2,-7-4-2,-5-4 2,0 8 0,6 0 0,-1 1-1,-5-1 1,0-8 2,-5-1-2,-7 1 0,12 4 0,-5-4-1,-7 4 1,1 0-1,5-4 1,1 4 0,-1 4 0,0-4 2,1-9-2,-1 9-2,6-4 2,-11 0 1,-6-5-1,0 5 1,-40-8-1,46 7-2,0 1 2,-6 0 1,5 4-1,1 0-1,6 0 1,-1-4 1,6 4-1,5 0 1,12 0-1,6 8-5,11-12 5,0 8-6,5 13 6,6-13-13,0 9 13,0 4-21,6-9 21,-6 1-47</inkml:trace>
</inkml:ink>
</file>

<file path=ppt/ink/ink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8:33.088"/>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D792AB78-0AC3-4E60-9602-E481324F8D98}" emma:medium="tactile" emma:mode="ink">
          <msink:context xmlns:msink="http://schemas.microsoft.com/ink/2010/main" type="inkDrawing" rotatedBoundingBox="3607,1202 21624,1000 21652,3535 3635,3736" hotPoints="21520,857 21608,3081 3800,3780 3713,1556" semanticType="enclosure" shapeName="Rectangle"/>
        </emma:interpretation>
      </emma:emma>
    </inkml:annotationXML>
    <inkml:trace contextRef="#ctx0" brushRef="#br0">555 2433 0,'0'0'22,"0"0"-22,0 0-1,-28-12 1,0 3 6,0-3-6,5 7 3,1 5-3,-1 0 1,6 5-1,6-1 0,0 4 2,-1 1-2,7 3-2,-1-3 2,0-1 2,1 1-2,5-9-1,0 0 1,0 13 2,0-5-2,0 0 0,0-8 0,0 0-1,0 0 1,0 0 3,0 0-3,-6 9 3,6-1-3,0-8-1,0 0 1,0 5 4,0-5-4,0 0 5,0 0-5,0 0 5,0 0-5,0 0 0,0 0 0,0 0 3,0 0-3,0 0 1,0 0-1,0 0 0,0 0 0,0 0 0,0 0 0,0 0-1,0 0 1,0 0 3,0 0-3,0 0 2,0-5-2,0 5 0,0 0 0,0 0 1,0 0-1,0 0 1,0-12-1,0 3 0,0 1 0,0-1 0,0 1 0,0-1 0,0 1 0,6-1 0,-1 1 0,1-1 3,5-7-3,1 3-2,-1 4 2,6 1 0,0-1 0,5 1 1,1 0-1,-1 3-2,1 1 2,5 0 4,0 0-4,-5 4-3,0 0 3,-1 0-1,1 0 1,-1 0 0,1 0 0,-6 0 1,5 4-1,1 0 1,5 0-1,0 1-1,1-1 1,-1 0 1,0 0-1,6 0 1,0-4-1,5 0-2,-5 0 2,-6 0 0,12-4 0,0 0 0,-1-4 1,1 3-1,-1-3 1,1 4-1,-1-1 4,1 5-4,-1 0-5,1 0 5,-7 5 0,-4-1 0,-1-4 1,0 4-1,0 5-1,1-5 1,-1 4 3,0 5-3,6 0-3,0-1 3,5-3 2,1-1-2,-1-4 0,1 1 0,-1-5 1,6-5-1,6-3 0,6 0 0,-1-5-1,6 4 1,-5-3 1,-1 3-1,1 1 0,-1 4 0,0-1-1,1 1 1,-1-4 2,1-1-2,-12 5-1,0 0 1,0 4 0,0-5 0,1 1 0,-1 4 0,0 0 1,0 0-1,0 0 0,0 4 0,1 5 2,-7-1-2,-5-3-3,5 3 3,1 1 0,5-1 0,0 0 2,0 1-2,1-5 0,-1 0 0,0 1 1,-11-5-1,0 0-2,-1 0 2,1-5 1,6 1-1,-1 4 1,1-4-1,5 0 0,0-1 0,0 5 1,0 0-1,-5-4-3,-1 4 3,7 0 2,-1 4-2,6-4-1,5 5 1,0-10 2,-5 5-2,-11-4 0,5 4 0,0-4 1,12 0-1,5 4 0,5-4 0,1 4-2,0-5 2,5 5 0,6 0 0,6-4 2,-6 0-2,-6-5-1,6 1 1,6-1 0,0 1 0,-1-1 0,-5 5 0,0 0 2,0 0-2,0 0 4,0-1-4,-5 10-5,-6-14 5,-1 9 2,1-4-2,0 0 0,-6-1 0,0 1-1,-6 0 1,-5 4 0,-6 0 0,-5-4 1,-1 4-1,1 0 0,5 4 0,0 0 0,0-4 0,0 0 2,1 0-2,-1-4-2,-6 0 2,-5-1 1,6 1-1,5 0-1,6 0 1,5 0 0,6 8 0,0-4 3,-11-4-3,6 4 0,-1 0 0,6 0-3,0-17 3,0 25 1,0-8-1,-5 0 2,-6 4-2,-1 1 0,7-1 0,5-13-1,0 14 1,0-14 0,0 13 0,-5-12 0,5 12 0,0 0 0,0 1 0,0-10 0,0 14 0,0-5 2,-11 0-2,5-4-1,1 0 1,5 0-1,6 0 1,5-4 0,-11-4 0,0 3 3,6 5-3,0-4-1,-1 8 1,1-8 1,0 8-1,-6-4 0,6 0 0,5-4-2,6 8 2,6-8 1,-12 0-1,6 0 0,0 4 0,0 4-1,6 0 1,-6-4 1,-11 0-1,5-4 1,0 4-1,1-4 2,5 8-2,-11-4-2,5 4 2,-5-12 2,-1 8-2,1-5 0,0 1 0,0 4-2,-1-4 2,-16 4 2,0-4-2,0 4 0,-1-5 0,1 5 0,-6-4 0,1 4 1,-1 4-1,0-4-1,-6 5 1,-5-10 2,-5 5-2,-1 0-3,0-4 3,0-4 1,0 8-1,6 4 0,0 0 0,-6-8 0,6 4 0,-6 4 0,1-4 0,5-4 1,-6 0-1,6 4-3,-1 4 3,-4-4 3,-7-4-3,7-1 0,-1 5 0,6 0 1,5-4-1,1 8-1,5-8 1,0 4-1,0 0 1,0-4 1,-17 4-1,6 0 2,6 0-2,5-4-2,0 0 2,6 8 2,0 0-2,0 0-2,5-4 2,-11-4 1,0 4-1,6 0-1,0-4 1,0 8 0,0-8 0,5 4-1,0-4 1,-10 4 3,-1 0-3,6-5-1,-1 10 1,1-5 0,0-5 0,0 5 0,0 5 0,-6-1-1,0-8 1,-11 4 1,-6-5-1,0 10 0,0-5 0,6 0 0,0 0 0,0 4-1,0-4 1,0 4 0,0-4 0,-1 0 1,1-4-1,-5 4-1,-1-4 1,0-1 1,-11 10-1,0-5 0,5 4 0,1-8 0,5 4 0,0-5 0,6 1 0,0 4 1,0 0-1,0 0-1,5 4 1,1-8 1,-6 4-1,0-8 0,-6 3 0,0 1-1,0 0 1,6 0 1,0 4-1,6 4-1,5-8 1,6 4 1,-6 0-1,0 0-1,-11 8 1,-6-16 0,6 16 0,-6-8 1,6 4-1,0 1 0,0-1 0,-1 4-1,-4-8 1,-1 0 1,-6-4-1,1 0-2,0 4 2,-1 0 0,6 0 0,1 0 2,5 0-2,-1 4 1,7-8-1,-6-5-2,0 5 2,0 8 1,-1-12-1,7 8-1,-6-4 1,5 4 1,1 0-1,-6 4 1,-6-4-1,-6 4 1,7 0-1,-1-4-2,0 5 2,0-1 0,-5 0 0,5 0 1,0 1-1,1-10 0,-1 1 0,0 4-1,0 0 1,0-8 1,-11 3-1,6 5-1,0-4 1,-7 4 1,1 4-1,6-8-1,0 4 1,-6-4 0,-6 4 0,6-4 1,0-5-1,5 9 0,1-4 0,-1 0 0,1 0 0,0 4-1,-1-5 1,1 1 1,-1 0-1,1 0 1,-1-1-1,1 5-1,0 5 1,-1-5 0,1 0 0,-1 4-2,-5-4 2,-11 0 1,11-4-1,-6 4 1,12 12-1,-1-12 0,1 5 0,-1-1 0,1-4 0,0 0 1,5-4-1,0 4-2,0 0 2,6-5-2,-6 5 2,6 0 1,0 0-1,-11 5 1,5-5-1,0 4 1,6-4-1,0 0 1,0 0-1,0 0-2,-1-4 2,1 8 1,0-8-1,-6 4-1,1-5 1,-7 5 1,-5-4-1,0 4-2,0-8 2,-6 12 1,-5 0-1,0-4 1,-1 9-1,1-9-1,-6 0 1,0 0 2,0 0-2,6-5 0,-6 5 0,0 0-1,0 0 1,0 0 1,0 0-1,0 0 0,0 0 0,0 0-1,0 0 1,0 0 1,0 0-1,0 0 3,0 0-3,5-4 6,-5 4-6,0 0 11,6 0-11,-6 0 0,0 0 0,0 0 4,5-4-4,1-5 0,0 1 0,-1-1 1,1 5-1,-6-4 0,0-1 1,0 1-1,6-9 1,-6 8-1,0-8 2,0-4-2,0 4 0,0 9 0,0-5 1,5 0-1,-5-8 1,6 9-1,-6-5 0,6 12 0,-6-7 1,0 3-1,0 1 1,0-5-1,0 5-1,0 3 1,0 5 2,0-8-2,5-1-2,-5 1 2,0 0 2,6-1-2,-6 1-2,0-1 2,0-4 2,6 5-2,-6-5 0,0 1 0,0-1 0,0 0 0,0 0-1,0 1 1,-6-1 1,6 0-1,0 1 0,0-5 0,0 0 0,-6 0 0,6-4 0,0 0 0,0 4 0,0 0 0,0 0 0,0 4 0,0-8 1,0 12-1,0-8 0,6 9 0,-6-9-2,6 13 2,-6 0 1,0 4-1,0 0 0,0-13 0,0 4 0,0-12 0,0 4 0,5-4 0,-5-8 0,6-1 0,-6 5 1,0-5-1,5 0-1,1 1 1,0 7 1,-6 6-1,5-1-1,-5-5 1,0 1 1,0 4-1,-5 5-1,5-1 1,0 0 0,0 9 0,0 4 1,0-17-1,5 13 0,-5-5 0,0 1-1,6-5 1,-6 5 0,0-1 0,0-8 2,0 0-2,0 13-2,0-4 2,0-1-1,0-3 1,0 3 2,0-4-2,-6 5 0,1-5 0,5-4 0,0 5-1,0-10 2,0 10-1,0-5 0,-6 0 0,0 0 0,6 4 0,0 0 1,0 1-1,-5 3-1,-1 1 1,1-5 0,5 0 0,-6 1 0,6-1 0,0 5 0,-6-1 0,6-4 0,0 5 0,0-1 0,-5 1 0,-1 0 0,6 3 0,0 5 0,-6-12 0,6 16-1,0-4 1,0 0 1,0 0-1,-5-4 0,5 4 0,0 0-1,0-5 1,0 5 1,0 0-1,0-4-1,0 4 1,-6-8-1,6-9 1,0 8 2,0 1-2,0-5-1,0-4 1,0 9 0,0-9 0,0 0 0,0 8 0,0 5 1,0 0-1,0 4-1,0 0 0,6-4 1,-6 4 2,0-17-2,0 13-1,0 4 1,5-13-1,-5 4 1,-5 1 1,-1 4-1,6 4 1,0-13-1,0 4-1,0-3 1,0 3 0,0-3 0,0-1 0,0 4 0,0 1 1,0 0-1,-6-5-1,1 0 1,-1 0-1,6 5 1,-6-5 2,1 1-2,-1 3 0,6-4 0,0 9-2,0-4 2,-5 3 0,5-3 0,0 4 1,0 4-1,0 0 0,0-9 0,-6 5-1,6 4 1,0 0 0,0 0 0,0 0 1,0 0-1,0 0 0,0 0 0,0 0-1,0 0 1,0 0 1,0 0-1,0-4 0,0 4 0,0 0 0,0 0 0,0 0-1,0 0 1,0 0 0,0 0 0,0 0-2,0 0 2,0 0 3,0 0-3,0 0-2,0 0 1,0 0 1,0 0 2,0 0-2,0 0-1,0 0 1,0 0-2,0 0 2,0 0 0,0 0 0,0 0 2,0 0-2,-17 4 1,0-4-1,0 0-1,-6 4 1,1-4-1,-1 5 1,-5-1 1,0-4-1,0 4 0,5 0 0,-5-4 0,11 0 0,6-4 0,-6 8 0,0-4 1,-6 0-1,-5 4-1,0-4 1,-6 5-2,-6-10 2,1 1 2,-6 0-2,-12 0 0,12 0 0,6 4 1,-7 0-1,-4 0-1,-1 0 1,-6-5 0,-5 5 0,17 0 0,-11 5 0,-6-10 2,-6 10-2,0-1-2,-11 0 2,17-8 1,-6 4-1,-5 0-1,-6 4 1,0 0 0,6-8 0,5 4 0,0 0 0,-5 4 0,-1 0 0,1 5 0,-6-9 0,11 0 1,0-4-1,-11-1-3,0 1 3,0 4 1,-11-4-1,5 4 0,1 0 0,5 0 1,-6-4-1,12 0-1,5 4 1,-5-5 0,-6 10 0,-1-10 1,-4 5-1,16 0 0,-28 0-1,-51 0 1,12-4-1,62 4 1,-6 0 1,-6-4-1,-5 0 1,5 4-1,6-5-1,0 1 1,0 0-1,0 12 1,5-8 2,7-4-2,5 0-1,5 0 1,6-5 0,1 5 0,-1 0 0,6-1 0,-1 1-1,1 4 1,0-4 1,6 4-1,-1-4 4,1 4-4,-1 0-4,12 4 4,5 0 1,-5 0-1,0 1-1,-6 3 1,-6-4 0,1-4 0,-1-4 1,-5 4-1,0 4-1,-6 1 1,12-5 0,-6 4 0,-6-4 1,-6 0-1,-10 8-1,-1-3 1,6-1 2,-6-4-2,-11 0-2,0 4 2,0-4 0,0 4 0,-6-4-1,-5 5 1,0-1 1,5 0-1,6-4-2,0-4 2,-6 12 2,1-12-2,-7 8 1,12-8-1,-5 4 1,-7 0-1,-5-4-2,12 4 2,-1 0 0,0 4 0,-5-4 2,-6-4-2,11 4-3,1-4 3,-1 4 1,-5 0-1,5-5 0,6 5 0,11-4 0,6 13 0,6-18 1,-6 5-1,5 0-3,1 4 3,-1-5 3,7 5-3,-7-4 0,6 4 0,12-8-1,-1 3 1,1-3 0,-1 4 0,1 4 0,-6 0 0,0 0 0,-1 0 0,1 0 0,6 4 0,-1 0 1,6-4-1,6 4-3,6 5 3,-1-9 3,0 4-3,6 9 0,-5-9 0,-1-4-1,-5 0 1,0 0 0,0 0 0,-1 0 0,1 4 0,0-4 0,0 0 0,0-4 1,5 4-1,0 0-2,1 0 2,-1 0 1,6 0-1,-11 0 0,0-8 0,-6 12 0,-11 0 0,0 0 0,-6 1 1,0 7-1,-5-3 1,-6 8-1,-12-5-1,1 5 1,-6-13-1,5 5 1,-10-9 1,-7 13-1,-5-5-1,-28 22 1,40-22-1,-1-12 1,-5 12 2,-1-8-2,7 0 0,-1-4 0,-5 4 0,-1-4 0,7 4 1,5 8-1,-6-3-1,-5-5 1,-6 0 0,11-9 0,-5 9 0,-6 4 0,0 1 0,-51-1 0,34-4-1,45 4 1,-5-4-1,0-8 1,-6 3 3,11 5-3,0 0-1,-5-8 1,-6 4 0,-6 4 0,0 0 0,12 4 0,-6-8-1,0 8 1,-6-4 0,1-8 0,16 8 1,0-5-1,-5 10 0,0-10 0,-1 10 4,1-10-4,5 5-4,6 0 4,5 0 0,-5 5 0,0-10 2,0-3-2,0 4-2,-6 4 2,12-13 0,0 0 0,-1 0 1,1 9-1,-6-4-1,-1-1 1,1 1 0,-5-1 0,16 1 0,-11 4 0,0-1-2,-12 1 2,1 4 2,5-4-2,6 0 0,-6 4 0,1-4-2,-7-1 2,6 5 2,1 0-2,-1 9-1,17-9 1,0-4 3,1-1-3,-1 10-3,6-5 3,0 4 1,5-4-1,0 4 0,7-12 0,-1 3 0,6 10 0,-6-10 0,5 10 0,1-1-1,6-4 1,5-9 0,0 5 0,0 0 1,0 4-1,0 0 0,0 0 0,-6 4-1,1-4 1,-1 0 0,6 9 0,0-9 0,1 0 0,-7 4 0,6 0 0,-6 0-1,1 0 1,-1 1 2,1-1-2,-1 0 0,1-4 0,-1 0-1,0 4 1,6 1 0,1-10 0,-1 1-1,11 8 1,6-4 2,0 0-2,-6 9-1,6-9 1,0 0 0,-22 17 0,-1 4 0,-5-8 0,5 4 0,-5-5 0,6 1-1,-1 0 1,0-9 1,6 4-1,6 5 0,0 4 0,0-9-1,5-3 1,6-5 1,-6 8-1,1 1 0,-1-5 0,6-4-1,0 0 1,0 0 1,0 0-1,0 0-1,0 0 1,0 0 1,0 0-1,0 0 0,0 0 0,0 0-1,0 0 1,0 0 1,-6 4-1,6-4 0,-5 4 0,5-4-1,-12 17 1,7 0-3,-1-4 3,0 0 4,-5-1-4,6 9 0,-1-8 0,0 0-1,1 0 1,-1-9 0,6-4 0,0-9-1,0 22 1,-6 0 1,6-13-1,0 0 1,0 0-1,0 0 0,0 0 0,0 17 0,0-9 1,6 9-1,-6-4-1,6 4 1,-1 0-1,1 0 1,0 0 0,-1 4 0,1-4 2,-1 12-4,1 5 2,-6-4 2,0 8-2,0 4-2,6 1 2,-6-18 2,5 21-2,1 1-2,0 4 2,-1-5 0,1-3 0,0 3 2,-1-3-2,1-5-1,5-9 1,1 1 2,-1 4-2,0 0-2,0 4 2,-5 0-1,0 4 1,-1-4 3,1 5-3,0-1-3,-1-4 3,1-4 1,0-4-1,-1-5 1,1 9-1,-1-4-1,1-1 1,0 5 1,-1-4-1,1-1-2,0 1 2,-1 4 2,1-5-2,0 1 0,-1-5 0,-5 9 0,6-4-2,0 0 2,-1-13 0,-5 4 0,0 0 1,-5 0-1,5 0 1,0 5-1,0-1-1,0 0 1,0 1-1,0-1 1,0-4 0,0 1 0,0-1 1,0 0-1,0-4 1,-6 4-1,6 0-3,-6-8 3,6 4 2,0 0-2,0-5 0,0-3 0,0-9-1,0 8 1,0-8 0,0 0 0,0 0 0,0 0 0,0 0 2,0 0-2,0 0-1,0 0 1,0 0-2,0 0 2,0 0 2,0 0-2,0 0-2,0 9 2,0-9 2,0 0-2,0 0-1,0 0 1,0 0-1,0 0 1,0 0 2,0 0-2,0 0-1,0 0 1,0 0-2,0 0 2,0 0-7,0 0 7,0 0-69</inkml:trace>
  </inkml:traceGroup>
</inkml:ink>
</file>

<file path=ppt/ink/ink3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9:08.24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0 0 1</inkml:trace>
</inkml:ink>
</file>

<file path=ppt/ink/ink39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30:37.61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796 166 0,'0'0'18,"0"0"-18,0 0 4,0 0-4,0 0 7,0 0-7,0 0 3,-11 0-3,-6 4 5,0 0-5,0 5 3,0-5-3,6 0 13,-1 5-13,1-5 9,11-4-9,0 0 7,0 0-7,0 0 1,0 0-1,0 0-1,-11 17 1,-1 4 1,7 5-1,-6-1 0,-1 5 0,1-9 2,0 4 3,5 5-5,0-9-1,1 4 1,-1-4 1,6 9 1,0-9-2,0-4-1,0 4 1,-6-4 1,1 4 1,-1 5-2,-5-5 2,0 13-2,5-9 0,-5 5-2,-1 4 2,7-9 0,-1 1 0,0 3 0,1-8 1,-1 9-1,6-17 1,0 8-1,0-13 0,-5 9 0,5-4-1,0 4 1,-6-9 1,6-8-1,-6 13-1,1-4 1,5 3 1,0-3-1,0-9-3,0 8 3,0 5 3,0-5-3,0-8-1,0 0 1,0 17 1,0-4-1,0 4-1,0-4 1,0 4 0,0 0 0,0-1 0,5 1 0,1-4 0,0 8 0,-1-4-1,1 0 1,-6 4 0,5-4 0,1-4 0,0 4 0,-1-4 2,1-1-2,0-3 0,-1-1 0,1 5-1,0-5 1,-1 1-1,1-1 1,0-3 0,5 3 0,-6 0 0,1 1 0,5 4 1,1-5-1,-1 1 0,0-5 0,1 4 1,-1-8-1,0 4 0,0 5 0,6-5 0,-5 0 0,5 1-1,0-1 1,-1 0 1,-4 9-1,5-5-1,-6-3 1,0 3 1,1-8-1,-1 17-1,0-9 1,0 1 1,1-5-1,5 0 1,0 5-1,-1-5 0,1-4 0,0 4 1,0 0-1,0 1 0,0-5 0,6 8 0,-6-4 0,5 1-2,1 3 2,-1-8 1,1 0-1,0-4 1,-1 4-1,1 0 2,-6 0-2,0-9 0,0 1 0,5 8-2,6-9 2,6 9 1,6-4-1,-1-4 0,1-1 0,5 1 0,-6 12 0,1-8 1,-1 4-1,1 0 1,5 0-1,-5 0 0,5-4 0,0 8-3,0 0 3,-5 0 4,5 1-4,-6-5 2,-5 4-2,6 0-5,-7 0 5,7-4 2,-1 4-2,1-8-2,5 4 2,0-4 2,0 12-2,-5-8 1,-1 0-1,1 9-1,5-9 1,0 0-1,0 4 1,1-4 2,4 4-2,1-8-1,-6 8 1,1-4 0,-7 9 0,1-5-1,5-4 1,0 4-1,0 9 1,0-9 2,0 1-2,0 3-2,1 0 2,4 1 2,-4-5-2,4 5 0,1 3 0,6-12 0,5 0 0,0 0 0,-11 0 0,5 9-1,1-9 1,5-4 2,-6 4-2,0 0 0,1 0 0,-6-5-1,-6 5 1,0-4 2,0 17-2,0-17-2,1-1 2,-7 1 1,1 0-1,-1 0 1,1-1-1,-7 10-1,1-14 1,0 5 1,-6 4-1,1-9-1,-7-3 1,6-1 0,1 0 0,4 1 0,1 3 0,0 1 0,6 3 0,-1-3 0,1 0 0,-1-1 0,-5-4 0,-6 5-1,6 4 0,0-1 1,0 1 2,0 0-2,0 4 3,0 4-3,-6-8-3,0 4 3,0-4 0,-5 4 0,-1 4 0,-5-4 0,0 0 0,-5 0 2,4 0-2,-4 0-2,-1 4 2,0 5 0,1-14 0,-1 5 1,0-4-1,0 0-2,-5 8 2,-6-4 0,17-8 0,0 8 2,-6 0-2,1 4-1,-1-8 1,-5 4-2,-6 0 2,0 0 1,0 0-1,11 0 2,0 4-2,-5 0-1,-1-4 1,1 4-1,-6-4 1,0 0 0,0 0 0,0 0 2,0 0-2,6 0 0,-6 0 0,0 0-1,5 0 1,-5 0 1,0 0-1,0 0 1,0 0-1,0 0 0,6-8 0,-6 0 1,0 8 0,0 0-1,0 0 1,0 0-1,0 0-1,0 0 1,0 0 1,0 0-1,0 0-1,0 0 1,0 0 2,0 0-2,0 0-1,0 0 1,0 4 0,0-4 0,0 0 1,0 0-1,0 0 1,0 0 0,0 0-1,0 0 1,0 0-2,0 0 1,0 0 3,0 0-3,0 0 0,0 0 0,0 0-2,0 0 2,0 0 1,0 0-1,0 0 0,0 0 0,0 0 0,0 0 0,0 0 1,0 0-1,0 0 1,0 0-1,0 0 0,0 0 0,0 0 0,0 0 0,0 0-1,0 0 1,0 0 0,0 0-2,0 0 2,0 0 4,0 0-4,0 0-2,0 0 2,0 0 2,0 0-2,0 0 1,0 0-1,0 0 0,0 0 0,0 0 0,0 4 0,0-4-1,0 0 1,0 0-1,0 0 1,0 0 2,0 0-2,0 0 2,0 0-2,0 0 0,0 0 0,0 0 0,0 0 2,0 0-2,0 0 0,0-4 0,0 4 0,0 0-3,0 0 3,0 0 2,0 0-2,0-4 3,0 4-3,0 0-2,0 0 2,0 0 2,0 0-2,0 0-1,0 0 1,0 0 2,0-5-2,0 5-1,0 0 1,0-4-1,0 4 1,0 0 1,0 0-1,0 0 0,0 0 0,0 0 0,0 0 0,0 0-1,0 0 1,0 0 1,0 0-1,0 0-1,0 0 1,0 0 1,0 0-1,0 0-1,0 0 1,0 0 1,0 0-1,0 0-1,0 0 1,0 0-1,0 0 1,0 0 2,0 0-2,0 0 1,6 0-1,-6 0 0,0 0 0,0 0-3,0 0 3,0 0 2,0 0-2,0 0 1,0 0-1,0 0 0,0 0 0,0 0 0,5 0 0,-5 0 0,0 0 0,0 0-1,6 0 1,-6 0 1,11-4-1,0 4-4,6-4 4,0-1 1,0 5-1,0 0 0,0-4 0,0 0 1,6 0-1,-1-1 1,1 1-1,-1 4-1,1-4 1,0 4-2,-1-4 2,1 4 1,-1 0-1,6 0-2,1 8 2,-1-12 2,0 0-2,0-1 1,1 5-1,-1 0-1,0 0 1,6 9 0,0-9 0,0 0 0,0 0 0,-6-4 0,0-1 0,6 1 0,-6 0 0,6 4 0,0 0 0,0-4-1,0 0 1,-1 8 1,1-4-1,0 0 0,0 4 0,-6 0 1,0-4-1,1 0-1,-1 0 1,0 0 1,-5 0-1,5 0-3,0 4 3,-5-4 1,-1 5-1,1-5 1,-6 4-1,5 0 1,-5 0-1,6-4-1,-1 9 1,1-9 0,0 0 0,-1 0-1,-5-4 1,6 4 0,-6 0 0,0 0 1,-1-5-1,1 5 0,6 0 0,0 0-3,-1 0 3,1 0 3,-1 0-3,1 0 1,5 0-1,0 0-1,-5 0 1,-1 0-1,1 0 1,0 0 1,-1 0-1,1 0-1,-1 5 1,1-5 1,0 4-1,-1-4-1,1 4 1,-1 0 1,1-4-1,-1 5-2,1-5 2,-6 4 1,0-8-1,0 21-1,0-22 1,0 14-1,0-9 1,0 0 0,-1 8 0,1-4 0,-5-4 0,5 5 1,-6-1-1,0-4-1,0 4 1,1 0 1,-1-4-1,0 5 0,1-1 0,-1-4-2,0 0 2,1 0 2,-1-4-2,0 8-2,0-13 2,-5 14 2,0 3-2,-1-4-6,-5-4 6,0 0 4,0 0-4,6 0 3,0 5-3,-6-5 0,0 0 0,0 0-1,0 0 1,0 0 1,0 0-1,0 0-2,11 0 2,0-9 0,0 13 1,1-4-1,-7 0-1,7 5 1,-7-1 2,-5-4-2,0 0 1,0 0-1,6 0-3,-6 0 3,0 0 1,0 0-1,0 0 1,11-9-1,-5 9-7,5-4 7,-5 0 8,-1 0-8,1 4-1,-6 0 1,0 0 1,6-9-1,-1 5 0,1 0 0,0-5-1,5 1 1,0-1 1,1 5-1,-1 0-1,0 0 1,0-1 0,1 5 0,-1-4 0,0 0 0,1 0 0,-1 4 0,0 0 0,0 0 0,1 0 1,-7 0-1,1 0-2,0-5 2,-1 1 1,-5 4-1,0 0 0,12 0 0,-1-4-3,-5 0 3,-1 4 3,1 0-3,-6 0 0,5-5 0,1 5 0,-6 0 0,0 0 5,0 0-5,0 0-6,0 0 6,0 0 2,0 0-2,0 0-1,0 0 1,0 0-2,0 0 2,0 0 2,0 0-2,0 0-2,6 0 2,-6 0 2,0 0-2,0 0 1,0 0-1,0 0-1,0 0 1,0 0 1,0 0-1,0 0 2,0 0-2,0 0-1,5-4 1,1 0 0,0 0 0,-1-9 0,1 5 0,0-1 1,-1 1-1,1-1 0,0-3 0,-1-5 2,1 0-2,0 0-1,-1-4 1,1 4 2,5 0-2,-5 0 1,-1-4-1,1 4 2,0 0-2,-1-4-1,1-1 1,-6 1 0,6 0 0,-6 4 4,0 4-4,0 1-3,0 3 3,0 1 1,0-18-1,0 9 0,0-4 3,-6 0-3,6 0-6,-6-9 6,6 1 4,0-5-4,-5 4-1,-1-4 1,0 5 2,1-5 0,-1 8-2,6 14-3,-6-9 3,6-1 0,-5-3 0,5 4 2,-6-9-2,1 5 0,-1-5 0,6 5-1,-6-5 1,6 0 2,-5 1-2,-1 8-3,6-5 3,-6 5 3,1-4-3,5 8-3,0-4 3,0 4 0,0 0 0,0 4 3,0-4-3,-6 9-3,6-9 3,-6 12 0,6 5 0,-5-12 2,-1 3-2,0 1-1,1 4 1,5 4-1,-6-22 1,0 6 0,-5 3 0,6-4 0,-1 0 0,0 4 0,1 1 0,-1 3 0,0-4 0,1 9 0,5 4 0,0 0 1,0 0-1,0 0-1,-6-4 1,6 4 0,0 0 0,0 0-1,0 0 1,0 0 0,0 0 0,0 0-1,-6-4 1,6 4 0,0 0 0,0 0 0,-17 4 0,-5 0 0,-6-4 1,-1 13-1,-4-9 0,-1 9 0,5-5-3,-4-12 3,-7 17 1,-11 4-1,-5-9 1,-6-4-1,0 5-1,5-1 1,-5 1 1,-11-5-1,-6 0 0,0-4 0,11 4 0,0 1 0,-5 3 0,0-4 0,-1 1 0,-5-5 0,11-5 0,1 5 0,-1-4 0,0 4 0,0 4 0,1-4 0,-1 5-2,6-14 2,-6 5 2,0 4-2,-11-4 0,0 8 0,6-8 0,0-5 0,-1 5 0,1 0 0,-1 4-1,1 0 1,5-9 1,12 1-1,5 4 0,-5 4 0,-1 4-2,1-17 2,-1 13 2,-5 4-2,0-8 0,6 4 0,-1-8-1,-5 8 1,0 4 1,0 0-1,-6 0-1,12 5 1,-1-1-1,1-8 1,0 5 0,-7 3 0,1 0 2,0-3-2,0-10 0,6 5 0,-1 0-1,1 0 1,-1 0 1,1 0-1,5 5-1,0-1 1,1 0 0,-1 0 0,11-4-1,1 0 1,-1 0 0,1 0 0,-1-4 1,-5 8-1,6 1-1,-1-1 1,-5-8-1,0 8 1,5-4 1,-16 4-1,-1-12 1,1 16-1,-1-8 0,1-4 0,0 4 0,-1 4 0,12-8 0,0 4 0,-6 8 2,0-3-2,0-1-3,-5 0 3,5-4 2,0 0-2,1-8-2,4 8 2,12-9 1,-5 9-1,5-4 0,0 4 0,0-9 0,1 18 0,-1-18 0,0 5 0,-6 8 2,1 1-2,-1-10-3,1 10 3,11-14 1,-6 9-1,-6 0-2,1 4 2,-1-4 0,-5 0 0,5 9 2,1-9-2,-1-9-1,1 14 1,-1-10 2,7 5-2,4 0 0,1 0 0,-6 0-1,0 0 1,0 0 0,1 0 0,-7 5 0,1 3 0,-1-4-1,1 1 1,-1-1 1,6-4-1,6 0 0,-6 0-1,0 8 1,6-8 0,0 4 0,0 1 0,5-5 0,0 4 0,1 0 0,-1-8 0,1 8 0,-1-8-1,1 4 1,-1-4 0,0 4 0,1-5 0,-1 1 0,1 0 1,-1 4-1,6 4 2,0 0-2,-5 1-3,-1-1 3,-5-4 0,0 4 0,-1-4 0,1 4 0,0-8-2,0 13 2,-1-5 1,1 4-1,0-3 0,5-1 0,7 0-1,-1-4 1,5 0 0,1 0 0,11 0 2,0 0-2,0 0-2,0 0 2,0 0 0,0 0 0,0 0 0,0 0 0,0 0 1,0 0-1,0 0 1,0 0-4,0 0 3,0 0 2,0 0-2,0 0-1,0 0 1,0 0 0,0 0 0,0 0-3,0 0 3,0 0 0,0 0 0,0 0 0,17 4-1,6 1 1,5-5 1,6 0-1,-1 0 1,7 0-1,0-5-1,-1 5 1,12 0 0,5-4 0,6 4 0,6-4 0,-6 0 0,6-1 0,5-7 0,6-1 0,0 4-1,6 1 1,0 0 1,-1 12-1,1-13 0,-6 9 0,-11-8 1,-1 12-1,7-12-1,-1 3 1,1 1 0,-1 8 0,-5 1-1,-12-14 1,6 13 2,-5 1-2,-1-14 1,6 13-1,-5 1-2,5-1 2,0-8 1,-11-5-1,-1 9-1,7 0 1,-1-4 0,1 4 0,5-4 0,0-1 0,-6 10 2,1-5-2,5 0-2,0 0 2,0 4-1,0-8 1,-5 8 1,-1-8-1,-5 4 2,5-5-2,1 1-3,-1 0 3,6-4 1,0-5-1,1 4-1,-7 9 1,-5 0 0,5 0 0,1 0 1,-1-4-1,-5 4 1,0 0-1,-1-4 0,1 0 0,-6-1-2,1 5 2,-1 0 0,6-4 0,-1 0-1,1 0 1,0-1 2,0 5-2,-6 5-1,-6-5 1,1 0 0,-1-5 0,1 5 0,-1-8 0,1 4 1,-1 4-1,1 0 1,0-4-1,-1 8-2,1-8 2,-1 4 0,-5 4 0,-12-4 0,12-9 1,6 9-1,-6-4 1,5 0-1,1 0-2,-1-1 2,1 5-1,-1-4 1,1-4 3,-6 3-3,0 1-2,-1 0 2,7 0 0,-1 8 0,1-8 0,-1 0 0,1 4 2,-1-5-2,1 5-2,-6-8 2,5 8 1,-5 0-1,-6 0 0,18 0 1,-1 0-1,0 0-2,0 0 2,6 0 0,-6 4 0,0 5 3,-5-5-3,-1-4-2,12 8 2,-6 1 0,6-5 0,-6 0-3,6 0 3,-6-4 3,0 9-3,0-5 1,-5 0-1,-12-4-2,0 9 2,1-9-8,4 0 8,-4 4 8,-1-4-8,0 0 0,-5 4 0,-1 0 0,1-8 0,-6 13 0,0-9 0,0 4 0,0 0 0,-6-4 1,6 4-1,-6 1 0,0 3 0,1-8-1,5 0 1,-6 0 0,0-4 0,0 4-1,1 4 1,5-8 2,-6 4-2,0 4 0,1 0 0,-7 1 0,12-5 0,0 0 0,0 0-2,0-9 2,0 13 2,5-4-2,1 0 0,0 0 0,-1 0-1,1 5 1,-1-5 0,7 0 0,-1 0 0,0-5 0,0 10 0,-5-1 0,5-13 1,-5 1-1,-6 8-1,-1-4 1,1 4-2,0 4 2,0-8 2,0 8-2,0-4 0,0 8 0,0-8 0,0 5 0,5-14 0,1 18 0,0-5-1,-1 4 1,1-8 0,-6-4 0,0 4 1,0-4-1,5 4 0,1-4 0,-6 4-1,0 0 1,0 8 0,-6-4 0,6-4 0,0 0 0,0-4 1,0 8-1,-6-8 0,0 8 0,0 1 0,1-5 0,-7 0 0,-5 0 0,0 0 0,0 0 0,6 0 1,-6 0-1,6 4-1,-6-4 1,11 4 0,0-8 0,1 8 0,-7-12 0,1 3 1,-1-3-1,1 16-1,5-8 1,-5-4 0,0 4 0,-6 0 0,0 0 0,11 4 2,-5 1-2,-6-5-1,0 0 0,0 0 1,5 4 0,-5-4 0,0 0-2,0 0 2,0 0 3,0 0-3,6 8-1,0-4 1,-6-4-1,0 0 1,0 0 1,0 0-1,5 5-1,-5-5 1,0 0 1,0 0-2,6 8 1,5-4 1,-5 1-1,-1 7 0,7 1 0,-7 0 0,1 12 0,0 1-2,-1-1 2,1 0 2,0-4-2,5 5 1,-5 4-1,-1-1-2,1 5 2,5-4 0,0-9 0,-5 0 1,0 0-1,-1-8-2,1 0 2,-6 8 2,0-4-2,0 4 1,6-8-1,-1-5 0,-5-8 1,0 21-1,6 13 0,0-4-2,-6-18 2,5 10 0,-5-1 0,0 4 1,0-8-1,6 4-1,-1-8 1,-5 4 0,0 0 0,0 4 0,0-8 0,6-1 0,-6 1 0,0 0 0,0-5 0,6 1 0,-6-5 0,0-4-2,0 4 2,0-4 2,5 9-2,-5-9 2,0 0-2,6 8 0,-6-4 0,0-4-5,0 0 5,0 0 0,0 0 5,0 0-5,0 0 0,6 0-2,-6 0 2,0 0 0,0 0 0,0 0 1,0 0-1,0 0 1,0 0-1,0 0-2,0 5 2,0-5 0,0 0 0,0 0 0,0 0 0,0 8 1,0-8-1,0 0 0,0 0 0,0 0 0,0 8 0,0-8-1,0 0 1,0 9 0,0-1 1,0 1-1,0-9-1,-6 8 1,6 1 1,0 3-1,0-3 0,0-9 0,0 0-1,0 8 1,0-8 1,0 0-1,0 9 0,0-9 0,0 0 1,0 8-1,0 1-1,0-5 1,0-4 0,0 0 0,-6 9 0,6-9 0,-11 12 2,5 1-2,-5 0-1,0-9 1,11-4 0,-11 13 0,-1-1-2,1-3 2,0-1 1,-1 1-1,1-1 2,0-4-2,11-4-1,0 0 1,-17 5 2,6 3-2,-1-4-2,-5 1 2,6-1 0,11-4-1,0 0 1,-11 8 1,5-4-1,6-4-1,0 0 1,0 0 1,0 0-1,0 0-1,0 0 1,-5 9 0,5-9 0,-6 13-1,-5-5 1,5-4 2,6-4-2,0 0-1,0 0 1,0 0 0,0 0 0,-6 13 0,1-5 0,-1 1 1,0-1-1,6-8 0,-11 13 0,5-4-2,6-9 2,0 0 2,0 0-2,0 0-1,-11 8 1,0 5 0,0-5 0,-1 1 1,7-5-1,5-4-1,-12 4 1,12-4 3,-11 4-3,11-4-2,0 0 2,0 0 0,-11 9 0,0-5 0,11-4 2,0 0-2,0 0-1,-17 0 1,0 0-2,0 0 2,-6 0 3,1 0-3,-1-4 0,0 0 0,1 4 1,-1-5-1,-5 5-4,0 0 4,0 0 2,-1 0-2,1 0 0,6 0 0,5 0 0,0-4 0,0 8-1,-6-4 1,6 0 0,-5 0 0,5 0 1,0-8-1,-6 8 0,1-4 0,5 4 0,0 0 0,0 0 0,0 0 0,0-5 0,0 1 0,-6 8-1,1-4 1,-1 0-1,1 5 1,-1-1 1,1 0-1,-1-4 2,0 0-2,1 0-2,-1 0 2,1 0 1,-7 4-1,1 1-1,0-5 1,0 0-2,0 8 2,5-4 1,0 1-1,1-5 3,-1 4-3,1-4-2,-1 4 2,1-4 0,-1 4 0,6-4-1,6 4 1,-1-4 2,12 0-2,-22 5 0,-1-1-1,-5 0 1,5-4 1,1 0-1,-1 0-2,1-4 2,-1 4 1,6 4-1,-5-8 0,-1 4 0,1 0 1,5 0-1,-6 0 0,0-4 0,6-1 1,-5 5-1,5-4-1,0 8 1,0-8-2,0 4 2,0 0 0,0 0 0,0-4 2,-5 4-2,-1 4-2,1-8 2,-7 0 2,1 8-2,-6-4-2,0-4 2,1 4 2,-1 4-2,6-4 0,-1 0 0,1 0-1,-6-4 1,0 4 0,0 4 0,1 0 2,-1 0-2,0 1-2,6-5 2,-1 0 0,1 0 0,0 0 0,0 4 0,0 0 1,5-4-1,0 4-2,1-4 2,-1 0 1,1 0-1,-1 0 0,-5 0 0,0 0 0,-1 0 0,-4 5-1,-1-5 1,0 4 1,-6-4-1,6 4 2,1 0-2,4-8-1,1 4 1,0 0-1,0 0 1,-1-4 0,1 8 0,0-4 1,0-4-1,0 0-1,-6 4 1,0 0 0,0 0 0,0-5 0,0 5 0,0 0 1,6-4-1,-6-4 0,-5 3 0,-1 1 1,-5 8-1,0-8-2,-6 4 2,0 0 0,12 0 0,-23 0 0,0 4 2,0 1-2,-6-5-1,0 4 1,0-8-1,-5-5 1,-6 9 1,0-4-1,-6 4-2,12-4 2,-12 4 2,1 4-2,-7-4 0,7 0 0,5 0-1,0 0 1,-6 4 0,6-8 0,0 4 0,5 0 0,7 0 0,-1 0 0,-5 4-1,-1-4 1,6 4 1,1-4-1,5-4 0,5 0 0,6 4 0,6 4 0,0-4-1,6-4 1,-1 4 0,1 0 0,5 0 1,0 0-1,0-4-1,6 4 1,0-4 1,5 4-1,-5 0 0,5 0 0,1-5 0,5 5 0,0 5 1,0-1-1,-6-4-1,1 0 1,-1 4 0,-5-4 0,0 4-1,-6-8 1,6 4 0,-6 4 0,0-4 1,0 4-1,0-4-1,0 0 1,0 0-1,0-4 1,1 4 1,-1 0-1,0 4 0,0 1 0,0-5 1,0 0-1,6 4-1,0-4 1,0 4 1,5-4-1,0 4 1,1 1-1,-1-5-1,6 8 1,0-12-1,0 4 1,6 4 0,0-4 0,11 0-1,-11 0 1,-6 4 1,5 1-1,-5 3-1,1-4 1,4 1 1,-10-1-1,-1 4 0,6-4 1,-5-4-3,-1 0 2,6 5 0,-6-10 0,7 14 2,-1-1-2,-6-8-2,0 0 2,1 5 1,-6-5-1,5 4-1,0 0 1,1 0-2,-1 1 2,1-1 0,5 4 0,0-8 2,6-4-2,-1 4-1,1-13 1,0 18 0,-1-5 0,1 0 1,-6-5-1,6 1 0,0 4 0,-1-4 1,1 0-1,0-1 0,-1 1-1,1 4 1,11 0 1,0 0-1,0 0-1,-11 0 1,11 0 0,0 0 0,-6 4 0,6-4 0,0 0 0,0 0 1,0 0-1,0 0-1,0 0 1,0 0 0,0 0 0,0 0 1,0 0-1,0 0-1,0 0 1,-5 0-2,5 0 2,0 0 3,0 0-4,0 0 1,0 0 1,0 0-1,0 0-1,0 0 1,0 0 0,0 0 0,0 0-1,0 0 1,0 0-1,0 0 4,0 0-3,0 0-1,0 0 1,0 0 0,0 0 0,0 0 0,-6 0-2,6 0 2,0 0 2,0 0-2,0 0-1,0 0 1,-6 0 0,6 0 0,0 0 1,0 0-1,0 0-2,-5 0 2,5 0 1,0 0-1,0 0 2,0 0-2,0 0-5,0 0 5,0 0 3,0 0-3,0 0 0,0 0-1,0 0 1,0 0 1,0 0-1,0 0 3,0 0-3,0 0-1,0 0 1,0 0 0,-6-8 0,0 4 2,1-5-2,-1 1 0,0-1 0,6 5-3,0 4 3,0-13 4,0-4-4,0 0-3,6 1 3,0-6 1,-1 1-1,1 4 1,0-4-1,-1 0 0,1 0 0,0-5 0,-1 1 0,1 0-2,0-1 2,-1-3 2,1 7-2,-1 1-2,1 0 2,0 0 4,-1 0-4,1 4-4,0 0 4,-1 0 2,-5 13-2,6-5-1,-6 5 1,0 4-1,6-8 1,-1-1 0,-5 9 0,0 0 0,0-4 0,0-5-1,0 9 1,0 0 1,0-4-1,0 4-1,0 0 1,0 0-1,6 0 1,-6 0 3,0 0-3,0 0-2,0-4 2,0 4 2,6-4-2,-6 4-3,11-9 3,0-4 2,-5 5-2,-1 0 0,1 8 0,-6 0 3,6-13-3,-6 9-4,0 4 4,0 0 3,0 0-3,0 0-2,5 0 2,-5 0 3,6-5-3,0-12-2,-6 9 2,5 0 1,-5-1-1,0 5 0,0 4 0,0 0-2,0-4 2,6-5 0,0 1 0,5-18 0,-5 18 0,-1-9 1,1 4-1,-1-4-2,1 5 2,0 3-1,-1 5 2,7 4-1,-7-4 0,7-1 0,-1 1 1,0 4-1,6-4-1,0 8 1,0-12 0,6 20 0,5-20 1,0 12-1,6-8-2,0 4 2,0-9 0,-6 14 0,6-10 0,5 14 0,1-9 0,5 0 0,6 0-1,-1 13 1,7-18 3,-6 10-3,5-5-1,1 0 1,5 0-1,0 8 1,0-4 0,0 1 0,-6-1 0,1 4 0,5-8-2,0 9 2,6-18 4,5 13-4,-5-12-2,11 12 2,0-12 2,11-1-2,-5 1-1,-6 16 1,6-16 2,5 8-2,6-4-1,39-1 1,-50 1 0,11 0 0,56 0 0,-27 12 0,-46-12 0,11 0 0,6 4 1,45 8-1,-11-8-3,-57 13 3,6-9 0,6 5 0,-12-9 2,1 4-2,5-4-2,0 8 2,0-16 2,-6 8-2,-11-9 0,0 5 0,0 0 0,6 8 0,-6-8 2,0-5-2,0-3-2,0 7 2,-11-3-1,0 4 1,0-9 0,11 9 0,6-13 1,5 4-1,-5 0 0,5 9 0,-5 0 0,5 0 0,6-5 0,0 9 0,-5-12 0,-1 7 0,6-3 1,0 4-1,6-1-2,-12 10 2,6-14 1,0 5-1,0 0-2,0-1 2,-5 5 0,-7-8 0,-10 4 2,-6 0-2,-1-1-1,1 1 1,0 0-1,-6 4 1,-5-4 1,-1 4-1,-5-5-1,0 5 1,-6-4 0,0 4 0,1-4 1,-7 0-1,1 4 0,-6 0 0,0 4 0,-1 0-1,-4 0 1,5 1 0,0-1 2,-6-4-2,0 4-2,0-4 2,1 0 1,-1 4-1,-5-4-1,-1 5 1,-5-5 1,12 0-1,-1 4-1,0-4 1,1 8-1,-1-4 1,0 5 0,0-13 0,1 4 2,-1 0-2,0 0-2,1 0 2,-1 4 1,0-4-1,0 4 0,-5 0 0,5-4-1,1 17 1,-1-17 0,0 0 0,0 5 0,1 3 0,-1 5 1,0-9-1,1 9-1,-1-18 1,-5 14 0,5 8 0,0-4 0,0-9 0,-5 4 0,5-4 0,1 1 0,-7-1 0,-5-4 0,0 4 0,0-4 0,0 9 0,0-9 1,6 8-1,0 1 1,-6-9-3,5 8 2,1 5 1,0-5-1,-6 5-2,0-9 2,0-4-4,5 9 4,-5 3 5,0 5-5,0-8-5,0-1 5,0-8 0,0 0 0,6 17 5,-1-13-5,-5-4-5,6 5 5,-6-5 8,0 0-8,0 0 0,0 21-8,0-13 8,6 13-1,-6-4 1,0-4 1,0 0-1,0-13 0,0 0 5,0 0-5,0 0-5,0 17 5,0-9 0,0-4 0,0-4 5,-6 9-5,6-9 0,0 0 0,0 0 0,0 0 0,-28 4 1,-6 5-1,-5-5-1,-7 0 1,-10-17 2,-40 18-2,0-10-3,0 18 3,-34-13 0,51 4 0,-5 0-1,-1 1 1,-5-5 1,5 0-1,0 0 1,-5-5-1,-6 5 0,6 0 0,-1 0 0,1 9 0,-12-13 0,-50-1 0,17 1-3,50 0 3,-5 4 2,-1-4-2,7 0 1,-7 4-1,-5 4-1,-5 0 1,-46 4 1,12-3-1,39-14 1,0 13-1,5-8-2,-5 13 2,0-14 0,-5 10 0,-52-10-1,12-3 1,57 8 1,-7 8-1,1-12 0,0 8 0,-6-4 1,-57-4-1,23 8-1,46 1 1,-6-1 1,-6 0-1,5 0 4,7 1-4,-7 3-6,1 1 6,0-5 0,5 0 0,6 0 1,6-4-1,-1 4 1,1 1-1,5-1-1,0 4 1,6-3 1,6 3-1,5 1-1,6-5 1,0 0 2,0 5-2,-1-5-2,7 4 2,-1-4 1,1-4-1,-1 5 2,-5-5-2,6 0-2,5 4 2,-6 0-1,1-4 1,-1 4 0,-5-4 0,-6 5-1,1-1 1,-1 0 2,6 5-2,-1-1-1,7 0 1,-1 1-3,-5-1 3,0 1 3,0-1-3,5-3-1,1-1 1,-1 0 1,12 0-1,0-4-3,5 5 3,6-5 3,1 4-3,4-4-3,12 0 3,0 0 0,0 0 0,0 0 3,-11 0-3,0 0-3,11 0 3,-12 0 0,12 0 0,0 0-1,0 0 1,0 0 0,0 0 0,0 0-1,-11 4 1,0 0 2,11-4-2,0 0-1,0 0 1,0 0 1,-12 4-1,12-4 0,0 0 0,0 0-2,0 0 2,0 0-1,0 0 1,0 0 2,0 0-2,17 5-3,12-10 3,-1 5 0,6-4 0,11 0 0,0-4 0,6-1 0,11-8 0,11 0-1,6 0 1,12-4 1,61-4-1,0-1-1,-22-3 1,-34 16 0,74 0 0,-7-12 1,7 8-1,-12-34 0,5 13 0,7-4 0,-18 4 0,0-13 0,1 13 0,-23-13-1,5 13 1,1 4 1,-7 9-1,-55 16-1,-1 1 1,1-5 0,-1 4 0,0-8 1,-5 5-1,-6-5 1,-11 0-1,0 0-2,0 9 2,-6-5 1,0 4-1,0 1-1,0 4 1,-5-1 0,-1 5 0,1 0 0,-1 5 0,-5-5 0,0 12 0,0-12-1,5 9 1,1-9 2,-1 4-2,6-4-3,1 9 3,-1-5 2,0 4-2,0 1-2,-5-5 2,-1 0 2,6 5-2,12-1 0,-1 1 0,12-9-2,-6 8 2,6-12 1,-1 8-1,7-4 1,5 8-1,0-12 0,0 8 0,6-8-2,5 4 2,0-4 2,-5 8-2,0-4-2,5 0 2,-5 4 2,-1 1-2,-5-5 0,-11 0 0,0 0 1,-1 4-1,1-4 0,0 0 0,0 4-1,-6 5 1,-12-5 0,7 0 0,-6 0 0,-6 1 0,0-5 0,-11 0-1,5 4 3,-5 4-2,-5-3-2,-7 3 2,1-8 1,-6 8-1,0-12 1,-6 4-1,-6 0-3,1 9 3,0-1 0,-1-8 0,-5 0 0,0 0 2,17 9-2,0-9-2,-5 0 2,4 4 3,1-4-3,0 0 0,0-9 0,0 5-1,0 8 1,-6-8 0,1 4 0,-7 4-2,-5-4 2,12 0 2,-7-4-2,7 0-2,-7 8 2,-5-4 0,0 0 0,6-4 1,0 4-1,-6 0 1,0 0-1,5 0-2,-5 0 2,0 0 1,0 0-1,0 0 0,0 0 0,0 0 0,0 0 0,0 0 0,0 0 0,6 4-1,5 0 1,0 5 0,1-1 0,-1-8 1,0 9-1,1-5-1,-1 0 1,-6 0-1,7 1 1,-7-5 2,7 8-2,-1 1 0,-5-5 0,5 4 0,-5 5 0,-1-9-1,-5-4 1,0 0 1,6 5-1,-6-5 0,0 0 0,0 4-1,0-4 1,0 0 0,6 8 0,-1-4-1,-5-4 1,0 13 0,0 0 0,0 4 1,0-5-1,0 1-1,0 4 1,0 9 0,0-14 0,0 9 1,0-12-1,0 4 0,0 3 0,0 1-1,0-8 1,0-1 0,0 1 0,0-1 0,0-8 1,0 0-1,0 9 1,0-1-1,0-8 0,0 0-1,0 0 1,0 0-1,0 0 1,0 0 0,0 0 0,0 17 0,0 0 1,0 0-1,-5 0 1,-1 0-1,6 4-1,0 0 1,-6-4 0,6 9 1,0-10-1,0 6-1,0-5 1,0 0-1,0-1 1,-5 6 0,-1-1-1,6-4 1,-6 0 1,1-5-1,5 1 0,0-4 0,0-9 0,0 0 0,0 0 2,0 0-2,0 0-1,0 0 1,0 8-1,0 0 1,0-8 1,0 0-1,0 0-1,0 0 1,0 0 0,0 0 0,0 0 0,0 0 0,0 0 2,0 0-2,0 0-1,0 0 1,0 0-1,0 0 1,0 0 0,0 0 0,5 9-1,1-1 1,-6-3 1,0-5-1,0 0 0,0 0 0,0 0 1,0 0-1,0 0-1,0 0 1,0 0 2,0 0-4,6 8 2,-1-8 1,-5 0-1,0 0-1,6 0 1,5 0-2,-5 4 2,5 1 2,0-1-2,1 0 0,-1 0 0,-5 0 1,-1-4-1,1 5 1,-6-5-1,0 0-2,0 0 2,6 0 1,5 4-1,0 0 2,0-4-2,1 4-1,-1-4 1,0 0 0,1 0 0,-1 0 0,-6 5 0,1-5 0,0 0 0,-6 0 0,0 0 0,5 0 0,1 0 0,-6 0-1,0 0 1,0 0 2,0 0-2,0 0-1,0 0 1,0 0 1,0 0-1,0 0 0,0 0 0,0 0 1,0 0-1,0 0-1,0 0 1,0 0 0,0 0 0,6 0 0,-6 0 0,5 4 0,1 0-1,-6-4 1,6 0 0,-6 0 0,5 0 1,1-4-1,0 4 0,-6 0 0,0 0 0,0 0 0,5 0 1,-5 0-1,0 0-1,6 0 1,-6 0 0,0 0 0,6 4 0,-6-4 0,5 9 1,6-9-1,1 8-1,-7-4 1,1-4 0,0 0 0,-1 5-2,-5-5 2,0 0-2,6 0 2,-6 0 5,0 0-5,6 4-2,-6-4 2,5 0 1,-5 0-1,0 0-1,0 0 1,6 0 0,-6 0 0,0 0 1,0 0-1,0 0 0,0 0 0,6 4 0,-6-4 0,0 0-2,0 0 2,0 0 1,5 4-1,-5-4-1,0 0 1,6 9 0,-1 3 0,1-7 0,-6-5 0,0 0 2,0 0-2,6 12 0,-6-3 0,0-5-2,0-4 2,0 0 1,0 0-1,5 13 1,-5-5-1,0-4-1,0-4 1,0 0 2,0 0-2,0 9-1,6-1 1,-6-3-1,0-5 1,0 0 0,0 0 0,0 0 0,0 0 0,0 4 0,0-4 0,0 0 1,0 0-1,0 0-1,0 0 1,0 0 1,0 4-1,0-4 1,0 0-1,0 0 0,0 0 0,0 0 0,0 0 0,0 0 0,0 0 0,0 0 0,0 0 0,0 0 1,0 0-1,0 0-2,0 0 2,0 0-1,0 0 1,0 0 2,0 0-2,0 0-3,0 0 3,0 0 3,0 0-3,0 0 1,0 0-1,0 0 0,0 0 0,-6 9-2,6-9 2,0 0 0,0 0 0,0 0 1,0 0-1,0 0-1,-5 12 1,-1-3 2,6-9-2,0 0 1,0 0-1,-11 12 1,0-16-1,-1 8-2,1 1 2,-6 3 3,6-8-3,11 0-1,-17 0 1,0 4 1,0-4-1,-6 9 3,1-5-3,-6 0 0,-1-4 0,1 9 0,0-9 0,-6 4-2,6 4 2,0-3 4,-1-5-4,1 0-1,6-5 1,5 5 1,0-4-1,0 4-1,-6 4 1,1-4 2,-1-8-2,0 16 1,-5-3-1,0-5 0,0 4 0,0-4-2,-1-4 2,1 4 0,-6 8 0,0-4 0,1 1 0,-1-1-1,-6 0 1,1 0 2,-7 5-2,-4-5-2,5 4 2,-6 5 5,6-4-5,5-1-2,1 5 2,-7-5-2,7 5 2,-1-13 2,-5 0-2,6 4 0,-1 0 0,1-4 0,-1-4 0,1 17 0,5-9 0,0 0 0,6-4 0,-1-4 0,1 0 0,0 4-3,-6 0 3,0 4 2,0-4-2,6 0 0,0 4 0,-6 1 1,6-10-1,0 10 0,-1-5 0,7 0 1,-1 0-1,6 4-1,0-8 1,0 4 2,1-5-2,-7 5-2,0 0 2,1-4 1,5 0-1,-6 4-2,-5-4 2,0 4 2,0 4-2,-1 0 1,-4-8-1,-1 4-2,0-4 2,0-1 0,6 5 0,0-4 3,-1 4-3,1-8-1,-6 3 1,0 5 2,-5-4-2,-1 0-1,1 0 1,-6 4 0,11 8 0,0-16 0,-6 4 0,1-5 0,-1 9 0,-5-4 0,0 0 0,-6-1 0,0 5 0,6 0-1,0-4 1,0 0 1,0 0-1,-6 4-1,0 4 1,-5-4 0,-1 0 0,7 4 1,4-4-1,-4 9 0,-1-9 0,0 0 0,0 0 0,0 0 0,-5-5 0,5 1 0,0 4 0,6-4 0,0 4 0,0 0 1,-6 0-1,0-4 0,0 4 0,1 0-1,-1-5 1,0 10 1,6-5-1,0 4 0,-6-13 0,0 14 1,-5-5-1,-1 4 0,1-4 0,-1 0 0,7 4 0,-7-4-1,-5 0 1,0 4 0,0-4 0,5 5 0,1-1 0,11 4 0,0-8 0,5 5 1,6-5-1,-5-5 0,5 5 0,0-4 2,0 0-2,0 0-1,6-1 1,0 1-1,0-4 1,-6-1 0,0 1 0,6 8 0,-1-9 0,1 9 1,6-4-1,-1 4 1,-5 4-1,0-8 0,-6 0 0,0 0-1,0 4 1,0 4 1,-5 4-1,-1-8 0,6 13 0,0-9-2,6-4 2,0 4-1,0 1 1,0 3 3,-6-4-3,5 5-1,-4-9 1,-1 0 0,0 4 0,0 0-1,-6 5 1,1-13 1,5-1-1,0 5-1,0 0 1,1 0 2,-1 0-2,0 5 0,-6-5 0,1 0-2,-1 8 2,1-4 1,-1 0-1,1 1 2,5-10-2,6 14-3,-1-9 3,1 8 1,-6-12-1,0 4-1,-5-4 1,-6 12 0,0 1 0,-1-5 0,-4-8 0,10 8 2,1 0-2,-1 1-2,-5-1 2,0 0 1,5-4-1,-5-4 0,6 4 0,-1-4 0,1 4 0,5 0-1,0 4 1,6-8 0,5 4 0,6 4 0,-5 0 0,-1-4 1,0 0-1,6 0-1,-5 4 1,5-4 2,-6 5-2,6-10-2,1 5 2,-1-4 1,0 4-1,0 4 1,5-4-1,12 0 0,0 0 0,0 0 0,0 0 0,-5 0 1,5 0-1,0 0 1,0 0-1,0 0-1,0 0 1,0 0 0,0 0 0,0 0 0,0 0 0,0 0 0,0 0 0,0 0 2,0 0-2,-11 0-2,11 0 2,0 0 2,0 0-2,0 0 0,0 0 0,0 0-1,0 0 1,0 0 1,0 0-1,0 0 1,0 0-1,0 0 2,0 0-2,-6-4 1,0 0-1,6 4 0,-11-17 1,5-4-1,-5 0-2,0-5 2,5-8 2,0 5-2,1-14 0,-1 5 0,0 4 1,1 9-1,5 0-1,-6 3 1,1-3 0,-1 0 0,0 3 2,1 1-2,5 0 0,0 0 0,0 0 1,0 0-1,-6-1 0,6-3 0,0 4-2,0-13 3,0 4-1,0 1-1,0-1 1,0 0 2,0 9-2,0 0-3,0 8 3,6-4 1,-6 5-1,0-5 2,0 13-2,0 4-2,0-17 2,0-13 0,0 0 0,5 9-2,-5-21 4,0 17-2,0-1 0,0 5 0,0 0 1,0 0-1,-5-1 0,5 10 0,0 3-3,-6-16 6,0 4-3,6-5-1,-5 14 1,-1-5 1,0 4-1,1-8 0,-1 8 0,0-8 0,1-13-2,-6 9 2,-1-9 0,7 8 0,-1-3 0,0-5 2,1 4-2,-1 1 0,0-1-1,1 9 1,5 4-1,-6 0 1,6 4 0,0 5 0,0-5 0,0 13 0,0 0 0,0 0 0,0 0 0,0-4 0,0 4 0,0 0 0,0 0-2,0 0 2,0 0 0,0 0 0,0 0 0,0 0 0,0 0 0,0 0 0,0 0-1,0 0 1,0 0-1,0 0 1,0-4-2,0 4 2,0 0 1,0 0-1,11 0-2,-5-5 2,5 5 2,1 0-2,5 5 0,-1-5 0,7 0-2,0 0 2,5 4 1,0-4-1,0-4-1,6-1 1,0 5 0,-6 0 0,-5 0 0,5 0 0,0 0 0,0 0 0,1 0 0,5-4 0,-1 4 0,1-4 0,0 4 1,6-4-1,-1 4 0,1 0 0,-6-5-2,-1 1 2,1 8 2,0-4-2,0 5 0,6-1 0,-1-4 0,1 4 0,-1 0-2,1-4 2,-1 0 0,1 0 0,-12 5 1,0-5-1,0 0-1,1-5 1,-1 5 1,0-8-1,-5 4-1,-1 4 1,1-5 0,-1 1 0,-5 4-1,0 0 1,0 4-1,0-4 1,-6-4 2,1 4-2,-7 0 0,-5 0 0,0 0-1,0 0 1,12 0 0,-1 0 0,-6 0 0,7 0 0,-7-4-1,-5 4 1,0 0-3,0 0 3,0 0-3,0 0 3,0 0-2,0 0 2,0 0 1,-11 13-1,0-1 0,-6 5 0,-6 0-2,-5 9 2,-6-1 0,0 5 0,-5 4 1,-12 4-1,-5-4 0,-7-5 0,-4-3 0,5-1 0,-12-4 0,1 0 0,-6-4 0,0 0 0,17 0 2,-6 0-3,6-13 1,6 1 0,-1-1 0,6-8 2,12 8-2,-1-8-2,6-1 2,6 1 0,6 0 0,-1 4 1,0-4-1,6 4-1,1-5 1,4 1 2,1 0-3,0 0 1,-1-5 0,1 9 0,5-8 1,1 12-1,5-4-2,0 0 2,0 0-1,0 0 1,0 0 0,0 0 0,0 0 0,0 0 0,0 0-1,0 0 1,0 0 0,0 0 0,5 4 0,1 9 0,0 4 0,5 17 0,-5 0 1,5 12-1,0 1-1,1-1 1,-1-3 0,0-10 0,6 14 0,-6 4-1,6 0 1,0-5 1,0-3-1,0-1 1,-6-4-1,6-4 0,0-9 0,-5 1-1,-1-9 1,0 4 2,-5-9-2,-1 1 0,1-9 0,-6-4-1,6 9 1,-6-9 3,0 8-3,0 1-2,5-1 2,-5-8 0,0 0 0,0 0 0,0 0 0,0 0 0,0 0 1,0 0-1,0 0-1,0 0 1,0 0 0,0 0 0,0 0 0,0 0-45,6-17 45,-6-8-59</inkml:trace>
</inkml:ink>
</file>

<file path=ppt/ink/ink39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30:41.72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652 34 0,'0'-12'20,"0"7"-20,0 1 6,0-4-5,0 8-1,0 0 0,0 0 0,0 0-1,0-5 1,0 5 2,0 5-2,0-5 1,0 0-1,0 0-1,12 4 1,-7 0 1,1 0-1,-6-4-1,0 0 1,11 5 5,-5-5-5,5 8 5,0-4-5,1 1 1,-1-5-1,-5 8 3,-1-16-3,1 3 6,-6 10-6,0-5 0,0 0 0,0 0 1,0 0-1,6 8 0,-1-4 1,1 0-1,5-4 0,0 5 0,1-1 0,-1 0 0,0-8 2,1 8-2,5-4 7,0 0-7,0 0 1,0 0-1,0 0 1,0-8-1,0 3-1,0 10 1,0-10 1,-6 1-1,1 8 0,-1-4 0,0 0 0,0 0 0,-5 0 1,-6 0-1,11 0 0,1-4 0,-1 4 0,0-4 0,1 4 0,-7-4 0,1 8 0,-1 4 0,1-8 1,-6 0-1,0 0-1,0 0 1,0 0 0,0 0 0,0 0 0,11 0 2,1 0-2,5 0-2,0-8 2,-6 4 0,0 4 0,0 4 0,1-4 0,-1 0 0,0-4 0,1 4 0,-1 0 0,0 0-1,0 8 2,1-4-1,-1 1 0,0-1 0,1 0 0,-1 0 0,0 1-1,0-5 1,1 8-1,-1-4 1,0 5 2,1-9-2,-1 4-1,0 0 1,1-4 1,-1 0-1,-6 9 0,7-9 0,-7 4 0,1 0 0,-6-4 0,0 0 0,0 0-1,0 0 1,6 4 2,-6-4-2,0 0-1,11 0 1,0 5-1,1-5 1,-1 4 0,0-4 0,-5-4 0,-1 8 0,-5-4 2,0 0-2,0 0-1,0 0 1,6 4-1,-6-4 1,6 4-1,-6-4 1,0 0 1,0 0-1,0 0 1,5-8-1,1 4 0,0 8 0,-1-4 0,-5 0 0,0 0 0,6-4 0,-6 4 0,0 0 0,0 0 0,0 0 0,0 0 0,0 0-2,0 0 2,0 0 1,6 17-1,-1-5 0,1 1 0,-1 4 0,1 0 0,0 4 1,-1 4-1,1-3 0,-6 7 0,0 1 0,0 0 0,0-1 0,0-3 0,0-5 0,0 3 0,0-7 1,0 8-1,0-3 3,-6-5-3,6 4-2,0-4 2,-5 0 3,-1 0-3,6-1 0,-6 6 0,6-5 0,0 8 0,0 9 0,0-13 2,0 4-2,0-3 0,0-6 0,0 1 0,0-4 1,0 8-1,0-8-1,0 12 1,0-8 1,0-4-1,0 4 2,0 0-2,0-4-1,0-1 1,0 1 0,0-9 0,0-4 2,0 0-2,0 13-2,0 0 2,0-5 1,0 9-1,0-4 2,6 4-4,0-5 2,-1 1 2,-5 0-2,0-1 0,0-3 0,0 4 1,6-5-1,-6 1-1,0-9 1,0 12 1,0-3-1,0-5 0,0-4 0,0 0 1,0 0-1,0 0-1,0 0 2,6 8-1,-6 1 0,0-9 0,0 0 0,5 13 0,-5-1 0,6-3-2,-6-1 2,0 1 1,0-1-1,0 1 1,6-5-1,-6-4-2,0 13 2,0-5 0,0-8 0,0 0 2,0 0-2,5 13 0,1-1 0,0 1 0,-1-1 0,1 1 0,0-1 0,-6-3 0,0-1 0,0-8 2,0 4-2,0-4-2,0 0 2,0 0 2,0 0-2,0 0-2,0 0 2,0 0 2,0 0-2,0 0-2,0 0 2,0 0 1,0 0-1,0 0 0,0 0 0,0 0 2,0 0-2,0 9 0,0-1 0,0 1 0,0-9 0,0 0 0,0 17-1,0-13 1,0-4 1,0 0-1,0 0 1,0 13-1,-6-1 0,0 1 1,1 0-1,-1-1 0,6-3 0,-6-1-1,6-8 1,0 0 1,0 0-1,-5 5 1,5-5-1,0 0 1,0 0-1,0 0 0,0 0 0,0 0 2,0 0-2,0 0-1,0 0 1,0 0 0,0 0 0,0 0 0,0 0 0,0 0 2,0 0-2,0 0-2,0 0 3,0 0-1,0 0 1,0 0-1,0 0 0,0 0 0,0 0 0,-6 12 0,6-7 0,0-5 0,0 0 0,0 0 0,0 12 0,0 5-1,0-4 1,0-5 1,0-8-1,0 0 0,0 0 1,0 5-1,0-5-1,0 0 1,0 8 0,0 5 0,0-5 0,0-8 0,0 0 0,0 0 0,0 13 1,0-5-1,0-3-1,0-5 1,0 8-1,0-8 1,0 9 1,0-9-1,0 0 2,0 12-2,0 1-4,0-9 4,0-4 2,-6 13-2,6-5 0,0 1 0,0-9 0,0 0 1,0 0-1,0 4 4,0-4-4,0 0 1,0 0-1,0 0 1,0 0-1,0 0 1,0 0-1,0 0 0,0 0 0,0 0-1,0 0 1,0 0 0,0 0 0,0 0 1,0 0-1,0 0 2,0 0-2,0 0 3,0 0-3,0 0 4,0 0-4,0 0-2,0 0 2,0 0 3,0 0-3,0 0 0,0 0 0,0 0 0,0 0 0,0 0 1,0 0-1,0 0-1,0 0 1,0 0 0,-17 4 0,0 1 0,1 3 0,-7-4-5,0 0 5,1-4 5,-6 5-5,-6-5 1,0 4-1,-6 4-1,-5-3 1,0-5 0,0 8 0,-6-8 0,-5 0 0,-1 0 3,-5 4-3,6 1-3,-1-1 3,-5 0 1,-7 0-1,2-4-2,-7-4 2,1 4-1,5 4 1,0-4-1,1-4 1,5 4-1,0 0 1,5-4-5,6 4 5,12 0-5,5 0 5,6-4-7,5 8 7,6-4-21,0 0 21,6-4-33</inkml:trace>
</inkml:ink>
</file>

<file path=ppt/ink/ink39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30:58.747"/>
    </inkml:context>
    <inkml:brush xml:id="br0">
      <inkml:brushProperty name="width" value="0.15875" units="cm"/>
      <inkml:brushProperty name="height" value="0.15875" units="cm"/>
      <inkml:brushProperty name="fitToCurve" value="1"/>
    </inkml:brush>
  </inkml:definitions>
  <inkml:traceGroup>
    <inkml:annotationXML>
      <emma:emma xmlns:emma="http://www.w3.org/2003/04/emma" version="1.0">
        <emma:interpretation id="{9710758C-0DC7-4EE1-A67D-4C3BC2EB9F28}" emma:medium="tactile" emma:mode="ink">
          <msink:context xmlns:msink="http://schemas.microsoft.com/ink/2010/main" type="inkDrawing" rotatedBoundingBox="7599,1369 17091,1123 17155,3595 7663,3841" hotPoints="16904,995 17087,3315 7889,4039 7707,1718" semanticType="enclosure" shapeName="Rectangle"/>
        </emma:interpretation>
      </emma:emma>
    </inkml:annotationXML>
    <inkml:trace contextRef="#ctx0" brushRef="#br0">78 406 0,'0'0'18,"0"0"-18,0 0 1,11 0-1,1 0 7,-7 4-7,1-4 8,-6 0-8,0 0 8,0 0-8,0 0 4,0 0-1,5 5-3,-5-5 6,0 0-6,0 0 14,0 0-14,6 0 4,0-5-4,-1 1 8,-5 4-8,0 0 3,0 0-3,0 0 0,0-8 0,0 12 5,0-4-5,0 0-3,0 0 3,0 0 1,0 0-1,0 0 6,0 0-6,0 0 3,0 0-3,0 0 1,0 0-1,0 0 2,0 0-2,0 0-2,0 0 2,0 0 0,0 0 2,0 0-2,-11 0 0,11 0 0,0 0 4,0 0-4,0 0-3,-11 4 3,0 0 1,11-4-1,0 0-1,0 0 1,0 0 0,-6 17 3,0-8-3,1 8-3,5-5 3,0 5 1,0-4-1,0 4 2,0-9-2,0 5-2,0-4 2,0 8 0,0 4 2,0-4-2,0 4 1,0-8-1,0 3 0,0 1-3,0-4 3,0 0 1,0 4-1,0-5 1,0 5-1,0 0-3,0-4 3,5 4 0,1-4 2,5 4 1,-5-1-3,-1 1-2,1-4 2,0 8 0,-1-4 0,1 9 2,0 3-2,-1-12-3,1 4 3,-6-8 2,6 8-2,-1-8 3,-5 0-3,0-5-3,0 5 3,0-9 1,0-4-1,0 0-5,0 0 5,6 8 2,-6-8-2,0 0 0,0 17 0,0 0 2,0 5-2,6-10-1,-6 9 1,5 1 2,-5-10-2,0 5-2,0-8 2,0-9 0,0 17 0,0 4 0,0 0 0,0 0 1,0 4-1,0 1 0,0-1 0,0 1-1,0 3 1,0-3 2,0 3-2,0-3-2,0-1 2,0 1 0,0-5 0,6 13 0,-6-5 1,6-3-1,-6-1 0,0 0 1,0-8-1,0 13 0,0-5-1,0-3 1,0 3 0,5-8 0,-5 8 0,0 1 0,0-9 0,6 8 1,-6-12-1,0 12 0,0-4 0,0 0-2,0-8 2,0 0 2,0 8-5,0-8 3,0-5 2,0 1-2,5-1 0,1-8 0,-6 0-1,6 4 1,-6-4 1,0 0-1,0 0 0,0 0 0,5 13-1,1 0 1,-6-5 2,0 1-2,0-1 0,0-8 0,0 0 0,6 13 0,-6 0 0,0-5 0,0 0-2,0 1 2,0-9 0,0 17 3,0-4-3,0-1-3,0-3 3,0-9 3,5 8-3,-5-4-1,0-4 1,0 0 1,0 0-1,0 0-1,0 0 1,0 9-2,0-5 2,0-4 3,0 0-3,0 0 0,0 9 0,0-9-2,0 0 2,0 0 1,0 0-1,0 0-1,6 8 1,-6 1 3,0-1-3,6 0-3,-6 1 3,0-9 1,0 13-1,5 4 0,1-5 0,-6-3 3,6 3-3,-6-3-3,0-1 3,5 1-1,-5-9 1,6 13 0,-1-1 0,1-3 0,0-1 1,-6 1-1,0-9 4,5 8-4,1 1-2,-6-9 2,0 0-1,0 0 1,6 8-2,-6-8 2,5 13 0,1-5 0,0 5 2,-6-9-2,0-4 1,5 4-1,-5-4-2,0 0 2,0 0-1,0 0 2,6 9-1,-6-9 0,0 0 0,0 0 1,0 0-1,0 0-2,0 0 2,0 0 3,0 0-3,0 0-1,6 0 1,5 4 0,0 0 0,0 1 0,1-1 0,-1 0 1,6-4 1,0 0-2,5 4-1,1 5 1,0-5 0,-1-4 0,-5-4 3,6-1-3,5 1 1,0 0-1,0 0-2,1 0 2,4-1 2,1 5-2,6-4-1,-1 4 1,1 0 3,-1-4-3,-5 4-2,0 0 2,0 0 1,5 0-1,-5-4-1,0 4 1,0 0 1,0 0-1,0 4 1,-6-8-1,0 8-2,0-8 2,1 4 1,5 0-1,-6 0 1,-6-5-1,1 1 0,5 0 0,0 0 0,1-1 0,-1 5 1,6 0-1,0 0 1,-1 0-1,1-4 0,6 0 0,-1 4-2,-5 0 2,0 4 2,6-4-2,-1 0 0,1-4 0,5 4 0,0 0 0,0 0 0,0 0 0,0 4 0,-11-8 0,0 0 0,0 0 0,5-1 1,1 1-1,-1 0 1,1 4-1,0-4 0,-1-1 0,1 1 0,-1 0 0,-5 4-3,0 0 3,-6 4 2,6 0-2,0-4 1,0 0-1,-1 0 0,1 0 0,0 0 0,0-8 0,6-1 1,-7 5-1,1 4 0,0-4 0,0 0 0,-6-1 0,0 1-1,1-4 1,5 4 0,-1-1 0,7 1 2,-1-4-2,7-1 1,-1 1-1,0 3-1,0 1 1,0 4-1,0 0 1,6 0 2,0-4-2,0 0 1,0 0-1,5-5 0,-11 1 0,0 3-1,1-3 1,-1-1-1,5 5 1,1 0 0,0 0 0,0-1 1,-6 5-1,0-4 0,0 0 0,0 4 0,6 0 0,0 0 1,0 0-1,0 0-2,-1-4 2,1 4 0,-11 4 0,5-8 1,-6 0-1,7-1 2,4 1-2,1-4-3,0 3 3,0 5 0,0-4 0,-1 0 3,7 0-3,-1 4-1,1 4 1,-1-4 1,1-4-1,-1 4-1,-5 0 1,-6 4 0,0 0 0,0 0-1,1 1 1,-1-1-1,0-4 1,6 0 1,-1 0-1,1 0 2,-6 0-2,1 4-1,-1 0 1,0 5-1,0-5 1,0 4 1,0 1-1,0-1-1,1-3 1,-1-5 2,-6 4-2,1 0-1,5-4 1,0 0 0,6 0 0,5 0 0,6-4 0,-11 4 1,6 4-1,-1-4-2,6 4 2,-5-4 0,-1-4 0,1 4 0,-1 4 0,-5 1 1,-6-5-1,0 0 1,6 0-1,0-5-1,5 5 1,1 5 1,-1-5-1,-5 4 1,0 0-1,-1-4 0,-4 4 0,-7-4 0,1 0 0,-1 5-1,-5-1 1,0-4 0,0 0 0,0 4 1,-1-4-1,1 0 0,0 0 0,0 0 0,-11 0 0,5-4 1,0 0-1,0-1-1,6 1 1,0 4-1,6 0 1,-1 0 0,1 0 0,-1 0 0,1 0 0,-12 0 1,11 0-1,6 0 0,1-4 0,-1 4 0,0-4 1,-6-1-1,1 1-1,-1 4 1,-5 0 1,0-4-1,-6 0-1,-5-1 1,0 1 1,-6 4-1,-1 0-1,-4-4 1,-1 4 1,0-4-1,1 4-1,-7 0 1,1-5 2,0 5-2,-6 0-2,0 0 2,0 0 2,0 0-2,0 0-1,5 0 1,-5 0-1,0 0 1,0 0 0,0 0 0,0 0 0,0 0 0,0 0 2,0 0-2,6 0-2,-6 0 2,5-4 1,-5 4-1,0 0 1,0 0-1,6 0-2,-6 0 2,0 0 0,0 0 0,0 0 2,0 0-2,11 0-2,1-4 2,-1 0 0,0 0 0,-5 4 2,0 0-2,-1-5-2,1 1 2,0 0 2,-6 4-2,0 0-1,0 0 1,0 0 0,0 0 0,11 0 0,0 0 0,0-4 0,1-1 0,-7 1-1,1 4 1,-6 0 1,0 0-1,0 0 1,0 0-1,6 0-2,5 0 2,-5 0 2,-1-4-2,1 4-1,-6 0 1,0 0 0,0 0 0,0 0 1,5-4-1,1-1 0,0 1 0,-6 4-1,0 0 1,0 0 0,0 0 0,0 0 0,5 0 0,-5 0 1,0 0-1,0 0 0,0 0 0,0 0 0,0 0 0,0 0 0,0 0 0,6 0 0,-6 0 2,0 0-2,0 0 2,0 0-2,0 0 1,0 0-1,0 0 0,0 0 0,0 0 2,0 0-2,0 0 3,0 0-3,6-4 2,-1 0-2,1-5 5,0 1-5,-1-1-4,-5 1 4,6-1 0,-6-3 5,0-5-5,6 0 1,-1 13-1,-5-5-1,6 1 1,-1-1 3,1 1-3,0-1-2,-1-12 3,-5 0-1,6 0 1,-6-5-1,0 1 0,0 8 0,0-4 0,0-9 2,0 5-2,0-9 0,0 9 3,0-1-3,-6 5 0,1 4 1,5-4-1,0 4-1,0 4 1,0 1 0,0-1 0,-6-4 0,6 4 0,-6-4 2,6 0-2,-5 0 0,-1 1 0,1-1-2,-1 0 2,0 0 1,6 0-1,-5 0 0,-1-4 0,0 0 1,6 4-1,-5-9 0,-1 1 0,6 4 0,-6 4 2,6-9-2,0 9-2,-5 0 3,-1 5-1,0-5 1,1 4-1,-1-4 0,1-8 0,-1 12 0,0-12 0,6 3 0,0-3 0,0-5-2,-5 9 2,-1-4 2,6 4-2,-6-5 0,6 1-2,0 4 2,0 0 1,-5-1-1,-1 1 0,6 0 0,0 8 1,0-4-1,-6 1 0,1-1 0,-1 0 0,6 4 0,-6-4-1,1-4 1,-1 0 1,6 4-1,-5-4 0,-1-5 0,0-3 0,1-1 1,5 9-1,-6-5 0,6-3 0,-6 3-1,6 5 1,-5 0 0,-1 0-1,0 8 1,6-8 3,-5 12-3,-1 1-2,6 0 2,-6 3-1,6 5 1,-5-17 0,5 5 0,-6-1 0,0 0 0,6 1 1,0-1-1,0 0-2,0 0 2,0 5 1,0 0-1,0-5 3,0 4-3,0-3-2,0 3 2,0-3 0,0 7 0,0 1-1,0 4 1,-5-4 1,5 4-1,0 0 0,0-9 0,0 1-1,0 4 1,0 4 0,0 0 0,0 0 0,0-5 0,0 5 1,0 0-1,0-12-3,0 7 3,0 5 3,-6-12-3,6 3 0,0-3 0,-5 7-1,5 5 1,0-8-1,0-1 1,-6 1 1,0 4-1,1 0 1,5 4-1,0-22 0,0 18 0,0 4 0,-6-8-1,6 3 1,0 5 1,0-8-1,-6-9 0,1 9 0,-1-1 0,0-4 0,6 13-1,0 0 1,0 0 1,0 0-1,0 0-6,0 0 6,0 0 3,0 0-3,0 0 1,0 0-1,0 0 1,0 0-1,-5 0-1,5 0 1,0 0 0,0 0 1,0 0-1,0 0-2,0 0 2,0 0 0,0 0 0,0-8 0,0 8 0,0 0 0,0-4 0,0 4 0,0 0 0,0 0 0,0 0 0,0 0-1,0 0 1,0 0 0,0 0 0,0 0 1,0 0-1,0 0 0,0 0 0,-12-5-2,7 5 2,5 0 0,-11 0 0,11 0-1,-12-4 1,1 0 1,0 4-1,-1-4 0,1 8 0,-6-4 0,0 4 0,0-8 2,-5 4-2,-1 4-2,-5-8 2,0 4-1,-1-4 1,7 8 0,-1-8 0,1 4 2,-1-4-2,-5 8-1,0 0 1,-1 0 0,1-4 0,0 4 0,0 9 0,-6-9 0,6 1 0,-6-1-1,6-4 1,-1 8 1,7-3-1,5-5 0,-6 8 0,1-4 0,-6 0 0,-1 5 0,1-9 0,0 0-1,0 4 1,-1 0-2,1-4 2,0 5 5,0 3-5,0-12-3,-1 4 3,1 0 0,0-4 0,5 4 2,1 8-2,-1-8-3,1 9 3,-1-9 2,0-9-2,1 5 0,-1 4 0,1 0 1,-1 0-1,1-4 0,-1 4 0,-5 4-2,5-8 2,-5 4 1,0 0-1,-1 0 0,7-5 0,5 10 0,-6-5 0,1 8-1,-6-12 1,-1 8 1,-5-4-1,-5 4-3,-1 1 3,1-5 3,-1 0-3,-5 4 0,6 0 0,-1 0-1,1 1 1,-1-5 1,1-5-1,-1 1 0,1 4 0,-6-4 0,-1 0 0,1 4-1,6-5 1,11 1 1,-1 4-1,7 4 1,-7-8-1,7 0-1,-1 0 1,6-1-1,0-3 1,1 4 0,-1-1 0,0 1-2,0 4 2,0 0 3,6 4-3,-6-8 0,0 0 0,0 4 0,0-4 0,5 0 2,1-1-2,-6 1-1,6 8 1,-6-8-2,0 0 2,0-9 2,0 13-2,-5-4 0,-1 0 0,6-1-1,0 10 1,0-5 0,-5 0 0,-1-5 1,1 1-1,-1 4 0,0 0 0,-5 4-1,0-4 1,0 0 0,0 5 0,-1-1-1,1-4 1,0 4 0,0-4 0,5 4 0,6 1 0,-5-1 0,-1-4 0,0 0 2,-5-4-2,0 4-1,0 0 1,-1 0 1,-16 0-1,-5 4 0,4-4 0,7 4 0,5-8 0,0 8 0,0 0 0,0-4 0,1 9 0,-1-13-2,0 4 2,0-5 3,0 10-3,6-5-2,0 0 2,-1-5 2,1 5-2,0 0-1,0 5 1,5-1-1,6-4 1,-5 0-1,-7-4 1,7 8 2,-1-8-2,1-1 1,-7 10-1,7-10-1,-1 14 1,1-13-1,-1 8 1,1-8 0,-1-5 0,0 13 0,1-4 0,-1 5 1,6-5-1,-5 0 0,5 0 0,-6 0-2,6 0 2,0-5 1,0 5-1,1 0 0,-1-4 0,-6 8 1,-5 1-1,0-1-1,-1 4 1,-5-8 1,6 0-1,-6 0-1,6 4 1,-6-4 0,6 5 0,5 3 0,-5 1 0,0-1-3,-6 5 3,0-5 5,-5 1-5,5-1-1,-6-8 1,-5 9-1,0-9 1,0 12 1,5-7-1,-5 7-1,0 1 1,0-9 1,0 13-1,-6-8-1,6 3 1,0-12 0,5 0 0,6 13-1,6-4 1,-11-9 0,5 4 1,0 0-1,-6-4 0,6 8 0,1-3-3,-1-1 3,0-8 4,0 4-4,6-5-2,0 5 2,-6 0 1,5 0-1,1 0 2,0 0-2,-6-4-2,-5 4 2,-1 4 0,1-4 0,-7 0-1,1-4 1,0 4 1,0 9-1,11-9 0,0 4 0,0 0 1,1-4-1,-7 0 0,1 4 0,-7 5 0,7-1 0,-1-12-1,1 4 1,5 4 0,0 5 0,6-13 1,0-1-1,-1 5 0,-4-4 0,4 4-1,-5-8 1,1 8-1,-1-5 1,0 1 1,0 0-1,6 4 2,0-4-2,-1 8-2,1-13 2,0 5 1,0 0-1,5 0 0,6 0 0,-11 8 0,0-4 0,-6-4 0,0 4 0,0-5 0,0 5-3,0 0 3,-5 0 3,5 0-3,-5-4 0,5 0 0,0 0 1,0 4-1,0-5 0,0 5 0,0 5-2,0-1 2,1-4 0,-1 8 0,0-3 0,0-5 0,6 4 0,0 0 0,-1-4 1,7-4-1,-1 4 0,6 4 0,6-4-1,11 0 1,-17 4 0,-6 0 0,1-4-1,-1 5 1,1-5 4,-1-5-4,-5 10-2,5 7 2,-5-12-1,0 0 1,5 5 1,1-10-1,-1 5 0,1 0 0,-1 0-2,0 9 2,1-13 1,5 4-1,0 0 1,0-5-1,0 5 0,0 5 0,0-1-3,0-8 3,0-1 0,0 14 0,6-9 3,-6 4-3,6-8-1,0 8 1,-1-8 1,1 8-1,0-4-2,11 0 2,0 0 1,-12 0-1,12 0 0,-11 4 0,11-4-1,0 0 1,0 0 0,0 0 0,-5-4 1,5 4-1,0 0 1,0 0-1,0 0-1,-6-4 1,6 4 0,0 0 0,0 0 0,0 0 0,0 0 0,0 0 0,0 0 0,0 0 0,0 0-1,-6 0 1,6 0-2,0 0 2,0 0 2,0 0-2,0 0-2,0 0 2,0 0 0,-5 4 0,5-4 0,0 0 0,0 0 0,0-4 0,0 4-2,0 0-25,0 0 27,0 0 0,-6 4-118</inkml:trace>
  </inkml:traceGroup>
</inkml:ink>
</file>

<file path=ppt/ink/ink3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31:04.97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1388 165 0,'-11'0'30,"-12"0"-30,-5 4-1,0-4 1,5 4 1,0-4-1,7 4-1,4 1 1,18-5 0,-6 0 2,39 0-2,23 0 0,18 4 0,4-13 5,23 5-5,74-13 0,-12 0 0,-5-12 3,-17-1-3,-29-4 3,-56 21-3,-5 1 0,-12-1 0,-5 5-2,-12 3 2,-17 10 0,-17 11 0,-27 6-5,-24 7 5,-11-8 0,-22 1 0,-17 16-1,-57 13 1,0 8 2,-5 4-2,22-25-1,12 5 1,16-14 3,52-12-3,10-8 7,12-5-7,34-12 0,28-1 7,22-16-7,23-5 2,29-8-2,50-13-4,17 5 4,5 24-2,-5-11 2,-5 11-9,-6 10 9,-23 3-5,-45 5 5,0 0 0,-6 4 0,-5 8 1,-12-4-1,-16 9-1,-18 13 1,-22 7 1,-22 22-1,-12 5 1,-22-5-1,-18-9 1,-16 9-1,-62 26-1,-7-5 1,18 0 0,6-12 0,11-14 2,45-20-2,-6-5 1,12-8-1,5 0 2,6 0-2,5-8-1,7-1 1,10-4 1,6 1-1,6-5-1,5 0 1,1 4-1,-1-4 1,6 4-3,0-4 3,-5 4 2,5 1-2,0 3-1,-6 1 1,1-5 1,-1 8-1,1 1-2,-1 4 2,6 9 0,0-10 0,-5 1 0,-1 0 0,0-4 1,-5 4-1,-6 0 1,-5 0-1,-6 0 0,-6-9 0,6 5 0,-6 4 0,0 0 2,0 0-2,1 8-2,4-4 2,1 5-2,6-9 2,-1 0-3,1-1 3,5-3 2,6 0-2,5 0 1,6-1-1,0 1-1,6-5 1,0 5 0,5 0 0,0-5 0,6-8 0,0 0 0,0 0 0,0 0 1,0 9-1,6-1 0,-6-8 0,0 0 1,0 0-1,0 0 1,0 0-1,0 0 0,0 0 0,0 0 0,-6 13 0,1-5 0,5 1 0,0-9-2,0 0 2,0 0 4,0 8-4,0-8-3,0 0 3,0 0 0,0 0 0,0 0 0,0 0 0,0 0-2,0 0 2,-6 9 1,6-1-1,0-8 0,0 0 0,6 9 1,-6-9-1,11 4 1,6 0-1,5 0 2,1 5-2,0-5-1,-1-4 1,1 0 1,-1 0-1,1 0 1,-1 0-1,-5-4 3,0 4-3,0-4 1,0 8-1,0-8 1,0 4-1,0-5 2,-6 5-2,1-4 1,-1 0-1,0 0-1,6 0 1,6 4 1,5 4-1,6-8-1,5-1 1,1 1 0,-1-4 0,1-1 0,-1-4 0,-5 9 0,0 0 0,6-5 0,-1 1 0,12-5 1,5 5-1,1-5 1,-1 0-1,6 5 2,0 0-2,0 3 2,1 10-2,-1-1 0,0-4 0,-6-4 4,-5-1-4,-6 1 2,6 8-2,0-4 2,0-4-2,5-4-1,-5-1 1,0 1 1,-6-1-1,0 5-1,0-9 1,0 9 2,-5 0-2,-1 4-1,6-4 1,-5 4-1,5 0 1,-5-5-1,-1-3 1,6 4 0,-11-5 0,0 5 1,0 0-1,0 4 1,0 0-1,-1 0-2,1 8 2,0 1 0,0-5 0,-6-4 1,0 4-1,1 0-1,-7-4 1,-5 5-1,0-5 1,0 0-1,-6 4 1,1-4 2,-7 0-2,-5 0-1,0 0 1,0 0 1,0 0-1,-5 8 0,5-8 2,-12 9-2,1-1 0,-6-4 0,0 9-1,0-13 1,0 4 1,0 5-1,0-5 0,1 0 0,-7 5 1,0-1-1,1 1 4,-1-1-4,1 1 2,-7-5-2,1 4 1,-6 1-1,-5-1-2,-6-4 2,0 5 2,-29-5-2,1 0 1,-6 1-1,5-1-1,1 0 1,11 5 2,0-5-2,5 0 3,1-4-3,5 4 3,0 1-3,1-1-2,-1-4 2,0-4 1,6-1-1,0-3 2,5 4-2,1-1 2,-1 1-2,1 0-2,-1 0 2,1-1 1,-7 1-1,1 0-1,0 4 1,-6-4 1,12 4-1,-6 0-3,-1 0 3,1 0 2,-5 0-2,4 8 0,1-8 0,0 0-1,0 0 1,0 0 1,5 0-1,1 0-1,-1-4 1,1 4 1,-6 0-1,-1 4 0,7 0 0,-1 1 0,1 3 0,-1-4 2,1 5-2,11-1-3,-1-3 3,1 3 0,0 0 0,5 1 1,1-5-1,-1 0-1,6 1 1,6-1 2,0 0-2,-1-4 0,12 0 0,0 0-1,0 0 1,0 0-3,0 0 3,-5 4 0,5-4 0,0 0-2,0 0 2,0 0 2,0 0-2,0 0-1,0 0 1,0 0 0,0 0 0,0 0 1,0 0-1,5 5-2,-5-5 2,0 0 1,0 0-1,6 8-1,0-4 1,-6-4 0,5 4 0,-5-4 2,0 0-2,12 5-1,-1-1 1,-5-4 0,-6 0 0,11 0 3,0-4-3,6-1-2,0-3 2,-6 4 0,1 0 0,-1-1 1,6-3-1,0 4-1,0 4 1,5-5 0,1-3 0,11-1 0,0 1 0,5-5 0,6-4 0,0 0 0,6 5 0,6-1 0,-1 0 0,6 9 2,-5-4-2,5-5-2,5 4 2,7 1-1,5-9 1,-6 9-1,6-9 1,6 0 0,5 0 0,51-17 2,-28-8-2,-39 29 0,10-13 0,57-7-2,-5 3 2,-1 0 1,1-8-1,-12 9 0,-34 7 0,74-7 1,-6-1-1,0-4-1,6-8 1,-18-5 0,18-8 0,-6 5 0,-5 11 0,-1 6 2,-11-1-2,-5 8-1,-46 14 1,62-14-4,-16 14 4,-52-1-5,7 4 5,-1-3 0,-11 7 0,6-3-7,-1-13 7,1 21-9,-6-9 9,0-3-25,-11 7 25,-12-3-25</inkml:trace>
</inkml:ink>
</file>

<file path=ppt/ink/ink3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31:08.56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977 40 0,'0'0'40,"0"0"-40,0 0 9,-17 0-9,0 5 1,-5-5-1,-1-5 2,1 5-2,-7-4 0,1 4 0,6-8 2,-7-1-2,1 9 4,6 0-4,-7-4 5,1 4-5,0 4 4,5-4-4,-5 0-1,0-12 1,5 12-1,1 4 1,5 0 2,0-4-2,0 0 1,6 0-3,-1-13 2,7 18 0,5-5 0,0 0-2,-6-5 2,6 14 0,0-9-3,0 0 3,28 4-3,6-4 3,6-4 0,-1 4 0,6-4-1,6 8 1,0-4 0,5 0 0,-5 0 0,0-9 0,-6 5 0,-5 4 0,-1 4-2,-11-12 2,-5 12 1,-6 0-1,0-4 2,-11 0 0,-6 0-2,0 0 0,-34 0 0,-6 5 0,-11 3 0,1 0 0,-1-3 0,-6 3 2,-5 5-2,0 0 2,0 8-2,6-9 1,-1-3-1,12-1-2,6 5 2,5-4 0,5-5 0,7 4 0,5-4 0,0 1-1,6-10 1,11 5-2,0 0 2,0 0-1,0 0 1,22 5 1,1-1-1,5 0-2,0-8 2,6 4 1,-6 4-1,1-8 1,-7 0-1,1 4-1,-6-5 1,-6 5 0,0 0 0,-5 5 2,-6-5-2,0 0-2,-28 12 2,-6 5 1,0 9-1,0-5 1,0-4-1,0 0 0,6 0 0,6-5 0,5-3 0,0-1-1,5-3 1,7-1 3,5-4-3,0 0 3,0 0-3,28-4-2,11-1 2,7-7 3,4-5-3,1 0 0,-6 4 0,6-4-1,6 0 1,-1 0-4,1 0 4,-1 0 2,0 0-2,-5 1 0,0 3 0,0-4 0,5 4 0,-5 0 0,0 5 0,0 0 2,-6-5-2,-6 4-2,-5 9 2,-6 0 1,-5-8-1,-6 4-2,0 8 2,-6-8-1,-5-1 1,5 10-2,-5-10 2,-1 1-2,1 4 2,-6 0 1,0 0-1,0 0 1,0 0-1,0 0-2,0 0 2,0 0 1,0 0-1,0 0-3,0 0 3,0 0 0,-17 9 0,6-9 1,11 0-1,-11 4 2,-1-8-2,1 8-2,0 0 2,-6-4 1,-6 4-1,-5-4 3,-12 0-3,-5 9 5,-6-1-5,-11 1 4,-5-1-4,-1 1 0,6-1 0,0 5-2,0-9 2,5 0 6,1-4-6,-1 0 5,1-4-5,5-4 4,6-1-4,0-4 0,11 5 0,0 0 3,6-1-3,0 5 1,5-5-1,0 1 1,1 8-1,5 0 0,0-4 0,-6-1 0,1-7 0,-1 12-1,1-4 1,-1 8 1,0-13-1,1 14-2,5-1 2,0-4-1,6 0 1,-1 0-2,12 0 2,0 0-22,0 0 22,-16 0-60</inkml:trace>
</inkml:ink>
</file>

<file path=ppt/ink/ink3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4:40.97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305 210 0,'0'0'13,"0"0"-13,0 0 6,0 0-6,0 0 6,0 0-6,0 0 1,0 0-1,0 0 15,0 0-15,0 0 3,0 0-3,-6 0 3,6 0-3,-6-13 2,1 4-2,-1 1 2,0 8-2,6 0 3,-5-4-3,5 4 2,-6-9-2,6 1 0,-6-1 0,1 1 1,-1-1-1,6 1 0,-5 4 0,5-5 1,0 5-1,0 4 0,-6-8 4,6-1-4,0 1 1,0 3-1,0 1 0,0 0 0,0 4 0,0 0 0,0 0 0,0 0 0,0 0-1,0 0 1,0 0 2,0 0-2,0 0-2,6 0 2,-6 0 0,11-4 0,0 4 0,0 0 0,1 0 0,5 0 0,0-5 0,5 10 0,6-5 0,6 0 0,-6-9 0,6 9 0,0-4-2,6 12 2,-1-8 4,1 9-4,-1-9-3,1 0 3,-1 0 0,1 0 0,-1-4 0,-5 4 0,-6 4 0,6-4 0,0 0 1,0 0-1,0-4-1,0 4 1,0-5 1,5 5-1,-5 0 1,0 0-1,0 0-3,0 5 3,-1-5 1,-10 0-1,16 4 0,7-4-1,-1 4 1,0-4 1,0 4-1,0-4 1,0 0-1,1-4 0,-7 0 0,1 0 1,5-1-1,6-3-1,5 4 1,0-1 0,7 1 0,-13-4-2,7-1 2,-6 5 0,-1 4 0,1 0 1,0 0-1,-6-4 0,0 12 0,6-12 0,0 4 0,-6 0 1,6 4-1,0 1-1,-1-14 1,-4 5 0,-1 8 0,-6-12 1,1 12-1,-1 0 0,1-12 0,-1-5 0,12 21 0,6-3-1,5-1 1,5-4 0,-5-4 0,-5 4 3,-1-5-3,1 1-2,-1 0 2,1 4-1,-1 4 1,1-4 0,-1 0 0,-11-4 1,12 4-1,5 0 0,0 0 0,0 0-1,6-4 1,-6 4 1,-6 4-1,-11 0 1,-5-4-1,-1-4-2,-5 0 2,0 4 5,-6 0-5,1 0-4,-1 0 4,-6 0 0,-5 4 0,0-4-1,0 0 1,0 4 0,0-4 0,0-4 0,-6 4 0,0-4 3,1 4-3,5 0-3,0 0 3,0 0 0,5 4 0,1-4 1,-6 0-1,11 0 0,6 4-1,0-4 1,-1 0-1,1 0 1,-5 0 1,-1 4-1,-6 1 1,1-5-1,0 0-1,-1 4 1,-5-8 0,-6 4 0,1-5 0,-1 5 0,-5 5-1,-1-10 1,6 5-2,-5 0 2,5 0 1,-5 0-1,5 5 1,1-1-1,-1-4 1,6-4-1,-6-1 0,0 5 0,-5 0-2,-6 0 2,0 0 1,0 0-1,11 0 1,6 0-1,6 0-1,-1 0 1,7 0 0,-1 0 0,0 0 1,0 0-1,1 0 1,-7 0-1,-5 0-1,0 0 1,-6 0-2,1 5 2,-1-5 2,-5-5-2,-1 10 0,-5-5 0,0 0 0,0 0 0,0 0 0,0 0 0,0 0-1,0 0 1,6 0 1,5 0-1,0 0-2,1 0 2,-1 0 2,0 0-2,1 0 0,-1 0 0,-6 0-2,-5 0 2,12 0 2,-1 0-2,0 4-2,6 0 2,0 0 0,0-4 0,0 0 2,0 0-2,6 5-4,-6-5 4,-1 4 2,-4-4-2,-1 0 1,0-9 0,1 14-1,-1-10 0,0 1 0,0 8 0,-5-4 0,0-4 0,-1 8 2,-5-4-2,0 0-2,0 0 2,0 0 0,6-4 0,5 4-1,6 4 1,6-4 0,-1-4 0,1 4 1,0 0-1,-1 0-2,1-4 2,5 4 1,0 0-1,0-4 1,6-1-1,0 5-1,0 0 1,-6 5 0,-5-5 0,-6 0 1,0-5-1,-6 5 0,0 0 0,-5-4 1,0 8-1,-6-4 0,0 0 0,0 0 0,0 0 0,0 0 0,0 0 0,0 0-1,0 0 1,0 0 0,0 0 0,5 0 0,-5 0 0,0 0 0,11 0 0,1 0-1,-7 0 1,1-4 2,0 8-2,-6-4 1,0 0-1,0 0-1,0 0 1,0 0 0,0 0 0,0 0 0,0 0 0,0 0-1,0 0 1,0 0 0,0 0 0,0 0 0,0 0 0,0 0 0,0 0 0,0 0 2,0 0-2,0 0 0,0 0 0,5-8 0,1 16-3,0-3 3,-6-5 2,0 0-2,0 0 0,5 8 0,1-8-1,-6 0 1,6-4-1,-1 8 1,-5-4 2,0 0-2,0 0 1,12 9-1,-1-5-1,0 0 1,-5 0-1,-6-4 1,5 13 0,1 4 0,-6-9-1,6 1 1,-6 4 2,5-1-2,-5 5 0,0 4 0,0 0 0,6 1 0,-6-1-2,0 4 2,0-4 2,0 1-2,0-1 0,6-4 0,-12 4-1,0-8 1,6 3 0,0-3 0,0 8 0,0-8 0,-5 4 1,-1 0-1,0 4 0,1-8 0,-1 4-2,0 0 2,1 4 2,5 8-2,0-7 0,0-1 0,0-9 0,0 5 0,5-4 0,-5 4 0,6 0-1,0 4 1,-1-4 1,1 4-1,-6 0-1,6 1 1,-1-1 0,-5-9 0,0 5 1,6-4-1,0 0-1,-6-5 1,5-4 1,-5-4-1,0 0 0,6 17-2,-6-4 2,0 0 0,0 4 0,-6 0 2,1 0-2,5 0-2,-6-1 2,6 1 2,0-8-2,0 4 1,0-1-1,0 1-1,0 0 1,0-1-1,0 1 1,0 0 1,0-5-1,0 5 0,0 0 0,0 4-1,6-5 1,-1 1-1,-5 0 1,0-5 0,0-8 0,0 0 2,0 0-2,0 0 0,0 0 0,0 9 0,0-9 0,0 0 0,0 0 0,0 0 0,-5 12 0,5-3 0,0-9 0,0 0 0,0 0 0,0 8 0,0-8-1,-6 13 1,6-5 0,0 1 0,0-1-1,-6 1 1,6-9 1,0 12-1,0 1 1,0 0-1,0 0 0,-5-5 0,5-8 0,0 0 0,-6 13 0,0 4 0,1 0 0,-1-5 0,-5-3 0,0 3 0,-6-3 0,-6-1 0,0 1 0,1-5 0,-6 5 0,5-9 0,0 4 4,-5-4-4,0 8-3,0-8 3,5 0 0,6 0 0,6 5-1,-6-10 1,0 10 0,0-18 0,0 13 1,0 0-1,0 0 0,-5 0-1,-1 0 1,6 0 3,0-4-3,-5 8-2,-1-8 2,-5-5 0,-6 5 0,-5 4 1,-1-4-1,1 8-3,-7 0 3,1 0 1,-6-4-1,-5 5 1,0-14-1,-1 18 0,12-1 0,-6 1 3,-5-1-3,-6 0-2,-6-3 2,-5 3 0,10 1 0,-4-1-2,5-4 2,-6 1 2,6-1-2,0 0-2,0-4 2,11 4 1,0-4-1,0 0 3,0 0-3,1 4-3,-1-8 3,-6 8 0,1 1 0,0-1 1,10-4-1,1 0 0,0 0 0,6 0-1,-7 0 1,1 0 0,6-4 0,-1 4-1,-5 4 1,0 0 4,0 0-4,11 1-1,0-10 1,0 5-2,-5 5 2,-1-1 0,-5 4 0,0-8 1,-6 0-1,0 0 2,0 5-2,6-5-3,-6 0 3,-5 4-1,-6 0 1,-6 0 1,6 1-1,6 3-1,5-4 1,0 5 1,0-5-1,0 4 0,1-3 0,4 3 0,-4 1 0,-1-9 0,0 0 0,12 4-1,-1-4 1,-5 0 1,-6 0-1,-5 0 0,-6 4 0,-1 0 0,7-4 0,5 4-1,-5 5 1,-1-9 0,1 0 0,5 4 0,0 0 0,6 5 0,0-9 0,5-4 1,7-1-1,4 5 0,7 0 0,-1-4-1,6 0 1,0-5 1,6 5-1,5-4 0,-5-1-1,-6 1 1,0 4 1,-5-1-1,-1 1 3,-5 4-3,0-4 0,-1 4 0,1 0 1,0 4-1,0-4-4,0 0 4,-1 0 5,1 0-5,6 4-1,-1-8 1,0 0-4,1 0 4,-1 4 0,1-5 0,-1 5 0,6-4 0,-5 0 0,-1 0 0,0 4 0,1 0 0,-6-4 3,-1-5-3,1 5 2,6 0-2,-1 4-6,0-5 6,1 5 5,-1-4-5,6 0 0,6 0 0,0-1-4,11 5 9,-28 0-5,-1 0-5,1 0 5,-6 0 3,0 5-3,1-5 1,4 0-1,1 0-1,0 0 1,0 0 0,-1 0 0,7 0 0,-1 4 0,6-4 1,0 8-1,0-8-4,6-4 4,0 4 0,11 0 0,-11 0 0,11 0 0,0 0 7,0 0-7,0 0-7,0 0 7,0 0 0,-6-13 0,0 9 0,6 4 0,-5-8 4,-1-1-4,0 1 0,12 4 0,-6 4 1,0 0-1,0 0 0,-6-22-5,6 10 5,0-14 5,0 5-5,0 0-2,0 0 2,0 8 2,0-4-2,0 0 1,-5 9-1,5-1-1,-6-3 1,0 3 0,1-8 0,-1 4 0,0-3 2,6 3-2,0-4 0,0-4-2,0 4 2,6-4-5,0-1 5,-1 1 0,1 0 0,-6 0 6,0 4-6,6-8 0,-6 3-1,0 1 1,0 4-2,0 0 2,5 1 1,-5-1-1,0 8 1,0-4-1,-5 5-1,5 4 1,0-5 0,0 5-4,0-4 4,-6-1 5,6 1-5,6-1 1,-12 1-1,12-1-3,-6 1 3,0-1 1,0-3-1,0 12 1,0 0-1,0-9 1,0-12-1,0 12-1,5-7 1,-5 7-1,-5-8 1,5 9 0,0 3 0,0 5 1,0-16-1,0 3-1,0-8 2,0 4-1,-6 0 0,0-9 0,6 14-1,-5-1 1,-1 5 0,6-9 0,0 8-1,0-4 1,0 1-3,-6-5 3,1 4 5,-1 0-5,1 9 2,5 4-2,-6-8-1,0-1 1,6 5-1,0 4 1,0-4 0,0 4 0,-5-4-1,5 4 1,0 0 0,0-5 0,0 5-3,0 0 3,17-4 2,-6 0-2,6 0-3,11 4 3,12 0 1,5 0-1,0 0 2,0-5-2,0 5-2,0 0 2,-11 0 1,23 0-2,5 5 1,5-1-1,7 4 1,-12-3 4,6-1-4,5 4-3,12 1 3,5-9 3,-5-5-3,11 5-3,56 0 3,-22 0 0,-40-8 0,12 0-2,67-1 2,-28 1 2,6 3-2,0 5-1,-23-4 1,-39 0 1,10-5-1,64-3 0,-24 12 0,-45 0 0,6-5 0,40 10-1,-46-10 1,12 5 0,61 0 0,-38-4 1,-52 4-1,-5-4-1,-6 4 1,-11 0 1,-12 4-1,-5-4 0,-6 9 0,-11-14 0,-11 14 0,-6-9 0,-23 0 0,1 0-1,-18 4 1,-5-4 0,-12 4 0,-10 1 0,5-1 0,-17 0 1,-6-4-1,-17 9-1,-39 3 1,40 1 1,-63 4-1,28 4-1,35-8 1,-68 4 0,16 17 0,-5-9 1,0 13-1,11-21 1,-5 8-1,-1 1-1,1-1 1,-12 1-1,18 3 1,-7-8 0,1-4 0,11-8 4,62-5-4,-12 0-5,1 5 5,-6-1 2,11-4-2,12 1 0,0 3 0,5 1-1,6-5 1,11 0 0,12-4 0,5 4-1,11-4 1,12 9 1,11-5-1,0-4-1,28 0 1,12-4 0,16 0 0,17 4-1,1-5 1,16 5 1,12 5-1,56-18-1,0 4 1,11-3-1,-22 12 1,5-13 1,1 13-1,-18-25-1,-16 12 1,-40 4 0,5 1 0,1-1 0,-12 9 0,1-8 0,5 16 0,-6-12 0,1 8 0,-1-4 0,-5 5 0,-12-1 1,-11 4-1,-5-8-1,-6 13 1,-6-17 1,0 12-1,-5-8 1,-1 5-1,1-1-1,-1 0 1,1 0-1,0 1 1,-7-5-1,1 4 1,-5-4 1,-1 4-1,-5 0 2,-6-4-2,0 0-2,-29 4 2,1 1 2,-17-1-2,-11 4 0,-18-8 0,1 9-2,-17-1 2,-18 5 1,-50 8-1,0 5-2,0-5 2,23 0 3,44-13-3,-5 1 0,0 4 0,6 3-1,11 1 1,6 0-1,5-4 1,12 0 2,5-1-2,11-3-2,12-1 2,0 1 2,5-5-2,6 0-2,6 1 2,11-5 0,0 0 0,0 0 0,0 0 0,0 0-1,0 0 1,0 0 0,0 0 0,0 0 1,0 0-1,0 0 0,0 0 0,0 0 0,0 0 0,0 0 1,0 0-1,0 0 1,0 0-1,0 0-2,0 0 2,0 0 1,0 0-1,0 0 1,0 0-1,0 0 0,-17 4 0,-6 0-1,1 0 1,-1 0-1,1 5 1,5-9 0,0 4 0,6 0-1,-1 1 1,1-1 2,11-4-2,0 0-2,0 0 2,0 0 1,0 0-1,-6 4 0,6-4 0,0 0-1,0 0 1,0 0 0,0 0 0,0 0 0,0 0-1,0 0 1,0 0 1,0 0 1,-17 4-2,-5 5-2,-1-5 2,6-4 1,0 0-1,0-4-1,-5 0 1,-1 4-1,1 0 1,-1 0 1,6 0-1,6-5 0,0 5 0,11 0 1,0 0-1,0 0-2,0 0 2,0 0 0,0 0 0,0 0 1,0 0-1,11 9-2,0-1 2,1-3 1,-1-1-1,0 0-1,0 4 1,-5-3 0,0 3 0,-1-4 0,-5-4 0,0 0 1,6 9-1,0-1 0,5-8 0,-5 9-1,5-9 1,0 0 2,0 0-4,1 4 2,-1-4 1,0 8-1,-5-8-1,0-4 1,-1 4 2,-5 0-2,0 0-1,0 0 1,0 0 0,0 0 0,0 0 0,17 0 0,6 4 0,5 1 0,6-10-2,5 1 2,1 4 0,-12-4 0,6 0 3,5 0-3,7-5-2,4 5 2,7-5 0,5 1 0,-6 8 1,6 0-1,1 0 0,4 0 0,1 0-1,-6-4 1,0-1 0,-11-3 0,0 0 1,5 3-1,6 1 0,6 0 0,5 0 0,-10-1 0,-1 5 0,0 0 0,0 0 1,6 0-1,-1-4-2,1 4 2,-6-8 2,6-1-2,5-4-2,6 1 2,6 3 1,-12 5-1,1-4-1,-1 3 1,0 5 0,-5-4 0,6 4 0,-7-8 0,-10-1 0,-1 5 0,6-9 2,6 5-2,0-1-1,5 1 1,-5 4 0,-6-1 0,0 5 1,0-4-1,0 4-1,0-4 1,-5 4 0,-1-4 0,1-5-1,-12 5 1,17-9 0,0 5 2,17 8-2,-6-4 0,-11-1 0,-5 1-1,-6 0 1,-6 0 0,6 4 0,-12 0 0,1 0 0,-7 4 0,7 0 0,-6 0 0,5 1 0,-5-5 0,0 0 0,-6 0 0,-5 0 0,-1 0 0,1 0 0,-6 0 1,0-5-1,0 5-1,-6-4 1,-5 8-1,5-4 1,0 0 1,1 0-1,-7 0 0,1 0 0,0 0 2,-6 0-2,0 0-1,0 0 1,0 0 0,0 0 0,11 5-1,6-5 1,5 0 0,7 4 0,4-4 0,1 0 0,0 0 0,-6 0 0,1 0 0,-1 0 0,0 0 0,-11-4 0,6 4 0,-1 0 0,1 4 0,-6 0 0,5 0-1,-5-4 1,-5 0 1,-1 5-1,0-5 0,-5 0 0,-1 0 0,-5 0 0,0 0 1,0 0-1,0 0 1,0 0-1,0 0-2,0 0 2,0 0 0,0 0 0,0 0 0,0 0 0,12 4 1,5 0-1,5 0-1,6-4 1,6 0 1,-6 0-1,6 0-1,0 0 1,0 0 1,-11-4-1,-6 4 1,0 0-1,-1 0-2,-4 0 2,-1 0 0,-5 0 0,-1-4 2,1 4-2,-6 0-1,0 0 1,0 0 2,0 0-2,0 0-1,0 0 1,0 0 1,0 0-1,-34 4-2,-5-4 2,-7 0 1,-4-4-1,-1 0 0,0-1 0,0 5 0,-5-4 0,-1 4 0,-5 0 0,6 4-1,-1-4 1,12 0 1,0 5-1,0-1 0,0 0 0,0 0 0,-1 0 0,1 1 0,0-5 0,-6 0 0,6-5 0,0 1-1,6 4 1,-1 0 0,0 0 0,-5 0 1,0 0-1,-6 4 0,1 1 0,-1-1 1,6 0-1,-1 5-2,-4-5 2,-1 4 0,-6 5 0,1-9 1,-12-4-1,6 0 0,6 5 0,-6-1-2,-6-4 2,-5 4 3,-1 0-3,6 0-1,1 5 1,-1-1 1,0 1-1,0-1-2,6-3 2,0-1 1,0 0-1,11 0 0,1 0 0,-1 1 0,0-1 0,-5 0 0,5 0 0,6-4 0,5 0 0,1 5 0,5-5 0,0 4 0,0 4 0,6-3 0,0-1 0,-6 4-1,-6-8 1,-5 5 1,0-1-1,-6-4 1,-5 0-1,10-4-1,-4-1 1,4 1 0,7 4 0,-1 0-2,1 0 2,-1 0 4,-5-4-4,0 4-2,0 0 2,0 4-2,11 5 2,-6-1 1,1-4-1,-1 0 0,1 1 0,-6-1 0,-6 0 0,0-4 1,0 0-1,6 0 1,0 0-1,-6 0-1,0 0 1,1 0 0,-1 0 0,6 0-1,0-4 1,-1 8 0,7-4 0,-1 0 1,6 4-1,6-4 0,0 5 0,0-5-1,-6 0 1,6 4-1,-6 0 1,0 0 2,6-4-2,-6-4 0,0 8 0,0-4 0,0 5 0,0 3 1,12-12-1,-1 4 0,6-4 0,0 4-2,0-5 2,6 1 1,0 4-1,11 0 0,0 0 2,0 0-2,0 0-3,0 0 3,0 0 1,0 0-1,0 0-2,0 0 2,0 0 0,-28 4 2,5-4-2,-5 0 0,0 0 0,-1 9-2,-4-13 2,-1 4 1,0 4-1,0-4 1,0 0-1,0 4-1,12 0 1,5 5 2,0-5-2,6 0-2,-1 0 2,12-4 1,0 0-1,0 0-1,0 0 1,0 0-1,0 0 1,0 0 0,0 0 0,0 0 0,0 0-1,0 0 1,0 0 1,0 9-1,6-5 0,-6-4 0,17 4-1,0 5 1,11-9-1,6 4 1,5-4 2,1 4-2,5 1 0,-5-10 0,5 5-1,5 5 1,7-10 2,-1 1-2,6 0-4,1 8 4,-13-4 2,24-8 0,5-1-2,0 5-1,-6-5 1,1 5 0,-1 8 0,0-8 0,6 0 0,-5 0-3,-1-5 3,-17 5 3,12 4-4,-6 0 1,0-4 0,0 4 0,1 4 1,-1-8-1,-6 0-1,1 12 1,5-8 0,0 4 0,0-8 0,0 4 0,-6 0-1,1 0 1,-12 0 1,-6-4-1,1 8 0,-1-4 0,-5 4 1,6 0-1,-1 1-1,7-5 1,4 0-1,1 4 1,0 0 1,-12 0-1,1-4 1,5 0-1,0 0-1,0 0 1,1 0 0,-1 5 0,0-5 0,6 0 0,-6 0 0,0-5 0,0 1 0,0 0 0,6 4-1,0 0 1,0 0 1,0 0-1,-6 0 0,-6 0 0,-5 0 1,0 4-1,0 0-1,5-4 1,1 0 0,5 0 0,6 0-1,5 0 1,-5-4 2,0 4-2,-12-8-1,1 3 1,-1 1-1,1 0 1,5 0 1,6 4-1,5 0 1,1-4-1,-12 4-1,6-5 1,-1 10 1,7-5-1,-6-5-2,-1 1 2,-4 8 1,-1-4-1,0 0 0,0 0 0,-5-4 0,-7 0 0,1-5 1,0 5-1,0 0-1,0-5 1,0 5 0,0 0 0,0-4 1,-1 3-1,-4 1-1,-1 4 1,6 0 1,0-4-1,-6 4 0,-6 4 0,1-4-1,-6 4 1,0-4 0,0 0 0,0 0-1,0-4 1,5 4 1,6 0-1,1 0 0,-7 0 0,6 0 1,-5 0-1,5 0 0,6-4 0,0 0 0,0 4 0,0-5 0,-12-3 0,1 4-1,-1-5 1,1 5-1,0 0 1,-6 4 1,-1-5-1,-4 1 0,-1 0 0,0 4 1,-5 0-1,-6 0 0,0 0 0,0 0 1,6-4-1,-1 0 3,-5 4-3,0 0-2,0 0 2,0 0 3,0 0-3,0 0-2,0 0 2,0 0 1,0-5-1,0-3-1,0-1 1,0 5-1,0 4 1,0 0 2,0 0-2,0 0 1,0-8-1,0-1-1,0-3 1,0 3-1,-5 1 1,-1-1 0,0 1 0,1-5 0,-1 0 0,0 1 3,6 3-3,-5 1-1,-1-5 1,6 4-2,-6 1 2,6 0 1,0-5-1,0 4 0,0 1 0,0-1 1,0 1-1,0-1-1,0 1 1,-5 8 1,5 0-1,-6-8-1,1 3 1,5 5 0,0-4 0,0 4 0,0 0 0,0 0 0,0-4 0,0 4 0,0 0 0,0 0 0,0 0 0,0 0 0,0-17 0,-6 13 0,6-13 0,6 0 0,-12-4 1,6 4-1,0-4-2,6-1 2,-6 1 2,0-4-2,0-1-1,0 9 1,0-4 0,0-4 0,-6 4 0,6 0 0,0-5 0,0 5 0,-6 4 2,6 0-2,0 0-2,6 5 2,-12 3 1,6 1-1,6-1 1,-6 9-1,0 0-2,0 0 2,0-8-1,0 3 1,0 5 0,0 0 0,0 0 1,0 0-1,0 0 1,0 0-1,0 0-1,0 0 1,0 0-1,0 0 1,0 0 5,0 0-5,0 0-4,-6 0 4,6 0 0,0 0 0,0 0 0,-5-4 0,5 4 0,-6-8 0,0-1 0,1 9 0,5 0-1,-12-4 1,7-4 1,-1 3-1,6 5 2,-17 0-2,-5-4-2,-1 4 2,-5 0 1,-6 0-1,0-4-2,-11 4 2,5-9-1,-10 5 1,-12 0 2,-12 0-2,-5 4-1,11 8 1,1-4 3,-7 5-3,1-9 0,0 8 0,5-8-2,0 5 2,6-10 0,0 5 0,-6-4 0,-5 4 0,-6 0 0,11 0 0,0 4 1,-5 5-1,0-5 0,-1-4 0,-5 0 0,6 0 0,-12 0 2,-11 4-2,-62 0-2,28 9 2,34-9 0,-11 1 0,-45-5 0,-1 8 0,1 5-1,22 12 1,45-21-1,-11 5 1,-5-9 1,-35 8-1,52-3 1,-1 3-1,0-4 1,1 5-1,5-1-2,17 1 2,-1-9 1,1 8-1,6-12 0,-1 8 0,7 5-1,10-1 1,6-8 0,6 4 0,6-8 0,5 13 0,5-9 0,1 0 0,11 0-1,0 0 1,0 0 0,0 0 1,0 0-1,0 0-2,0 0 2,0 0 0,0 0 0,0 0 0,0 0 0,0 0 0,0 0 0,0 0 0,0 0 2,17 17-2,11-9-4,12 0 4,22-8 2,17-4-2,5 0 0,12 8 0,57 5-1,-12-5 1,-34-4 1,-39 4-1,0-4-1,5 4 1,0 1 0,6-1 0,-5 9 1,10-9-1,1 8-1,5-3 1,29 4 1,-46 4-1,-5-5-2,0-7 2,-6 3 0,0 0 0,-6-8 2,-5 5-2,0-1 0,-6 0 0,0-4-2,6 4 2,6-4 2,5 9-2,-6-9 0,1 0 0,-1 0 0,-11 8 0,-5-8 0,5 0 0,6-4-1,5 4 1,6-4 0,6 4 0,-6-4 0,11 4 0,6-5-2,0 5 2,-5-4 2,-1 0-2,-16 4-2,-1-4 2,6-1 0,0-3 0,0 4 1,-5 0-1,-6 4 0,-6-5 0,0 5 1,-6-4-1,-5 0 0,-6 4 0,-5 0-2,-6 0 2,-6-4 2,1-1-2,-1 10-1,-6-5 1,-5 0-1,0 0 1,0 0 0,0 0 0,0 0 0,0 0 0,6-5 1,0 5-1,-1 5 0,-5-5 0,0 0-1,0 0 1,0 0 3,0 0-3,0 0-4,0 0 4,0 0 1,0 0-1,0 0-1,6 4 1,-6-4 0,0 0 0,0 0 0,0 8 0,0-8 0,6 9 0,-6-9 0,0 0 0,0 0 0,5 4 0,-5-4-1,6 4 1,5 13 0,1-8 0,5 8 0,-1-5 0,1 5 0,0-8 0,0 3 0,-5-7 0,-1-5 2,0 0-2,6 4 0,6 4 0,-1-12 0,1 4-2,-6 0 2,0 0 0,-6-8 0,0 16 0,-5-12 0,0 12 1,-1-8-1,-5 0-1,0 0 1,17 0 0,6-4 0,-1 8 2,-5-8-2,-6 4 1,1-4-1,-1 8-3,-5-4 3,-1 0 2,-5 0-2,0 0 0,0-4 0,6-17 0,0 8 0,-6-12 0,0 12 0,0 0 0,0-4 1,5-8-1,-5 12 1,0-4-1,0 4-2,0 1 2,0 8 1,0 4-1,0-9-2,0-4 2,0 9 1,0-4-1,0 3 1,0 5-1,0 0-2,0 0 2,0-4 2,0 4-2,0 0 1,0 0-3,6-25 2,0 12 0,-12-4 0,12 13 1,-6-5-1,0 5 0,0 4 0,-6-4-1,6-4 1,0 3 1,0 5-1,-6-8 0,12-5 0,-6 9 0,0 4 0,6-9-1,-6 1 1,0 8 2,0 0-2,0 0-1,0 0 1,-6-4-1,6 4 1,0 0-1,0 0 1,0-4 2,0 4-2,-6-13 0,6 9 0,0 4-2,0 0 2,-5-5 2,5-3-2,0 4 0,0 4 0,5-5 0,-5 5 0,12-8-1,-1 4 1,-6 4 1,-5 0-1,6-5 0,0 5 0,-6 0 1,0 0-1,0 0-1,0 0 1,0 0 0,0 0 0,0 0 0,0 0 0,0 0 0,0 0 0,0 0 0,0 0 0,0 0 0,0 0 0,0 0 1,0 0-1,0 0-1,0 0 1,0 0 0,0 0 0,0 9 0,0-1 0,0-8 0,0 17 0,0-4-1,0 8 1,0-8-1,5 4 1,1 0 1,0 0-1,-1-5 1,1 5-1,0-8 0,-1 4 0,1-5-1,0 5 1,5-1 0,0 5 0,-5-4 0,5 8 0,-5-4 0,-1 0 1,1 8-2,0-3 1,-1-5-1,1-1 1,-6-3 0,0-4 0,0-5 2,0-4-2,0 0-2,0 8 2,0 1 1,0-9-1,0 0-1,0 0 1,0 8 0,6 5 0,-6-5 1,5-3-1,-5-5 0,0 0 0,0 0 0,0 0 0,0 0 1,0 0-1,0 0 0,0 0 0,0 0-3,6 8 3,0 5 3,-6-9-3,0-4 0,0 0 0,0 0-2,0 0 2,0 0 3,0 0-3,0 0 0,0 0 0,0 0 0,0 0 0,0 0-1,-17-4 1,5-5 0,1 5 0,11 4 1,-6-8-1,1-5 0,-1-4 0,6-4 1,0 4-1,0 4 0,0-4-2,0 5 2,0-5 0,0 8 0,6-3 0,-1-5 0,1-5 0,5 10 0,-5-5 0,0 4 0,-1-4 1,1 4-1,0 1 1,-6-1-1,0 5-2,0 3 2,0-3 1,0 12-1,0-4 1,0 0-1,0 0 0,0-8 0,0-5 0,0 4 0,0 5-1,0-4 1,0-1-1,0 5 1,0 4 2,5-8-2,-5-1-2,6 1 2,-1-1 0,-5 1 0,0-1 0,0 5 0,0 4 0,0 0 0,0 0 2,0-4-2,0 0-1,0-1 0,0 5 1,0 0 2,0-4-2,0 4-2,0 0 2,0 0 1,-5-4-1,-6 0 0,-1-1 0,-5 1 0,-5 0 0,-1 0 1,-5 8-1,11-4-2,0 0 2,-6 0 2,-5 0-2,-6 0 0,-5 0 0,-12 0-2,0 4 2,-5 5 0,11-9 0,0 4 0,-6-4 0,0 4 0,-6-4 0,1 0 0,0 4 0,5-4 2,6 9-2,5-9-1,-5 4 1,-6 0 1,-5 1-1,-6-5-1,-6 4 1,11-8-1,-10-1 1,-7 5 0,-5 0 0,-5 0 1,5 0-1,0 0-1,-6 5 1,0-5 2,1-5-2,10 1-2,-10 4 2,-7-4 1,-5 4-1,-39 4-1,45-4 1,-6 0 0,-57-8 0,35 8 0,50 0 0,-5-5 0,-1 5 0,1-4 2,-1 4-2,1-4-1,11 8 1,-6-4-1,-5 0 1,-1 4 2,1 1-2,0-5-2,11 0 2,-17 8 0,0 1 0,-6 7 0,6 1 1,11 0-1,-5-4-1,-1 0 1,-5-5 0,0 1 0,0-5 1,12-4-1,-1 4 1,0-4-1,-5 9-2,5-1 2,0-4 0,6 1 0,0-1 0,17-4 0,0 4 0,5-8 0,6 4 1,6 0-1,11 0-1,0 0 1,12 0 0,5 0 0,0 0 0,39-9 0,12 1-2,5-5 2,7 0 0,-13 1 0,7 7 2,5-3-2,6 4-1,11-5 1,0 1-2,28-5 2,73 0 0,-21-3 0,4 7 1,-5 1-1,-28-5 0,-40 0 0,6 5 0,51-18 0,-34 18 0,-40-1 0,12 5 0,5-4 0,-5-9 1,5 0-1,68-9 0,-11 1 0,-28 17 1,-40-1-1,0 9-3,5-4 3,-5 0 2,-5-5-2,-18 1 0,12-1-1,0 1 1,-1-1 1,-4 1-1,-1 4-1,-12-5 1,-4 9 1,-1-4-1,-11 4 0,-1 0 0,1 4-1,6 0 1,-6 1 1,0-1-1,-1 4-1,-4-3 1,-7 3 0,-5-8 0,0 8 0,-6-8 0,1 5 1,-7-5-1,1 0-1,-6 0 1,0 0 1,0 0-1,0 0 1,-23 8-1,-5 1-1,0-9 1,0 0 0,-12 4 0,-11 4 1,-5-3-1,-12 3-2,6 5 2,0 4 0,-6-5 0,-5 5 1,-12-8-1,12-1 0,-12-8 0,-5 4 1,-12 1-1,-33 16-1,45-13 1,-12-8-1,-62 5 1,34-1 1,46-4-1,-1 4 0,-5-4 0,5 4 0,17-4 0,-22 4 0,5 1-1,6-1 1,12-4 1,5-4-1,11 12 2,6-8-2,5 0-1,1 0 1,10 0 0,7-13 0,-6 5-1,-6-5 1,0 5 0,0-1 0,6 5 0,0-4 0,5 3 1,0 1-1,1 4 0,5-4 0,6 4-2,-1 0 2,12 0 0,0 0 1,-17-4-1,-5 4-1,-1 0 1,-5 4 1,0-4-1,5 4 0,1-4 0,5 9 0,0-5 0,-6 0 1,1-4-1,-1 4-1,0-4 1,1 5 1,5-5-1,6 4 0,-1-4-1,12 0 1,0 0 0,0 0 0,0 0 0,0 0 0,0 0 1,0 0-1,0 0 0,17 8-3,23-8 3,16 0 3,18 5-3,-7 3-3,7-8 3,5 4 0,-6 0 0,-5-4 1,-6 0-1,0 5-1,6-10 1,5 1 1,6 0-1,6 0-1,-1 4 1,-5 8 1,1-8-1,-1 4-1,-6 1 1,-5-1 0,-1 0 0,-5-8 2,-5 0-2,28 4 0,5 0-1,-5-9 1,-12 5-1,-5 4 1,-6-4 0,-6 4 0,-5 0 0,-6 4 0,-5-4 3,-6 4-3,-6-4-2,-6 0 2,-5 4 2,-11-8-2,-12 0-1,6 4 1,-56-4 0,-29 0 0,-5 12 1,-23-8-1,-85 4 0,23 0 0,-11 5 0,22 4 0,-5-1 0,-11 5 0,16 4 0,-6 5 0,12-1 0,23 1 0,45-9 0,-6 4 0,-51 8-2,40-3 2,45-9 2,5 0-2,6 0-1,12 0 1,5-1 0,6-3 0,5 0 0,12 0-3,11-1 3,17 5 2,5-8-2,18-1-1,11 5 1,16-9 1,-4 5-1,4-5-1,7-4 1,10 0 1,1 4-1,-6-4-1,-23 4 1,7 0 0,-7-4 0,0 5 0,-5-1 0,6 0-1,-1-8 1,12 4 1,-12 4-1,1 5 0,-1-9 0,-5 0 1,-11 4-1,-7 0-1,-4-4 1,-7 4 0,-5-4 0,-11-4 2,-6 4-2,0 0 0,-40 4 0,-11 5-2,-16-9 2,-7 4 1,7 0-1,-12 5 0,-6 3 0,-5 1-1,5 4 1,0-4 3,-5-5-3,0 5-3,-1-9 3,12 5 3,17-1-3,0-4-2,6-4 2,5 9-1,11-5 1,7 4 1,4-3-1,1 3-1,5 1 1,7-1 1,4 1-1,1-1-2,5-4 2,6-4-1,0 0 1,0 13 0,6 0 0,0-1 1,5 1-1,0-4 0,0 3 0,1-3 1,5 8-3,0-5 2,5 5 3,1-4-3,-1 4-3,-5-13 3,-5 0 2,-1 5-2,0-5 0,-5 0 0,-6-4-1,0 0 1,0 0 1,0 0-1,0 0-2,0 0 2,0 0 2,11 9-2,6-1 0,11-4 0,17 1-1,1-10 1,4 1 1,18 0-1,11-4-2,6-1 2,-6 9-3,5-4 3,7 0 4,44-1-4,-67-3 0,5 4 0,-5-1-1,-6-3 1,0 4 2,-5-5-2,5 1 0,0 8 0,-6-4-1,-10-1 1,16 5 0,0-4 0,0 4 0,6-4 1,-1-5-1,-10 1-2,-7-1 2,18-3 0,6-1 2,5 5-2,0-1-2,-12 5 2,7 4 2,-1 4-2,1-4-1,-1 0 1,0-4 1,-11 0-1,-11-1-2,6 1 2,-1 0 1,12-4-1,5-1 0,1 5 0,-7-5 1,1 5-1,5 0-2,6 4 2,0-9 0,-5 1 0,-1-1 2,6-3-2,6-1-1,5 5 1,-16-1-1,-1 1 1,0 3 0,-5 1 0,-6 4 0,-5 0 0,-12-4 2,-11 4-2,-6 0 0,-6 4 0,-5-8-2,-5 4 2,-1 0 2,0 0-2,0 0-1,-5 0 1,-6 0 1,0 0-1,0 0 0,0 0 0,0 0-1,0 0 1,0 0 1,0 0-1,17 0 0,0 0 0,-6-4-1,1 4 1,-1 0 0,0 0 0,0 0 0,1 0 0,5 0 0,0 0 0,0 4 0,-1-8 0,-4 4 1,-7 0-1,-5 0 0,0 0 0,6 0 0,-6 0 0,0 0-1,0 0 1,0 0-1,0 0 1,0 0 2,6 0-2,-1 0-1,-5 0 1,0 0-1,0 0 1,0 0 1,0 0-1,0 0 1,0 0-1,0 0-1,0 0 1,0 0 0,0 0 0,0 0-1,12 4 1,-1-4 1,0 0-1,0 0-1,1 0 1,-1 0 1,0 0-1,1 0 0,-1 4 0,-5-4 1,-6 0-1,0 0 0,0 0 0,0 0-2,0 0 2,0 0 2,0 0-2,0 0-1,0 0 1,0 0 0,0 0 0,0 0 0,0 0 0,0 0 3,0 0-3,0 0-1,0 0 1,0 0-1,0 0 1,0 0-1,11 9 1,0-5 1,0 0-1,1-4 0,-7 4 0,-5-4 0,0 0 0,0 0-1,0 0 1,0 0 0,0 0 0,0 0 4,0 0-4,0 0-4,0 0 4,6 5 1,-6-5-1,0 0-1,0 0 1,0 0 1,0 0-1,0 0 0,0 0 0,0 0 0,0 0 0,0 0-2,0 0 2,0 0 2,0 0-2,0 0 0,0 0 0,0 0 0,0 0 0,0 0 0,0 0 0,0 0 0,0 0 0,0 0 0,0 0 0,0 0 0,0 0 0,0 0 0,0 0 0,0 0 0,0 0 0,0 0 2,0 0-2,0 0-1,0 0 1,0 0-1,0 0 1,0 0 2,0 0-2,0 0-1,0 0 1,0 0 1,-6-13-1,1 4 0,-1 5 0,6 4 1,0-17-1,0 5-2,0-1 2,0 0 0,0-4 1,0 9-1,0-1 1,-6 1-1,6 4-1,0 4 1,0 0 0,-5-13 0,-1 4 0,1-3 2,5-9-2,0 8-3,0-4 3,0 4 0,0 5 0,0-9 1,0-4-1,5 12-1,-5-8 1,6 5 1,-1-5-1,-5 8 0,6-4 0,0 5-1,5-5 2,6 1-1,0-5 0,-6 0 0,0 4 0,1-4 0,-1 4 0,-5-4 0,5 5 0,0-1 0,1 0 0,-1-4 0,0 5-2,0-1 2,1 0-2,-1 9 2,-5-4 5,-1-1-5,1 1 0,0 3 0,-6 1 0,0 4 0,0 0 0,-23-8 0,-5-1-1,-6 5 1,0 0 2,0 4-2,0-4-1,6 4 1,0 0 2,5 4-2,6-4-4,6 8 4,0-8 2,11 0-2,0 0-2,-6 13 2,0-5 0,-5 14 2,0 3-2,5-8-3,6 8 3,-5-8 3,5 4-3,0-4-2,0 5 2,-6-10 1,6 5-1,6-4 1,-6 4-1,0-4 0,0 12 0,0-17 0,0 18 0,-6-13 0,0 12 0,1-8 0,-1 4 0,0-4-2,1 0 2,5 4 2,-6-4-2,0 0 0,1-4 0,-1 8 0,6-4 0,-5 4-3,5-4 3,0-4 0,0 3 0,0-3 2,0-4-2,0-9 1,0 17-1,5-5-1,1 1 1,5-5 0,-5 1-2,-6-9 2,11 4 1,0-4-1,-5 0 1,-6 0-1,6 0 0,-1-4 0,1 4 1,-6 0-1,11 0-2,0 0 2,1 0 1,-1 0-1,-5 0-1,-1 4 1,1-8 1,-6 4-1,0 0 0,0 0 0,0 0-1,0 0 1,0 0 2,0 0-2,0 0-1,0 0 1,0 0-1,0 0 1,0 0 1,0 0-1,11 4-1,6 0 1,11 1 0,12-1 0,5 0 0,-5 0 0,-7 1 0,-10-5 0,0 4 0,-1 0 0,-5-4 2,0 4-2,-11 0-2,-6-4 2,0 0 0,11 0 2,-5 0-2,-1 0 0,-5 0 0,0 0 0,0 0 0,0 0-2,0 0 2,-5-8 3,-1 0-3,0-1-1,1 1 1,-1 3 0,0 1 0,6 4 0,0 0 0,0 0-1,0 0 1,0 0 1,-5-4-1,-1 0 0,6 4 0,0 0-1,0 0 1,0 0 0,0 0 0,0 0 0,0 0 0,0 0-1,0 0 1,0 0 3,0 0-3,0 0-2,0 0 2,0 0 0,0 0 0,0 0 3,0 0-3,0 0-4,0 0 4,0 0-14,0 0 14,0 0-20,11 0 20,18 8-21</inkml:trace>
</inkml:ink>
</file>

<file path=ppt/ink/ink39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8T11:44:45.18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1854 916 0,'0'0'26,"0"0"-26,-17-4 1,-6 4-1,-16 4 0,-12-4 0,-5 4 1,-6 0-1,5-4-2,1 4 2,5 0 2,11 0-2,12 1-2,6-5 2,16 4-2,6-4 2,45 4 0,28-4 0,18-8 0,27-5 0,80 1-2,-1-5 2,-16-4 4,-12 0-4,-11 8-2,-28 5 2,-62 8-1,-12 0 1,-10 0 1,-41 4 0,-27 4-1,-24 1 0,-10 8 0,-23 0-1,-11 0 1,5-9 0,-5 0 0,-1-4 3,1 0-3,11 5-2,6-5 2,11 0 2,11 0-2,11 5-2,6-1 2,12-4-1,5 5 1,17-9 0,0 0 0,56 0 1,18 0-1,16-4-1,6-1 1,45 1 0,-39 0 0,-52 8 0,-10 5 0,-6-5 0,-12 13 2,-33 4-2,-23 4 1,-22-3-1,-6-1 2,-17-4-2,-12 4-1,-44 13 1,45-17 1,-6-5-1,-45 10 3,28-10-3,56-12 1,12 4-1,6-4 6,55-8-6,30-5-1,10-12 1,23 0 1,17-5-1,40-12 1,-18 8-1,-50 21-1,-12 5 1,-11 8 2,-5-9-2,-12 5 0,-17 0 0,-28 8 0,-22 4 0,-34 5 0,-12 4 0,-22 4 1,-85 4-1,6-8-1,-6 9 1,22 3-1,0-12 1,18-4 1,27 0-1,69-9 2,11 0-2,11 0-4,62-16 3,29-18 1,39-8 2,73-4-2,24-1 1,-13 5-1,7-4 0,-7 4 0,-22 5 0,-5 3 0,-12 1 0,-23 3 0,-61 14 1,-6 3-1,-12 1 0,-11-1 0,-22-3 1,-40-1-1,-28 0 0,-45 5 0,-85 3 0,-28-3 0,-34-5 0,5 9 0,35 4-1,44 0 1,12-4 0,22-5 0,51 1 3,6-1-3,12 1-2,10-1 2,18 1-1,27-5 1,35-4 0,33 5 0,35 3-1,10-4 1,91-20 1,-22 20-1,-6-4 1,-11 0-1,-24-8-1,-61 20 1,-17 1 1,-11 0-1,-7 0 0,-10-1 0,0 5 2,-40 0-3,-29-4 1,-16 0 1,-22 0-1,-24 8 4,-38 4-4,-2-8-2,18 5 2,57-1-2,5-4 2,17-4 2,12-1-2,5 5-2,17-4 2,23-4 0,22-1 0,11-8-2,18 0 2,16-4 1,6 9-1,0-1-1,-16 0 1,-12 0 1,-11 5-1,-12 0 3,-11 3-3,-29-3-1,-33 8 1,-17 8 1,-29 5-1,-16-5 0,-74 22 0,0-13 0,23-4 0,40-9-2,56 4 2,11-3 2,11-5-2,7 0 0,16-5 0,11-11-1,34-1 1,29-22 0,10 18 0,12-7 0,17-2 0,57-8 1,-40 8-1,-46 13-1,1 0 1,-11 5-2,-12 8 2,-11-5 2,-12 5-2,-16 8 2,-6-4-2,0 0-2,-68 9 2,-11 7 4,-17-3-4,-73 13-1,16 3 1,29-3-2,51-22 2,11 4 1,11-8-1,11 0 1,6 0-1,40-8 0,45-18-3,28 5 3,28 0 1,96-4-1,18-18 2,-35 14-2,-28 3-3,-10 1 3,-19 8 1,-61 13-1,-6-9-1,-11 13 1,-11-4 0,-7 4 0,-10-4 0,-6 8 0,-11-4 1,-6 0-1,-51 0 0,0 8 0,-17 9 1,-16-8-1,-1-1-1,0 1 1,1 3 1,9-3-1,7 3-1,12-7 1,17-5 0,5 8 0,17-8-2,17 4 2,0-4 1,56 0-1,29 0 1,11 0-1,74 0 0,-6 0 0,-23-4 0,-6 8 0,-50-4-1,-6 5 1,-6 3 0,-5 5 0,-17-5 1,-12 13-1,-5-8-1,-11 13 1,0-14 1,-12 14-1,-11-9-1,-6 12 1,1-16 1,-1-1-1,6-4 0,0 5 0,6-5 0,10 5 0,7-22 0,28 22 0,22-4-1,1-9 1,16 0 1,79 8-1,-28 5-1,6 0 1,-6-13 1,-11 8-1,-61 5 1,-13-13-1,-5-5-1,-6 18 1,-5-17 0,-6 12 0,-12-8 0,-5 5 0,-6-5 0,-16 8 0,-24 9 0,-27-4 0,-17 4 0,-18-5 0,-17-3 0,-61 8 3,-1 0-3,-5-13-2,23 9 2,5-1 1,17 1-1,63-5-2,10-3 2,12-1 0,11 4 0,6-3 0,22-1 0,6-4-1,57 0 1,33-4 1,17 4-1,91-9 0,0-4 0,5 9 0,0-8 0,-11 7 0,-5-7 0,-35 12 0,-22 0 0,-68-9 0,-11 1 0,-11 8 0,-18-5 0,-27 10 3,5-5-3,-91 12 0,-27 1 0,-74 0 2,-11-1-2,15 1 0,13 0 0,6 0-3,17-5 3,39-16 0,62 8 0,6 0 4,11-5-4,6 1-3,5-9 3,34 1 2,29-1-2,22 9-2,34-5 2,79 1 1,0-5-1,11 0-1,-22 5 1,12-9 0,-7 17 0,-39-17-2,-62 13 2,-6-5 2,-11 9-2,-12 5 0,-5-1 0,0-4 0,-6 0 0,6 0 1,0 0-1,0-4-1,0-9 1,-6 13 1,0 0-1,0-9-1,1 18 1,-7-26 0,-5 4 0,-6 5 1,1-1-3,-1 14 2,-5 7-39,-35 1 39,-33-21-9</inkml:trace>
</inkml:ink>
</file>

<file path=ppt/ink/ink3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9:23.518"/>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CE13DE4E-18DC-4E87-9CB7-308DA4F1947A}" emma:medium="tactile" emma:mode="ink">
          <msink:context xmlns:msink="http://schemas.microsoft.com/ink/2010/main" type="inkDrawing" rotatedBoundingBox="8988,1512 16280,1271 16357,3617 9066,3858" hotPoints="16246,1420 16286,3634 9257,3760 9217,1546" semanticType="enclosure" shapeName="Rectangle"/>
        </emma:interpretation>
      </emma:emma>
    </inkml:annotationXML>
    <inkml:trace contextRef="#ctx0" brushRef="#br0">0 162 0,'0'0'23,"0"0"-23,0 0 3,0 0-3,0 0 8,0 0-8,0 0 6,12-8-6,-1 12 4,6-8-4,0 0 7,0-5-7,0 1 7,0-5-7,0 9 8,5-1-8,-5 1 3,0 0-3,0 0 5,0 4-5,0-9 0,0 9 1,0 9-1,0-9 0,5 0 0,1 8 4,-1-4-4,1 1 2,5-1-2,-5-4 3,-1 0-3,1 0 4,11 4-3,0 0-1,5 1 2,6-10-2,1 5 1,-1-8-1,5 8 1,-10-4-1,0-1 1,-1 1-1,1 4 1,-1 0-1,6-4 0,0-4 0,1 8-1,4-5 1,1 1 1,-11-4-1,-1 12-1,6-8 1,0-1 2,6 10-2,0-5 0,0-5 0,0 1 3,-1 0-3,-4 0-3,-1 4 3,0-5 3,6-3-3,0 4 0,-1 0 0,7-5 1,-1 5-1,-5 0 0,0 8 0,5 0-1,1 0 1,10-8 0,1 8 0,0-8 4,-12-4-4,6 8 0,6 0 0,0-5-3,5 5 3,1-4 3,-7-4-3,7 8 0,-1-5 0,6 5-1,0 5 1,-5-1 1,-1-4-1,6-4 0,6-1 0,-1 10 2,-10 3-2,-1-4-2,0 1 2,6-5-3,-5 4 3,-1 4 3,-5-8-3,-6 0-1,-6-4 1,1 4 1,5-8-1,0 3 0,0 5 0,-5 5 2,-1-10-2,-5 5-1,11 5 0,0-1 1,6-4 0,0 4 0,-1-4-3,-5 0 3,0-4 3,6 4-3,0 0 3,0 0-3,-1 4-2,1 0 2,-6 1 0,0-1 0,6 0 0,0-4 0,-1 0-1,1-4 1,-6 8 2,0 0-2,-5-8-1,5 0 1,0 0-1,0-1 1,0-3 2,0 8-2,-17 8-2,1-12 2,-1 8 0,-6-4 0,1 5 2,-6-10-2,-1 5-5,-4 0 5,-7 5 4,1-1-4,-6 0 0,0-4 0,0 4 0,-6 5 0,6-9-1,-6 0 1,0-5-4,1 10 4,-1-14 5,0 13-5,-5 1-1,0-10 3,-1 1-2,1 0-1,0 4 1,-6 0-1,0 0 1,0 0 0,0 0 2,11-4-2,0 4-2,0-4 2,1 4 0,-7-5 0,-5 5 2,6 5-2,-6-5-1,0 0 1,6 0 0,-1 4 0,-5-4-1,12-4 1,-1 8 0,0 4 0,-5-8 0,-1 4 0,-5-4 0,6 5 0,-6-5-3,11 4 3,-5-8 5,0 8-5,-6-4-3,5 4 3,-5-4 1,0 0-1,0 0 0,12 0 0,-1 0 0,0 0 0,0 4 0,6 1 0,-5-1-2,-1 4 2,0-8 3,1 0-3,-7 0 0,1-4 0,-1 4-5,-5 0 5,0 0 4,0 0-4,0 0 0,0 0 0,0 0 0,0 0 0,0 0 0,0 0 0,6 0 0,-6 0 0,0 0 0,0 0 0,0 0-1,0 0 1,0 0-1,0 0 1,0 0-1,0 0 1,0 0 0,0 0 0,0 0-1,0 0 1,0 0 0,6 9 0,-1-5 0,-5-4 0,6 8 1,0 5-1,-1 0 0,1-1 0,5-3 0,-5-1 2,0-3-2,-6-5-4,5 4 4,1 4 2,0 1-2,-1-9 0,-5 0 0,0 0 2,0 0-2,6 8-1,-1 1 1,1-1 1,0 1-1,-1 3-2,1 1 2,-6 4 3,0-4-3,6 12 0,-1 0-2,1 1 2,0-1 1,-1 1-1,1-1 0,-6 0 0,6-3-1,-1-6 1,1 6 1,-6-5-1,0 4 0,5 0-1,-5-4 1,6 4 0,0 9 0,-1 16 0,1 1 1,0-9-1,-1-4-1,-5 0 1,0-1-1,0-7 1,0 4 2,0-5-2,0-8 0,-5 0 0,5-9-2,-6 13 2,0-12 1,6 4-1,0-1-1,0 9 4,0-4-3,-5 0-3,5 0 3,0 0 0,0 0 0,-6 0 0,0 0 0,6 0 4,0 4-4,0 0-2,0 0 2,0 1-1,0-5 1,0-1 2,0 6-2,0-1-1,0-4 1,-5 4 0,5-8 0,0 8 4,-6-4-4,6 0-4,0-5 4,0 1-1,0 4 1,0 0-1,0 4 1,-5 0 2,5 5-2,-6-5 1,6 4-3,0-4 2,0-4 1,0 9-1,0-9 0,0 0 0,0-1-2,-6 1 2,6-8 0,0-9 0,-5 17 3,5 0-3,0-9-1,0-8 1,0 0 2,0 13-5,0 4 3,0-13 2,0-4-2,0 0 0,0 0 0,-6 9-1,6-9 1,0 12 0,0-3 0,0-9 0,0 0 0,0 0 0,0 0 1,0 0-1,0 0 1,0 0-1,0 0-1,-6 12 1,1 1-1,-1-9 1,6-4 0,0 0 1,0 0-1,0 0 0,0 0 0,-11 13 0,-1 0 1,1 4-1,6-5-1,-1 1 1,0 0 0,1-5 0,-1 1 0,0-5 0,6-4 1,0 0-1,0 0 2,0 0-2,0 0-1,0 0 1,0 0 1,0 0-1,-5 8 0,5-8 0,0 0 0,0 0 0,0 0 1,0 9-1,0-9-1,0 0 1,0 0 0,0 0 0,0 0 0,0 0 0,-6 8-2,0 5 2,6-4 1,0-9 0,-5 8-1,5 0 2,0 1-2,0-5-4,0-4 4,0 0 0,0 0 0,0 0 0,-6 13 0,6-5 1,0-8-1,0 0 0,0 0 0,0 0 2,0 0-2,0 0 0,0 0 0,0 0 3,0 0-3,0 0-1,0 0 1,0 0-1,0 0 1,-17 9 2,0-1-2,0 1 0,0-5 0,6 0 1,11-4-1,-17 9 3,0-1-3,-5-8 2,-1 4-2,0-4 0,-10 5 0,4-5 2,-5 0-2,-5 0-1,-6-5 1,0 5 0,0 0 0,-6-4 1,-11 4-1,-6 4 1,0 1-1,0-1 1,-11 4-1,-5-3-1,-7-5 1,7 0 1,-7 0-1,-5 0 0,-56 0 0,28 4 0,39 4 0,-5-4 1,-6 9-1,0-9-1,6-4 1,-6 9 2,0-1-2,5-3 0,7 7 0,5-8 0,0 5 0,5-1-1,-5-3 1,0-1 1,6-4-1,11 0-1,-6 0 1,0 4 1,1-4-1,-1 0-1,0 0 1,6 0 1,6 4-1,-1 1 1,-5-1-1,0 0 1,0-8-1,0 8 0,5-4 0,1 0 0,0-4 0,-1 4 0,1 0 0,-6 0-1,-6 0 1,0 4 0,12 0 0,-1 1 1,-5-1-1,0 0 1,0 0-1,0 0-1,-6 1 1,12-5 0,-6 0 0,0 0-1,-6 0 1,0 0 2,0 0-2,6 4-1,-6 0 1,6-4 0,-5 4 0,-1-8 0,0 0 0,0 4-1,6 0 1,6 4 3,-6-4-3,0 0-2,0 0 2,5 0 0,1 0 0,-1 0 1,7-4-1,4 4-1,1 0 1,0-4 0,0 4 0,0 0 1,5 0-1,1-5 0,-1 1 0,6 8 0,-5-8 0,5 4-1,0 0 1,6-4-1,5 0 1,1 0 1,-1 4-1,6-5 0,0 1 0,0 4 0,0 0 0,0 0 1,1-4-1,4 0 0,1 4 0,11 0 1,0 0-1,-11 0-1,11 0 1,0 0-1,0 0 1,0 0 0,0 0 0,-12-5 0,1 5 0,11 0 0,0 0 0,0 0-1,0 0 1,0 0 0,0 0 0,0 0 3,0 0-3,0 0-2,0 0 2,0 0 1,0 0-1,0 0 0,0 0 0,0 0 0,0 0 0,0 0 1,0 0-1,0 0 2,0 0-2,0 0 2,0 0-2,-11-4 0,5 0 0,6 4-1,0 0 1,-5-4 0,-1-1 0,6 5 2,-6-8-2,1 4 1,-1-9-1,0 5 0,1-5 0,-1 4 0,0-3 0,1-1 0,-1 0 0,0 1 2,1 3-2,-1-4-2,1 1 2,-1-1 0,0 0 0,1-4 1,5 9-1,-6-5 0,6-4 0,-6 0-1,6 0 1,0-4 0,0 9 0,0 3 2,0 1-2,0-1 0,0 1 0,0 3 0,0 5 0,0-8-1,0 0 1,0-1 1,0-8-1,0 4-1,0-4 2,0 1-1,0-1 1,0-5-1,0 1 0,0 4 0,-5-8 0,5-5 1,0 5-1,0 8 0,0-4 0,-6-9 0,6 9 0,0 0-1,0 0 1,0 4 3,6 0-4,-1 0 1,1 0 3,0 0-3,-1-4-1,1 0 1,0 0-2,-1-1 2,-5 1 2,6-4-2,-6 4-2,0-1 2,0 1 3,0 4-3,0-4-1,0 4 1,0-4 0,0-4 0,0 4-1,0 4 1,0 0-1,0 8 1,0-8-1,5 0 1,-5 5 3,0-5-4,0 12 1,0 5 5,0 0-5,0-8-4,0 4 4,0-5 0,0 5 0,0 0 5,0 4-11,-5-21 8,-1-9-2,1 5 0,-1-5-2,0 5 2,-5-14 0,5 10 1,-5-1-3,5 1 2,-5 7 2,5-3-2,1 4 6,-1 8-6,0-4-7,1 0 7,-1 9-1,1-9 1,-1 4 2,0-4-2,1 5 4,-1-5-4,0 4-6,6-4 8,0-4-2,0-9-1,-5 1 1,-1 3 5,0-3-5,1 3 1,-1 1-1,0 4-5,-5-1 5,6 5 0,-1 1 0,0 3 1,1-8-1,-1 12 0,0-4 0,6 5-1,0 0 1,0-1 0,0 5 0,0-5 0,0 1 0,0 4 1,0 4-1,0 0-1,0 0 1,0 0 5,0 0-5,0 0-5,0 0 5,0 0 0,0-9-1,0 5 0,0 4 1,0 0 2,0 0-2,0 0 1,0 0-1,0 0-1,0 0 1,0 0 1,0 0-1,0 0 0,0 0 0,0 0 0,0 0 0,0 0 0,0 0 0,0 0-3,0 0 3,0 0 2,0 0-2,0 0-2,0 0 2,0 0-2,0 0 2,0 0-3,0 0 3,0 0-19,0 0 19,0 0-44,0 0 44</inkml:trace>
  </inkml:traceGroup>
</inkml:ink>
</file>

<file path=ppt/ink/ink3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19:31.787"/>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1061 325 0,'0'0'37,"0"0"-37,-17 4 5,0 0-5,5-4 1,1 0-1,11 0-2,0 0 2,-11-4 4,5-8-4,-5-1 1,0-8-1,-1-5 6,-5-3-6,0-5 1,-5 4-1,-12 1 2,0-1-2,-11 13-1,-6 4 1,-5 5 1,-6-1-1,0 5-2,5 0 2,6 8 1,6 0-1,0 1 1,0-1-1,11 0-2,6-4 2,5 4 1,1-4-1,5-4 0,0 0 0,5 4-1,7-4 1,5 4 0,0-5 0,0 5-4,17-8 4,5-1-5,1-8 5,-1 13-2,1-8 2,-6 7 1,0 1-1,-6 8 1,1-8-1,-7 4 1,1 4-1,-6-4-1,0 9 1,0-9 1,-11 17-1,-1 8 0,1-4 0,0 5 0,-1-1 1,1-4-1,0 5 0,5-14 0,0 9-1,6-8 1,6 8-1,5-4 1,12 4 1,5-4-1,6 0-2,0-8 2,5 3 2,1-3-2,-1 12 0,1-8 0,-6 16 1,-6-3-1,0 3-3,1-7 3,-1 12 2,-6-13-2,1 0 0,-6-8 0,-6 12 1,0-25-1,-5-4 7,-12-5-7,-5-8 0,0-8 0,-12-9 5,-5 0-5,-11 0 8,-7-8-8,1 0 1,0-5-1,0 5 1,5 8-1,1 4 0,-1 5 0,7 4 0,-1 4 0,5 0-1,7 4 1,5 5 0,0-1 0,6 1-1,-1 3 1,7 1-4,5 4 4,0 0 0,0 0 0,5 4 1,7 9-1,5 0-2,0 0 2,-1 8 2,1 0-2,0-8-1,-5 4 1,5-9-1,0 0 1,-1-3 0,-4-1 0,-1-4 6,0 4-6,1-4-3,-1 4 3,0-4-2,0 5 2,-5-5 0,0 4 0,-6-4 0,0 0 0,11 8 0,0 9 0,1-4 1,5 4-1,5-9-1,1 5 1,5 0 0,0-1 0,-5-3 0,5 12-1,6 0 1,5-4 7,6 9-7,6-9-4,0 8 4,6-4-2,-12 5 2,11-1 0,6 5 0,-5-14 1,-1 14-1,1-9 0,-12 9 0,-6-17-3,-5 8 3,-11-17 0,-1 4 0,-10-12 0,-12 4 0,0 0 0,-29-12 0,-10-18 1,-6-4-1,-17-8 1,-12 12-1,-5-16 0,-34 7 0,46 6 3,-1 3-3,-6-8-3,12 8 3,-5-4 0,10 9 0,1-5 0,5 5 0,11-1 1,1 10-1,5-1-1,6 0 1,5 4 0,6 5 0,0-1 0,6 1 0,0 3 1,5 1-1,6 4-2,0 0 2,0 0 1,0 0-1,0 0-2,0 0 2,0 0 0,0 0 0,0 0 2,0 0-2,0 0-2,0 0 2,0 0 0,0 0 0,0 0 1,0 0-1,0 0 0,0 0 0,0 0 2,0 0-2,0 0 0,0 0 0,0 0-3,0 0 3,0 0 1,0 0-1,0 0-1,0 0 1,0 0 2,0 0-2,0 0 0,0 0 0,-6 17 0,1 0-1,-1-4 1,6-5-1,0-8 1,0 4 2,0-4-2,0 0 2,0 0-2,0 0 4,0 0-4,0 0 1,-17 5-1,-5-10 1,-7 5-1,1-4 0,0 0 0,5-5 0,1 5 0,5 0 0,0-4 0,6 3 4,-1 1-4,12 4 0,0 0 0,0 0-2,0 0 2,0 0-1,0 0 1,0 0 1,0 0-1,0 0 0,0 0 0,0 0 0,0 0 0,0 0 0,0 0 0,0 0-1,0 0 1,0 0 0,0 0 0,0 0 1,0 0-1,12 9-1,5 3 1,0-3 1,5 8-1,6-5 0,1 5 0,-1 0-1,-6 4 1,1 5-1,0-9 1,-1 0 1,6 12-1,1 1 0,4 12 0,1-8 1,0 13-1,6-13-1,-1 16 1,1-7 1,-6-5-1,-6-4-2,0-5 2,0 1 1,0 0-1,1 3 1,-1 1-1,-6 0 0,1 0 0,-6 8-2,0-4 2,-6 5 1,-5-5-1,-6-4-1,-11 4 1,-6 4 2,0 5-2,-6 4 1,-5 4-1,0-9-1,-1-4 1,1 1 2,6-5-2,-7-8-2,1-14 2,6 10 1,-7-5-1,1-8-1,6-1 1,-7 1 0,1 0 0,0-5 1,5 5-1,6 0 1,1-5-1,4 1 0,1-5 0,11-4 0,0 0 0,0 0 2,-6 4-2,6-4 0,0 0 0,0 0 0,0 0 0,0 0 0,0 0 0,0-8 3,6 3-3,5 5-3,1 0 3,-1 5 0,0-5 0,0 0 0,6 0 0,0 0 0,6 0 0,5-5 2,6 1-2,5 4 1,1-4-1,5 0-1,6-1 1,5 1 2,12 8-2,5-4 0,-5 0 0,0 5-2,5-5 2,6-9 1,0 13-1,-5 1 0,-1-14 0,6 1 0,6 12 0,5-4 0,-5 0 0,-1-8 2,7 8-2,5 0 2,45 0-2,-23 0 0,-39 4 0,12-8 0,-1 4 0,6-9-3,51 1 3,-12 16 4,-56-4-4,-5 5-1,10-18 1,7 14 0,4-1 0,41 0 0,-51-12 0,5 8 1,6 0-1,45 8-1,-22-16 1,-46 3 0,6 14 0,6-9 0,-12-4 0,6 4 0,34 0 0,56-9-2,-39 18 2,-57-5 0,6 0 0,0-4 3,0 0-3,-5-4-3,-6 8 3,-1 0 2,1-4-2,5 0-1,1 0 1,-1 0 0,-5 4 0,0-4 1,-1 0-1,1 0-2,0 9 2,0-9 1,-6-4-1,-6-1 0,-5 1 0,0 4 0,-6 0 0,-6-4 0,1 4 0,-6 0 1,0 0-1,-6 4 0,0-8 0,-11 4 1,0 0-1,-6-4 0,1 0 0,-7-1 3,1 1-1,-1 4-2,1 4 0,-6-4 0,6 5 1,-6-5-1,0 0 1,0 0-1,5 0 1,-5 0-1,0 0 3,6-13-3,-6 4 1,0-3-1,6-1 2,-1 0-2,1 1 0,0-10-2,5 1 2,-5 4-1,5-8 1,0 4 2,0-5-2,-5-3-2,0 12 2,5-9 1,0 1-1,-5 0 1,5-5-1,1 5 1,-1-9-1,6 0 0,-6-4 0,6 0-1,0-1 1,0 6 0,0-1 0,0 4-1,0-4 1,0 5 3,-1-1-3,7 9-1,-6 0 1,0-1 1,0 1-1,-6-8 1,0 3-1,-5-12 0,0 0 3,-1 4-3,1-4 0,-6 8 0,0-3 0,0-1 0,0 4 0,0 0 0,0 9 0,-6 0 0,6 0 0,0 0 0,-5 4 2,5-4-2,0 4-3,-6 0 3,6-4 0,0 8 0,0-4-2,0 4 2,0 1-3,-6 3 3,6 1 2,0-1-2,0 1 1,0-5-2,0 0 1,0 1 4,0-1-4,0 0-3,0 1 3,0-1-1,0 4 1,0 1 0,0 4 0,0-5 1,0 5-1,0 4-1,0 0 1,0 0-1,0 0 1,0 0 0,0-4 0,0 4 0,0 0 0,0 0-3,0 0 3,0 0 0,0 0 0,12 12-2,-1 14 0,0 12 5,1 0-3,5-4-2,-6 0 2,0-9 0,0 9 1,1 0-1,-1-4 0,0 12 0,1-4 0,-1 4 0,-6 1 0,1-1 0,5-4 0,-5 0 0,0-12 0,-1-1 0,1 5 0,-6-1 0,0 5 0,0 0 0,0 4 1,0 0-1,0-4-1,0 0 1,0-4 0,0 3 0,0-3 0,0-5 0,0 1 1,0-5-1,0 0 0,0-4 0,0 4 1,0 0-1,-6 9-1,1-9 1,-1 0 0,0 1 0,1 3 0,-1 0-1,0 1 1,1-5 0,-1 0 0,1 5 0,-1-18 0,6-8 0,-6 17 0,1 0-1,-1 0 1,0-4 1,1 3-1,-7 1 1,7-8-1,-7-1-1,12-8 1,0 0 1,-11 9-1,0 3-1,0-3 1,5-1 1,0 1-1,6-9-1,0 0 1,-11 4 0,0 5 0,11-9-1,0 0 1,0 0 0,-12 8 2,1-4-2,11-4-1,-5 5 1,5-5 1,0 0-1,0 0 0,0 0 0,-12-5 0,7 1 0,-1 0 0,6 4 0,0 0 1,0 0-1,-17-4 1,0-1-1,0 14 0,-5-5 0,5-8-1,0 8 1,0 0 1,0 1-1,-6-5 0,1 0 0,-7 4 0,1-4 0,-11 0 0,-6-4 0,-1-1 1,-4 5-1,-1-4-1,-6 8 1,-5-4 0,-5 0 0,-7 0-1,6 0 1,1 0 2,-12 0-2,-6-4-2,0 4 2,1 0 1,-7 4-1,-10-4 2,-46 0-2,6-4-1,45 4 1,-56-4 2,10 8-2,41-4 0,-63-4 0,17 0-1,-5 4 1,11 8 0,56-8 0,-11 0 1,-11 4-1,-57-8 0,23 4 0,51 4-3,-6 1 3,-51-5 1,12-5-1,50 10 2,-11-1-2,6-4-2,5 4 2,-5 0 1,5-8-1,0-4-2,1-1 2,10 9 2,1-4-2,0 4 0,-1 0 0,7 0 0,-1 0 0,0 0 0,12 0 0,5 0 0,0 0 0,6 4 0,0 0 0,0 1 1,-1-5-1,1 4-2,0-4 2,0 4 2,5-8-2,-5 4 0,6 0 0,5 4-3,0-4 3,-5 4 2,-1 0-2,1 1 0,-7-5 0,7 0-2,-6 4 2,0 0 1,5 0-1,6-8 1,0 0-1,-5 8-1,-1 0 1,-5-4 1,6 0-1,5 5-2,6-1 2,5-4 0,0 0 0,6 0 1,6 0-1,0-4 0,0 4 0,11 0 1,0 0-1,0 0-2,0 0 2,0 0 0,0 0 0,0 0 0,0 0 0,0 0-2,0 0 2,0 0 0,0 0 0,0 0 1,0 0-1,0 0-1,0 0 1,0 0 0,0 0 0,0 0 0,0 0 0,0 0 2,0 0-2,0 0-2,0 0 2,-23 0 0,6 0 0,0-5 0,0 5 0,6 5 2,11-5-2,-11 0 0,11 0 0,-12-5-2,7 5 2,5 0-1,0 0 1,0 0 0,0 0 0,0 0 0,0 0 0,0 0-1,0 0 1,17 13-1,0 4 1,11-4 3,11-5-3,6-4 0,-5 5 0,5-9-1,6 0 1,5 0-1,6 4 1,6 0 0,6-4 0,-1 9-1,6-5 1,6-4 0,-1-4 0,-5 4-1,6 0 1,11-4 1,51 4-1,-29 4-2,-33-4 2,5 0 1,6-4-1,40-1-1,-52 1 1,7 0-8,5 4 8,50-9-6,-10 9 6,-46 5-7,62-1 7,114 0-67</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0:42.83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8228 862 0,'51'4'9,"33"-4"-9,46 4 2,90 9-2,51-13 4,-11-9-4,-17 18-2,5 4 2,-34-26 2,-39 9-2,0-5 0,-22 9 0,-7 0 1,-10 0-1,-63 0-1,1 4 1,-12 1 0,-17-10 8,-17 5-8,-39 0 9,11 0-9,-73 0 2,-35 9-2,-72 4-1,-18-5 1,-5-4 1,-17 5-1,-34 8 5,11-5-5,23-12 0,-34 17 0,-23 0 4,12-4-4,0 0 0,28 4 0,33 4 2,24-21-2,-6 8 0,28 5 0,28-13-3,51 8 3,11-8 3,12 0-3,5-4 1,17 0-1,11 0 0,18 4 0,5 0 1,17-21-1,22-5-1,23 9 1,17 5 2,12 3-2,78-8-2,-11 9 2,11-14 0,6 14 0,-5 8 1,10 8-1,-11-8 1,1-8-1,-1 0-2,-28 8 2,-17-13 1,-50 13-1,-12-4-1,-11-1 1,-12 5 2,-16-8-2,-23-9-1,-23 4 1,-28 1-2,-33 3 2,-18 9 2,-95 0-2,-1 0 0,-28 13 0,-33-5 0,5-8 0,-6-8-1,23 29 1,34-13 0,16 1 0,1-9 0,6 4 0,33 17 1,28-12-1,52-1 0,4-4 0,18-8-1,6 4 1,16-4 0,29 4 0,-6 0-1,62-17 1,17 0-2,28 9 2,85-22 2,-11 13-2,16-8-2,-10 12 2,4 0 1,-21 1-1,-12-14 1,-6 18-1,-16-5-2,-69 13 2,-4-8 4,-18 8-4,-6-5 0,-11 1 0,-16 4 2,-29-4-2,-28 8-1,-6-4 1,-23 0-2,-27 0 2,-52 4 2,-5-4-2,-5 13-1,16-17 1,-5-9-2,-1-4 2,23 17 3,46-13-3,-1 1-1,0 8 1,6-1-1,6-3 1,11-1 2,17 5-2,5-9 0,12 1 0,0-1 0,11-4 0,0-4 1,6 4-1,-1 4 0,7 1 0,-1-1 0,6 0 0,11 5 0,6-14 0,6 5-1,11 4 1,5-4-1,1 13 1,-6-5 2,-1 1-2,-4 4 0,-7-1 0,-5 1-1,-6-4 1,1 8 0,-7-5 0,1 1 2,-6 4-2,0 0-1,0 0 1,0 0 1,-17 0-1,0 0-1,0-4 1,0 8-1,0-4 1,0 4 2,6 1-2,11-5-1,0 0 1,0 0 0,-11-5 0,11 5 1,0 0-1,0 0-3,0 0 3,0 0 1,0 0-1,-6 0-1,6 0 1,0 0 2,0 0-2,0 0-1,0 0 1,17-4 1,6 4-1,-1-4 0,1 4 0,-1-4 0,1-5 0,-6 5-2,-6-4 2,1-9 1,-1 8-1,0-4 2,-5 5-2,-1-5 0,1 13-2,-6 0 2,0 0 1,0 0-1,6 5 0,-6-5 0,11 4-1,6-4 1,5 0 1,7-4-1,-1 16-2,6-12 2,5 0 3,1 0-3,-1-4-2,-10 8 2,-1-4 0,0 4 0,0 1 1,6-1-1,-6 9 0,6-5 0,-6-4 0,1 1 0,4 3-1,-4 1 1,-1-5 1,0 0-1,0 4 0,1 1 0,-1-1 0,0-3 0,-5-5 1,-1 4-1,6 0-3,1 0 3,-1-4 3,6 5-3,5-10-1,1 5 1,-1 5 0,1-5 0,-1 0 0,-5 0 0,0-9 0,6 1 0,-1 3 0,6 1 0,0-4 1,1 3-1,-1-3-2,0 8 2,0 0 1,-11 0-1,5 0 1,-5-4-1,0 8 0,0 0 0,0 0-1,0 1 1,-6 3-1,0-12 1,0-5 1,-5 9-1,0 0-1,-1 0 1,1 5 1,-1-5-1,1 4 0,-1-4 0,1-4 0,0-1 0,-7-7 0,-10 3 0,5 1 0,1-1 0,5-3 1,0 7-1,0 5-1,-1-4 1,1 0 0,6 0 0,0-5-1,-1 9 1,1 0 1,-1-4-1,-5 4 2,0 0-2,0-4-3,0 8 3,-6-4 1,6 4-1,-5 0 0,-1-4 0,0 5 0,0 3 0,1-8 0,-1 0 0,0-4 0,6 4 0,0 0 0,-6 0 0,1 0 0,-1-4 0,0 4 0,1-5 0,4 5 0,1 0 0,0-8 2,0 0-2,0 8-3,6-9 3,-1 13 3,1-4-3,0 5-2,-1-5 2,1 0 1,-1-5-1,6 10 0,-5-1 0,0 0 0,-1 0 0,-5-12 0,-6 8 0,1-4-1,5-1 1,0 5 0,5 0 0,1-8 1,5 8-1,0-9 1,6 5-1,0 4-1,5 4 1,1-12 2,-6 8-2,0-4-1,5 4 1,1-5 0,5 10 0,0-5 0,6 0 0,0-5 0,5 5 0,-11-4 0,-5 4 0,5-4 0,0 4 0,0 4-1,0-4 1,6 0-1,-6 0 1,6 0 2,-6 9-2,0-5 0,-16 4 0,5-8 0,-1 9 0,7-9-3,16 13 3,-5 3 3,0 6-3,-6-10-1,0 5 1,0-8 2,-11-5-2,-6 4-1,1-8 1,-1 13 0,0-9 0,6 5 1,0 4-1,5-1-1,1 5 1,-1-8 0,7-5 0,-1 9 1,-11-4-1,16-9 0,7 13-1,-1-5 1,1-4 0,-1 1 0,1-1 0,-12 4 0,6-3-1,-1-1 1,7 0 1,-1 9-1,6-5 1,0 1-1,-5-5-2,-1 0 2,1 0 0,-1 1 0,1 3 2,-1 5-2,6-9 0,-5 0 0,-7-8-1,-4 4 1,-1 4 0,6 1 0,-1-10 1,7 5-1,-1 0-1,1-4 1,-7 13 0,1-18 0,0 13-2,6 1 2,-1-1-1,6-4 1,0 4 4,6 4-4,-12-3 0,29-5-2,0 4 2,5-4 1,-17 0-1,6 4-1,0-4 1,6 4 1,0 1-1,-6-5 0,0-5 0,0 10 1,5-1-1,7-8-2,-12 8 2,5 4 2,1-12-2,5 8-2,1-4 2,33 13 1,-45-9-1,11-4 1,6 4-1,40-4-1,-57 9 1,5-1 2,6-3-2,51 7-1,-34-3 1,-34-5-2,6 0 2,0 5 0,6-9 0,-11 4 2,5 0-2,0 9-1,5-5 1,1 1 0,-6-5 0,-6 0 0,6-4 0,6 5-1,5-5 1,-11 8 0,-5-4 0,5 13 1,5-13-1,1 5-1,0-9 1,-12 8 1,6-8-1,0 5 1,6-5-1,-1 4-1,-16-4 1,17 8 0,0 5 1,-1-5-1,-5 5 2,0-13-2,-11 9-2,0-9 2,5 4-1,0-4 1,1 4 0,-1 0 0,-11 9 0,6-9 0,0 5-1,0-5 1,5 4 0,0-8 0,1 0 0,-12 0 0,0 5 4,0-5-4,6 4-3,-1-4 3,-5 4-1,-5 0 1,-6 1 0,-12-1 0,-5 9 1,-6-5-1,1 5 0,-1-9 0,-6 9 3,1-13-3,-1 8-4,-5-8 4,0 9 2,-5-5-2,-1 0-2,-5-4 2,-1 0 0,1 4 0,0-4 0,-6 0-1,0 0 1,0 0 1,0 0-1,0 0 2,0 0-2,-17 9 1,0-1-1,5-4 1,-5 1-1,-5-1-2,-6-4 2,-6 4 0,-6-4 0,1 4 2,-1-4-2,1 5-1,-1 3 1,6 1 1,-5-5-1,-1 8 0,1-7 0,-6-1 2,-1 0-2,-4-4 0,-7 0 0,1 4-2,11-4 2,-6 5 1,-6-5-1,-10 8 1,-7-4-1,7 1-2,-1 3 2,-6 0 2,-5-3-2,-5 7 1,5-3-1,0-1-1,-6 1 1,-11 8 2,-39 8-2,50-16-2,0-1 2,-11 1 4,-5-1-4,-35-4-4,46-8 4,-12 4 2,-44 8-2,4 1 1,52-1-1,-11-3 0,-46-14 0,-11 5-1,-12-9 1,29 17 1,40-8-1,-86 0 1,29-4-1,-11 8-1,17 4 1,-11 0 1,-1-12-1,23 12-1,45-8 1,-73 4 1,28 0-1,39 0-2,-61 4 2,-1 0 4,28-8-4,40 8-1,-67-8 1,33 4-2,45 0 2,-5-4 0,-6 4 0,-34-9 1,51 5-1,-11 4 0,-6-9 0,6 14 0,-1-5 0,-10 0 0,-63 0 0,28-5 1,46 5-1,-6-4-1,-56 4 1,28-4-1,39 8 1,-11-4 2,-62-8-2,34 3-1,39 1 1,-5 4 0,-12 0 0,-28-4 0,46 8 0,-7-8 4,-5 0-4,12 4-3,-7-4 3,-10 4 0,-57-5 0,34-3-1,45 8 1,-12 4 0,-5-4 0,0-4-2,0 0 2,-11-1 1,-62 5-1,33-12 1,46 12-1,-12-5 0,-50-7 0,22 3 2,40 9-2,-12-4 0,-44-9 0,4 18 0,41-10 0,-52 1-1,1 4 1,-6-8-1,6 16 1,16-16 0,40 12 0,-62-13 1,23 1-1,33 4-2,-67-1 2,22 14 3,-5-13-3,-1 4 0,18 4 0,39 0-2,-68 5 2,34-5 0,46 4 0,-7-3 0,1-10 0,5 5 1,12-4-1,11 4 1,17-8-1,11 3 0,11-3 0,23 4-2,28-5 2,23-3 3,11 3-3,23-4-2,17 1 2,84-5-2,6 4 2,-6-17 0,23 13 0,39-4 1,-22 9-1,-23-10 0,34 10 0,-28 12 0,28-9 0,-28 1-1,28 12 1,-39 4 1,-6 1-1,22-13-2,29 12 2,22-4 2,-28-8-2,-17 0-1,40 8 1,0-4 1,-23-8-1,-34-1 0,6 18 0,28-9 0,-45 0 0,11-5 0,-17 18 0,0-9 0,-28 5 0,6-13-1,11 12 1,-22 1 0,5 12 0,-6-17 1,-22 9-1,-51-13-1,0 4 1,6-4-1,-1 4 1,-5 0 0,-5 5 0,-1-1 2,6-3-2,0-1 0,6 4 0,-12-8-1,0 0 1,6 0 0,6 4 0,5-4 0,-11 5 0,6-5 0,5 4 0,6 0-2,51-4 2,-28-13 3,-40 13-3,5-4-2,1 4 2,-6 4 3,0 1-3,0-10-2,5 10 2,-5-10 0,0 1 0,-11-4 1,5 4-1,0-5-2,1 5 2,-1-5 0,-5 5 0,-6 0 1,-6 4-1,-16 0-1,-1 4 1,-5-4 1,6 4-1,-1-4 0,-5 5 0,0-5 0,0 8 0,0-8-1,-6 4 1,0-4 2,-5 5-2,-1-5 0,-5 0 0,0 8 0,-6-4 0,1-4-1,-7 0 1,1 4 1,0-4-1,-6 0 0,-6 0 0,6 0 0,-34-8 0,-11 4-1,0-13 1,-12 4 1,-16 0-1,-17 5-1,-1 0 1,-10-5 1,-80-13-1,12-3 0,-17 8 0,11 8-1,-16-8 1,10-5 1,-22 1-1,11 12 0,-11 1 0,16-5 0,-16-9 0,0 14 0,6 12 0,-18-22 0,-11 5 0,29 9 2,10-5-2,-10 1 0,16 3 0,-11-4-2,12 9 2,-12 13 1,-6-9-1,6 0 0,-11 0 0,23 4-1,-7-21 1,12 21 0,-5 0 0,-7 1 0,24-1 0,-1-17 0,-5 13 0,28 0 2,39 4-2,-67 5 0,22-5 0,0 0-2,0-8 2,29 4 2,39 0-2,-11 4-2,-1-8 2,1 8 1,11-8-1,-6 13-1,-5-14 1,0 1-1,-1 8 1,18-4 2,-6 0-2,0 0-1,0 5 1,0 3-1,5 0 1,7 1-1,16-5 1,6 0 2,11 1-2,6 3-1,5-4 1,6 1-1,0-10 1,6 14-2,0-9 2,11 0 1,0 0-1,0 0-1,0 0 1,0 0-1,17-4 1,5 4 0,1-5 0,5 1-1,0 0 1,-5 0 0,-1-5 0,-5 5 0,0 0 0,-6 4 1,1-5-1,-7 5 2,1-4-2,0 4-3,-6 0 3,0 0 1,0 0-1,5-4 0,7-4 0,-1 3-2,6-3 2,0 8 1,0 0-1,5 0-1,-5-4 1,0-1 3,0 1-3,11 4 0,-5 4 0,5 1-2,6-5 2,0-5 2,5 10-2,7-22-2,4 0 2,-10 4 0,16-17 2,6 5-2,-5-5-2,5 5 2,0-6 2,-6 6-2,-10 4 0,-1 0 0,6 8-1,-1 9 1,1-5 1,-6 5-1,0-4-1,-5 3 1,-1 1-1,1 4 1,-6-4 1,-6 0-1,-5-1 0,-1-3 0,1 4 0,-1-5 0,-5 1-1,0-1 1,0 9 0,0-8 0,0-1 0,0 9 0,-6-4 0,1 4 0,4 4 1,1 1-1,0-5 1,6 4-1,5-4-1,6 0 1,6-4-1,-7-1 1,7 1 3,5 0-3,6 8-2,5 5 2,6-14-1,0 5 1,-11 0-2,23 0 5,-1 0-3,0-4-1,1 4 1,-6-4 1,-1 8-1,7-4-2,-1 0 2,6 4 3,0-4-3,-11-4-1,5 0 1,1 0-2,-1-1 2,0 10 0,1 3 0,-12-8 2,-6 9-2,1-9-2,5 8 2,0 0 0,0-3 0,-6 3 2,6-8-2,-5 4 0,-18 1 0,1-5-2,-1 0 2,1 0 1,-6 4-1,0 4-1,0 1 1,-1-5 2,1 5-2,0-5 0,0-4 0,0 8-2,0-4 2,0-4 1,-6 9-1,0-9 1,6 8-1,-6-3-1,6 3 1,0 1-1,0 3 1,0-8 2,5 5-2,-5 4-1,0-5 1,0-8-1,0 9 1,-6-4 0,0-5 0,-5 0-1,10 4 2,1 5-1,6-9 1,-1 4-1,1-4-2,-1 0 2,-5 0 1,0 0-1,0 0 0,0 4 0,-6 0 0,-5 5 0,-1-9 1,6 0-1,1 4-1,5 0 1,-1-4 2,1 9-2,0-14-2,0 5 2,0 0 0,0 0 0,-6-4 1,0 4-1,0 0 1,-5-4-1,-6 0-2,6 4 2,5-9 2,6 9-2,5-8-2,6 4 2,0-9 2,1 3-2,-1 2-2,-6-1 2,-5 1 1,-6-5-1,1 5 0,4-5 0,1 13-1,0-8 1,6 3 1,-1-3-1,1 4 0,-6-1 0,5-3-1,1 4 1,-7 0 2,-4 4-2,-7 0-2,12-9 3,0 5-1,0 4-3,0-13 3,5 5 2,1 3-2,-1 1 1,1 4-1,5-4 0,-11-5 0,-6 5-1,6 0 1,5 4 2,1-4-2,5 4-1,0-4 1,6-5 0,0 5 0,0 0 0,-12 4 0,-5-5 1,11 5-1,0-8 0,0 8-2,6-4 2,0-1 0,-6 5 0,0 5 2,-5-10-2,-1 1-3,0 0 3,12 4 1,-1 8-1,1 1 2,0-5-2,0 0 0,0-8 0,-1 4-1,-16-4 1,0 8 1,6-4-1,-1 4 0,1-4 0,5 5-2,0-1 2,0 0 2,-5-4-2,-1 4 0,1 1 0,-6-10-1,-6 10 1,-11 3-1,0-4 1,5 5 1,1 3-1,-1-3-1,1-5 1,0 5 2,-1-5-2,1 0 0,5-4 0,-5-4-1,5 4 1,0 0-1,0 13 1,6-18 2,0 1-2,-6 0 0,-5 4 0,5 0-1,6-4 1,0-5 0,5 1 0,1-1 0,-1 9 0,1-4 1,-1 0-1,1 8-1,-1-4 1,-16 0 0,5-4 0,0 8-1,1-4 1,4 13 0,7-9 0,-1-4 0,1 8 0,5-3-1,-5-10 1,-1 5 3,1 0-3,-7 0 1,-4 9-1,-12-13-3,5-1 3,1 5 1,5-4-1,0 0 1,6 4-1,-6-4-2,6 4 2,-6-9 1,6 1-1,-5 8 0,-1-9 0,0 1-1,0 4 1,-5 4 1,-6 4-1,-6-4 1,6-4-1,0-1 0,5-3 0,7 8-1,-1-13 1,6 9-1,0 4 1,-1 0 1,1-4-1,6-1 0,-1 1 0,1 4 0,-6-4 0,-6 0 1,40 0-1,-1 4 0,-4-5-1,-1 5 1,-17 5-1,-6-5 1,1-5 2,-1 10-2,1-1 1,-1 0-1,1 0-3,-1 0 3,1-8 4,5 0-4,-5 4-3,5-4 3,-6 4 2,-5 4-2,-11-8-3,5 4 3,0-4 1,0-1-1,1 5 1,4 0-1,1 5-1,0-5 1,6 0 1,-1 0-1,1 0-1,-1 0 1,-11 0 0,-11 0 0,6 0 0,-1 0 0,1 0 1,0 4-1,5-4 1,0 4-1,6-4-3,-6 0 3,0 4 2,1-4-2,-1 0-2,0 4 2,0-4 2,-5-4-2,-6 8-1,0 1 1,-6-10 2,0 5-2,1 0-1,-1 0 1,-5 0-1,-6 0 1,0 0 1,0 0-1,0 0-1,0 0 1,0 0 1,0 0-1,0 0 0,0 0 0,0 0-2,0 0 2,0 0 0,5 5 0,-5-5 0,6 4 1,-6-4-1,5 4 0,-5-4 0,6 4-1,5 1 1,1-5 1,-7 8-1,-5-8 2,12 4-2,-7 5-3,1-1 3,-6 1 2,0-9-2,6 8-1,-1-4 1,-5-4 0,0 0 0,0 0 0,0 0 0,0 0 0,0 0 0,0 0 0,0 0 0,6 9 2,-1-1-2,1 5-1,5-4 1,-5-1-1,0-8 1,-1 8 0,1 1 0,0-9 0,-6 0 0,0 0 0,0 0 0,0 0 0,0 0 0,0 0 2,0 0-2,0 0 0,0 0 1,0 0-1,0 0 0,-6-4-1,0-1 1,6 5 2,-22 0-2,-1-4-1,-5 0 1,-6-9-1,0 5 1,-5 4 0,-6-5 0,-1-4 1,7 1-1,5 3 1,-22-3-3,-1 3 2,-5 1 1,0-1-1,0 5-1,5 4 1,7-4 1,-1-1-1,0 1-1,0 0 1,6 0 1,0 0-1,0-1 2,0 1-2,-1 0-3,7 4 3,5-4 0,0 8 0,6-13 2,0 5-2,0 4-2,-1-4 2,1 0 1,-6 4-1,0 0-1,0 4 1,-5-8 0,-1 4 0,1 0 1,5 12-1,0-12-1,-5 0 1,-6 5 2,-1-5-2,1 4-3,0-4 3,-6-4 0,6-1 0,-6 5 0,17 5 0,1-10 1,-7 1-1,1 4 0,-7-4 0,-4 4 0,-1-4 0,0 4-1,6 0 1,5 8 0,-5-12 0,-6 8 2,6 0-2,0-8-1,-6 4 1,6 0-1,-6 0 1,6 0 0,0 0 0,11 0 0,-5 4 0,-1-8 0,1 8 3,-1-8-3,1 4-3,-1 0 3,1 0 0,-1 0 0,6 0 0,-5 4 0,5-4 1,6 0-1,-1 5 0,-4-1 0,-1-4 0,0 4-1,-6 0 1,1-4 0,-1 0 0,1 0 0,-1 0 0,1 0 0,5 5 0,0-1-2,6-4 2,11 12 2,6-12-2,-1 17-1,1-8 1,11-9-3,-6 13 3,1-5 2,5-8-2,0 0 0,0 0 0,50 0 0,13 0-1,-1-4 1,17-5 0,22-3 0,46-1-1,5 0 1,1 13 1,-18-8-1,-50 4 0,11-1 0,51 1 1,-29 4-1,-56 4-2,0-4 2,6 0 1,-6 5-1,0-10-1,-5 5 1,-1 9-2,-5-5 2,0 0 3,-6 5-3,-6-1 1,1 1-1,5-1 0,-5-4 0,5-4 2,-6 5-2,1-5-4,-1 8 4,-5-8 0,0 0 0,0 4 1,-6 5-1,0-5-1,1-8 1,4 12 0,7-8 0,-1 13 0,-5-9 0,0 5 1,6-1-1,-6 5 1,5-5-1,-5-8-1,5 4 1,-5 1-1,-5 3 1,-1-4 2,6 1-2,5-1-1,1-4 1,-1-4 0,6 8 0,-5 4-1,5-3 1,-5-1 0,-12 0 0,6 0 2,5 5-2,6-5 0,-5-8 0,5 21 0,0-13 0,0 0-1,-5 5 1,-1 0 0,1 4 0,-6-5 1,-6 1-1,0-1-2,0 5 2,1-5 1,-1 5-1,0 0-2,0-1 2,-5-3 3,-1 4-3,-5-9-2,0 9 2,-5-9 1,-1 0-1,0-4 1,-5 4-1,-1 0-2,-5-4 2,0 0 0,0 0 0,0 0 0,0 0 0,0 0 0,6 5 2,0-1-2,-6-4 0,0 0 0,0 0-1,5 4 1,1 0 0,5 1 0,-5 3 0,0 1 0,-1 3 0,1 1 0,-1 0-1,7 4 1,-7-5 2,1 5-2,0 0-1,-1 0 1,1 0-1,0 0 1,5 0 1,-5 4-1,-1 0 0,1 5 0,-1-1-1,1 0 1,0-3 0,-6-1 0,0 0 1,0-4-1,0 4 1,0 0-1,0-4-1,0 13 2,0-1-1,0 5-2,0 0 2,0 4 0,0-4 0,-6 0 1,0 0-1,1-4-1,-1-4 1,1-5 1,-1 0-1,0-12 2,1-1-2,5-8-2,0 0 2,-6 13-1,6 0 1,0-9 0,0-4 0,0 8 1,0-8-1,0 0 0,0 0 0,0 0-1,0 0 1,0 0 2,0 0-2,0 9 0,0-9 0,0 0 0,0 0 0,0 0 0,0 0 0,0 0 1,0 0-1,0 0-1,0 0 1,0 0 0,0 0 0,0 0 0,0 0 0,-6 8 0,6-8 0,0 0 2,0 0-2,-5 9 0,5-9 0,0 0 1,0 0-1,-17 4 2,0 0-2,0-4 0,0 0 0,-6 0 1,1 4-1,-6-4-1,-1-4 1,7 0 2,5 0-2,-11-1-2,-1 5 2,-4 0 1,-7 5-1,1-10 0,-7 1 0,-4-4 0,-1 12 0,6 0 1,-17-12-2,-6 8 1,0 4 1,0-4-1,6 0 2,6-4-2,-1-5-2,-5 9 2,0-8 0,0 8 0,0 4-1,0 0 1,11-4 0,-5 0 0,-6 0 1,-6 0-1,-6 0-1,1 4 1,11-8 1,-6 4-1,1 4 0,-7-4 0,-5-8-1,0 12 1,11-4 4,-22 0-7,0 0 3,-1 0 0,12 4 0,-5-8 0,-12 0 0,0 0 0,-57 0 0,35 4 0,39-5 0,-11 10 2,-6-14-2,0 13-3,-6 1 3,-50-5 0,16-13 0,57 13 1,-17-4-1,-5-1-1,-35-12 1,46 22 0,0-18 0,-6 9 2,-51-13-2,23 8-2,39 1 2,-5 8 1,-6-9-1,17 18 0,-5-9 0,-6 4 0,-1-4 0,-5 0 0,-28-13 0,45 18 0,0-10 0,-5 5 0,5-4 0,11 8-1,11-4 1,12 5 2,11-5-2,12 0 1,-1 0-1,6 0-1,6-5 1,0 10 0,-1-10 0,7-3-1,16-10 1,17 1 0,23 9 0,5-1 0,7 9 0,10-13 1,17 1-1,46-1-1,-40-12 1,73 12 0,-17 0 0,6 13 0,5 4 0,-16-16 0,17-5 0,5 8 1,-28-3-1,6 3-1,5-4 1,-16 1 0,-40 3 0,67-3 0,-33 7 0,-40 5-1,12-4 1,50 0 0,-22-5 0,-45 5 1,5 8-1,57-4-2,-34 0 2,-40 0 0,12 5 0,0-5 1,-1-5-1,-10 5-1,5-4 1,0 0 1,0 4-1,0-4 1,-6 0-1,-22 4 0,5 4 0,6-4-1,1 8 1,-1-8-1,5 9 1,7-9 0,-18 4 0,6-8 2,6 4-2,5 0-1,1-5 1,-1 5-1,-16 0 1,-1 0 1,6-4-1,-5 8 0,-1 9 0,0-13 1,1 0-1,-6 0 0,-6 0 0,0 0-1,0 0 1,-17 0-1,1 4 1,-1-4 0,0 5 0,0-10 1,-5 1-1,-6 0 1,0 4-1,-6 0 0,-5 0-2,-1 0 2,-5 0 0,0 0 0,0 0 0,6 4 0,-6-4 1,0 0-1,0 0 1,0 0-1,0 0-2,6 4 2,-6-4 0,0 0 0,0 0 1,5-4-1,1-4 0,-1 3 0,1 1 0,0 0 0,-6 4 2,0-4-2,0 4-1,0-9 1,0 1 0,-6-1 0,0-3 0,1-5 0,-6-4 0,-1 4 0,1-5 1,0 6-1,-12-1-1,-5 0 1,-12-5-1,1 1 1,-1-4 0,1 4 0,5-9 1,0 5-1,0-5 0,6 5 0,0-5-1,5 17 1,6 1 0,6-5 0,0 0 1,-1 8-1,7 1-1,-7-1 1,7 1 1,5 4-1,0 4-2,0 0 2,0 0-1,0-5 1,0 5-2,0 0 2,0 0 3,11 5-3,0-1-3,1 0 3,-1-4 2,0 0-2,1 0-1,-1 0 1,0 0 0,0 4 0,1-12-1,-1 12 1,-5-8-1,5 4 1,0 0 1,1 8-1,-1-8 0,6 9 0,5-9-2,7 4 2,-1-4 2,0 0-2,0-4 0,-11 8 0,0-4-2,0 4 2,-6-4 0,1 9 0,-7-13 2,1 8-2,-6-4-2,0 0 3,6 17-1,-6 0-1,0 4 1,0 0 2,0 4-2,0 5-2,0 0 2,-6-5-1,6 5 1,0-5-1,0 0 1,-6-3 2,1-1-2,5-4-2,-6-5 2,6-3 1,0 4-1,0-5-1,0-8 1,0 0 2,0 9-2,0-9 2,0 0-2,0 0 0,0 0 0,0 0 3,0 0-3,0 0 0,6-13 0,-6 0 0,0-4-3,0 5 3,5-1 1,-5 0-1,6-4 4,-6 4-4,6 5-2,-6 0 2,0-1-3,0 1 3,0 8 2,0 0-2,0 0-2,0 0 2,0 0 0,0 0 0,0 0-2,0 0 2,0 0 0,0 0 0,5 12 1,-5 5-1,6-4-1,-1 0 1,-5 4 0,0 0 0,0-5 1,6 1-1,0 0-1,-1-1 1,1-3 0,0-1 0,-1 1 0,1-5 0,-6-4 1,0 0-1,0 0 1,0 0-1,11 8 0,1 9-3,-1-8 3,0 8 0,-5-5 0,-1 10 0,1-5 1,0-5-1,-1 1 0,1 0 0,-6-5 0,6 5 0,-6 0 2,0-5-2,0-8-2,0 0 2,0 0 0,5 17-1,-5-4 1,0-1 1,0-3-1,6-1 0,0-8 0,-6 0 0,0 0 0,0 0 0,5 9 0,1-1 2,0-4-2,-6-4-1,0 0 1,0 0-1,5 0 1,-5 0 1,6 5-1,-6-5-1,0 0 1,0 0 2,0 0-2,0 0-2,0 4 2,0-4 0,0 0 0,0 0 0,0 4 0,0-4 1,0 0-1,0 0 1,5 0-1,-5 0 1,0 0-1,12-8 1,-1-1-1,0-4 0,1 5 0,-1 4 0,-5-9 0,5 9 1,-6-9-1,1 9 0,-6 4 0,6 4-1,-6-4 1,5-4-1,-5 4 1,0 0 1,0 0-2,0 0 1,6 0 3,-6 0-3,6 4-3,-6-4 3,0 0 5,0 0-5,0-4-2,0 0 2,0-1 0,5-3-4,1-9 4,0 0 5,-1 4-5,1 1 0,0-5 0,-1 0 0,1 4 0,-1-4-1,1 5 1,0 3 1,-1-8-1,1-4 0,0 8-1,-1-8 1,1 4 1,-6 0-1,0 0 0,0-8 1,0-1-1,0 5 0,-6 0 0,1 0 0,-1 4 1,0 4-1,1 1-1,-1-1 1,0 4 0,6 1 0,-5 4 0,5-9 0,-6 9 1,6 4-1,0-4-1,0-1 1,0 5-1,0 0 1,-5-8 2,-1 4-2,6 4 3,-6-9-3,1 5-3,-1 0 3,6 4-2,-6-13 2,1 0 2,-1 1-2,0-1 0,1 0 0,-1 13 0,6 0 0,0 0 0,-11-8-2,5-1 2,1 1 3,-7 4-3,7 4-1,5 0 1,0 0 0,0 0 0,-6-9 1,0 1-1,1-5-1,-1 5 1,0-5 0,1 9 0,5 4 3,0-13-3,-6 0-2,6-4 2,0 9 1,0-5-1,0 9 1,0 0-1,0 4-2,0-9 2,0 1 0,0-5 0,0 5 1,0-1-1,0-5-2,0 6 2,0-9 1,0 0-1,0 4 0,0-8 0,0 8 3,6-3-5,-6-1 1,0-5 1,0 10 0,0-5 0,0 4 0,0 5 0,0-1 2,0 1-2,0 3-2,0 5 2,0 0 0,0-8 0,0 4 1,0 4-1,0 0-1,0 0 1,0 0 3,0 0-3,0 0-6,0 0 6,0-4 2,0-1-2,0 5 0,0 0 0,0 0-1,0 0 1,0 0 1,0 0-1,0 0 0,0 0-2,0 0 2,0 0 2,0 0-2,0 0-1,-17 0 1,0 0 1,-6 5-1,1-5 0,-1 4 0,6 0 0,6 0 0,-6 0 0,-6 1 0,1-5 1,-1-5-1,1 5-3,-7 5 3,1-5 2,0 0-2,-6-5 0,0 1 0,0 8-1,1 1 1,-1-10 1,5 1-1,1 0 0,-6 4 1,0-4-1,-5 4-1,-1 0 1,1 0 0,-1 0 0,1 0 2,-1 0-2,7 0-2,-1 0 2,5 0 0,7-4 0,-1 4-1,-5 4 1,0 0 1,0-8-1,-6 4 0,0 0 0,0-4 0,-5 8 0,-1-13 0,-5 5 0,5 8 1,12-12-1,0 4-1,-6-1 1,0 1 0,-5 0 0,-1 4 1,1 0-1,-1 0-1,1 0 1,-1-4 0,6-1 0,0 5 0,1 13 0,10-13-1,-5 4 1,-1-4-1,-4 5 1,-1-1 2,0-4-2,-6 0 0,-5 0 0,0 0-1,0 0 1,5-4 1,7 4-1,-7 8 0,1-12 0,-7 0 0,-4 4 0,-1 0 2,6 0-2,-1 4-2,1 0 2,11-4 0,6 4 0,-6-4 0,0 5 0,-5-5-2,-1 4 2,1-8 0,-6-1 0,-6 10 1,0-5-1,0 4 1,18 4-1,-7-4-2,0-4 2,-5 5 2,-5-1-2,-7-4 0,1 0 0,-1 4 0,12 0 0,-6 5 0,-5 4 0,-1-9-1,1 4 1,-1-4 0,1 5 0,-6-5 2,17 0-2,-6 1-1,-5 3 1,-1 1 0,-5-5 0,0 0 0,0 9 0,11-1-1,-11 10 0,-6-1 1,0-4 1,-5-9-1,0 9 0,5-13 0,-11 10 1,-6 3-1,-5-9 0,11 5 0,1-4-2,-7 3 2,1-3 1,-7-1-1,7 5-1,10-9 1,7 0 0,-1 1 0,11-1 0,12-4 0,11 0 1,6 4-1,6-4 0,5 4 0,11-4-4,6 0 4,28 5 1,29 7-1,22-12 0,0-4 0,22 4-1,80 4 1,-29 5-1,5-5 1,-4 9 2,-23-13-2,-40 4-1,17 0 1,45 5 1,-10-9-1,-1 4 0,-6-4 0,-56 4-2,12-4 2,10 4 1,57 5-1,-28-9 1,-40 8-1,6 1-1,51-1 1,-17-8 1,-40 0-1,6 4-1,40 1 1,-63-5 2,0 4-2,6 9-3,-5-9 3,5 4 0,-6-3 0,-11 3 0,0-8 0,6 8 1,0-3-1,-1 3 0,1 1 0,-6-1 0,-11 5 0,0-1-2,0 1 2,0 0 2,5 4-2,-5-4 1,5-5-1,1 0-2,-1-8 2,6-4 1,12 0-1,-1 4 1,0 0-1,1 0 0,-18 0 0,18 0 0,-7 4-2,7-4 2,-7 4 1,-5-8-1,-5 4 0,-1-4 0,-11 4 0,-11-4 0,-5 4 0,-7-4 0,1 4 0,-6-5 0,-6 5 0,0 0 0,1 0 0,-7-4 0,1 4 0,-6 0 0,0 0 0,0 0 0,0 0 0,0 0 0,5 0 0,-5 0 0,0 0-2,0 0 2,0 0 3,0 0-3,0 0-3,0 0 3,0 0 0,0 0 0,0 0 0,0 0 0,0 0 1,0 0-1,0 0-1,0 0 1,0 0 2,0 0-2,0 0 0,0 0 0,0 0 1,0 0-1,0 0 0,0 0 0,0 0-1,-33-8 1,-18 3 1,-11-7-1,0 3 0,-17-4 0,-17 5 0,-57 0 0,-5 8 0,-5-17 0,10 8 0,-22-4 0,17 9-1,-6 4 1,1 0 1,10-12-1,23 7-1,29-3 1,-35-5 4,74 5-4,12 3 0,10 1 0,12 0-1,5 0 1,6-1 0,12-3 0,16 4-2,17-5 2,17 5 1,-5-4-1,11 8-1,11 4 1,5 0-1,7-4 1,-12 4 1,0 1-1,-6-1-1,1 0 1,-6 0-1,-12-4 1,-11 4-1,1 1 1,-12-5 0,0 0 0,-6 4 2,-39-4-1,-29 0-1,-33-4-2,-6 4 2,-96-5-2,6 1 2,-12-4 1,18 4-1,-7-5 0,1 9 0,34-8 1,-1 16-1,12-12-1,68 4 1,5 0 3,17-4-3,6 4 1,11 0-1,12 4-3,22-4 3,0 0 0,67-13 0,29 5 0,74-18 0,-12 14 1,11-1-1,-17 0-2,12 5 2,5 20 0,-28-3 0,1 4 0,-1-1 0,0 1 0,-28-13 0,-40 4 0,12 0 0,5 5 2,-11-1-2,11-16-2,1 16 2,-1-3 0,0-1 0,-11-4 0,-22 4 0,-6-12 0,-6 12 0,-11-4-1,-6 4 1,-6-4-1,-5 0 1,-5 0 2,-1 4-2,-5-4-2,-1 5 2,-5-5-4,0 0 4,0 0-1,6 0 1,-6 0-2,0 0 2,0 0-4,0 0 4,0 0 3,0 0-3,0 0-3,11-5 3,6 10 2,6-5-2,5 0 0,6 0 0,5 4 0,1-4 0,5 8 1,-11-12-1,0 8-2,11-4 2,6 13 2,5-5-2,1 1-1,-1-9 1,6 4-1,-17 0 1,6 5 2,0-5-2,-6 5-1,0-1 1,-5 0-1,-7 1 1,-4 4 0,-7-5 0,-5 5 0,-5-1 0,-1 1-1,0-4 1,-5-1 1,-1 1-1,1-1 0,-6-4 0,0-4 0,0 0 0,0 0 1,6 9-1,-6 3-1,0-7 1,0-5 0,0 8 0,0-8 0,0 0 0,0 0 1,0 0-1,0 0-1,0 0 1,0 0 0,0 0 0,0 0 3,0 0-3,0 0 0,0 0 0,0 0 1,0 0-1,0 0 0,5-8 0,1 3 0,0-3 0,-1 0 2,1 3-2,0-3-1,-1-1 1,1 1 0,-1-1 0,1 1 0,0-1 0,-1-3 1,1 3-1,-6-3-1,0 7 1,6-3 1,-1-1-1,1 1-1,-6 4 1,0 4 1,0-9-1,0 5 0,0 0 0,0 4 1,0-4-1,0 4 0,0-5 0,0 5 1,0 0-1,0 0 0,0-8 0,0-1 0,0 1-1,0 4 1,0-5 1,0 5-1,0-4-1,0-1 1,0 13 1,0-4-1,0 0 0,0 0 0,0 0 0,0 0 0,0 0 0,0 0 0,0 0 1,0-4-1,0 4-2,0-13 2,0 9 0,0 4 0,0-17 1,0 9-1,0-5 0,0 0 0,0 9 0,0 4 0,-6-8 2,1-1-2,5 1 0,-6 3 0,6 5-2,-6-8 2,1 0 2,-1 3-2,0-3-2,1-1 2,-1 1 2,1-5-2,-1 5 0,0-1 0,1 5 0,5 4 0,-6-4 2,6 4-2,0 0-3,0 0 4,-6-10-1,1 6-1,5 4 1,0 0 1,0 0-1,-6-4-1,0 0 1,-5 4 3,11 0-3,-11-13-1,0 4 1,-1 5 0,1-4 0,0 4-1,-6-5 1,0 5-2,0-5 2,0 5 1,6 0-1,5 4 1,6 0-1,0 0-2,-23-4 2,1-5 1,-6 5-1,-6-4 2,0-1-2,0 9-2,-6-13 2,1 5-1,-1-1 1,-5-3 2,17 3-2,0-8-1,-6 5 1,-6 3 0,1 5 0,-6-5-1,-6 5 1,0 0 1,0 0-1,12 0 1,5-1-1,-5 5 1,5-4-1,-6 4-2,1-4 2,-7 0-1,1 12 1,0-16 2,0 12-2,6-8 0,-1-1 0,6-3-1,6 8 1,5-4 1,-5 4-1,0 0-2,0-5 2,-1 1 1,1 4-1,0-4 0,0 4 0,0-4 3,-1 4-3,1 0-3,0 0 3,0-5-1,5 10 1,1-10 2,-1 5-2,6-4 0,6 8 0,-1-4-1,7 9 1,5-9 1,-17 8-1,-6-8-2,6 5 2,-5-5 2,-6 0-2,5-5 0,-5 5 0,0 0-2,-1 0 2,1-4 0,5 13 0,-5-14 1,6 14-1,-1-18 0,1 5 0,-1 8 1,0 5-1,6-13-1,6-1 1,0 5 1,-6 0-1,0-4-2,0 4 2,-6 0 1,1 4-1,-1-4-1,-5-4 1,0 8 0,0-4 0,-1 5 0,-4-5 0,-1 0 2,5 8-2,7-8-1,-6 4 1,-1 1-1,-4-1 1,-1 0 1,-6-4-1,-5 0-1,0 0 1,0 0 1,-12 0-1,18 4 3,-1-4-3,-5 0-3,-6 5 3,-5-1 1,-6-4-1,0 4-2,11 0 2,-17 0 0,0 5 0,1-9 0,-1-4 1,0 12-1,12-12-1,5 4 1,0-4 1,-5 4-1,-1 0 1,1-5-1,-1 1 0,1 0 0,0 4-1,10 0 1,7-4 1,-6 4-1,0 0-2,-1 0 2,-4 4 2,-1-8-2,0 8-1,-5 0 1,5 0 0,6-8 0,-1 4 0,-4 0 0,-1 4 1,-6 5-1,1-5 0,1 0 0,9 1-2,7-1 2,-6 0 1,0-8-1,-6 0 0,0 8 0,0-13 0,0 1 0,-5 8-1,5-4 1,12 4 0,-1 0 0,1-5 2,-24 5-2,7 0-2,0 0 2,-1-4 0,1 4 0,11 0 2,5 4-2,1-8-1,-1 0 1,0 12 0,1-3 0,-6-1 0,0-8 0,5 4 0,1-5 0,-7 1-1,7 4 1,11-4 2,0 0-2,-6 8-2,0-4 2,0 0 2,0 4-2,-5-4-1,-1 4 1,1-4-1,-7-4 1,1 0 0,6 4 0,16-4 2,-5 4-2,-6 4 0,0-4 0,0 0-1,-5-4 1,-6 4-1,-1 0 1,7 0 2,-6 0-2,11-4-1,-6-5 1,1 9 0,-6-4 0,0 0 1,-6 4-1,0 8 0,-5-8 0,5-4-2,11 0 2,1 4 0,-6 0 0,-1 0 2,1 0-2,-6 4 0,1-4 0,-1 0 0,-6 13 0,12-18-1,6 1 1,-6 4 0,-6 0 0,0-4 1,-5 0-1,-1 4-1,1-5 1,-1 10 0,12-10 0,-6 14 1,0-5-1,-5-4-2,0 0 2,-6 4 2,-1-8-2,13 0-1,-1-5 1,-6 5 0,1-4 0,-6 3 2,0 1-2,0 0-3,0 0 3,16 8 2,-4-8-2,-1 8 0,-6-8 0,7 8-1,-7-13 1,6 5 0,1 0 0,-1 0 1,17-5-1,0 1 2,-6-1-2,7 5-2,-7-4 2,6 3 0,-5-3 0,-1 4 0,6 0 0,0-1-1,-5 1 1,5 4 2,0 0-2,0-4-2,6 4 2,11 8 1,-5-8-1,-1 5 0,0-5 0,1 0 2,-1-5-2,1 5-2,5-4 2,0 4 0,0-4 0,0 4 1,0-9-1,0 9-1,0-8 1,0 4 0,0-5 0,0 5 0,0-5 0,-5 5 0,-1 0 0,6 0 2,0-5-2,-5 5-2,11-4 2,-6 8 0,-6-5 0,1 5-1,-7 0 1,-5 0 1,1 0-1,-7 0 0,1 0 0,-1 5 0,-5-1 0,11 4 0,0-3 0,0 3 2,0-4-2,-5 0-2,-6 1 2,0-1 0,-6-4 0,-6 0 0,12-4 0,0 4 0,0-5 0,0 5 0,-6 0 0,0 0 1,0 0-1,1 5-1,-1-1 1,0 0 1,11 0-1,-5 5 0,0 4-1,0-9 1,0 0 0,5 0 0,-5 1 0,6-1 0,-1 0 0,1-4 0,5 4 0,11-4 0,-5 4 0,0 1 0,-1-5 0,-4 4 0,-1 0 0,-6 0 0,1 1 1,-1-1-1,-5 4-1,0 1 1,0-1-1,11-4 1,0 1 2,-6-1-2,1 4-1,-6 1 1,-6-1-1,0-3 1,0 3 3,12-4-3,-6 1-3,0-5 3,-6 4 1,-6-4-1,-5 12 0,-5 1 0,4 0 0,13-5 0,-18 13 0,-5-8 0,5-4 0,-6-9 0,12 4 0,6-4 2,-6 0-2,0 0-2,0 0 2,0 0 1,-6 8-1,0-3-1,12-5 1,10 0-2,1 0 2,0 4 2,6-4-2,-1 0 0,1-4 0,-1-1 1,6 1-1,0-4 1,6 3-1,0-3-1,0 4 1,5-1 0,1 5 0,-1 0-1,6-4 1,0 4-1,0-4 1,6 4 2,0-4-2,5 8-1,6-4 1,0 0 0,0 0 0,0 0 2,-23 4-2,-5 5-2,0-5 2,-6 9-2,0-5 2,-5 5 1,-6 0-1,-1-1 1,1-3-1,11 3 0,-4 1 0,-7 4 0,0-4 0,-1-5 0,1 1 0,-6-5 2,12 0-2,-6-4-2,11 4 2,6 1 0,5 0 0,6-10-1,0 5 1,6 0 1,0 5-1,11-5 0,0-10 0,11-2 0,12 3 0,5 5 1,11-9-1,6-4-1,-5 5 1,5-5 1,12-9-1,10 1-1,12 4 1,-1 0 0,-10 8 0,5-4-1,6 13 1,6-9 1,0 13-1,-18-17 0,1 9 0,0-1-1,5 5 1,1 0 1,-7-1-1,-4-3-1,-7 8 1,-5-4 1,-12 12-1,-10-12 0,4 17 0,-4-5-2,-1-12 2,0 4 1,0 0-1,0 4-1,1 0 1,-1 5 0,6-5 0,0 0 2,0 1-2,-1 7 0,1-12 0,-11 0-1,5 0 1,0 0 1,6 0-1,6 0-1,5 0 1,6 0 0,-1-4 0,1 0 0,0 4 0,-11-4-3,-1 8 3,-5-4 3,-6 4-3,0-4 0,-5 0 0,-6 0-1,0-4 1,0 4 0,-6 0 0,0 4 0,-5 0-2,0-8 2,-1 0 2,1 4-2,5 8 0,-5 1 0,5 3 0,-5-3 0,5-5 0,0 0 0,1 5-1,5-5 1,-1 0 1,7 0-1,0 1 0,-1 3 0,1-4 0,-1 5 0,-5-1 0,6 1 0,-1-1-1,7 1 1,5-1 2,-1 1-2,1-5-1,0 0 1,-6-4 1,-5-4-1,0-9-1,-7-8 1,1 8 3,-11-8-3,-6 0 0,-6 0-1,-11 12 1,-11-8 0,-11 9 0,5 0 2,-28 3-6,-6 1 4,-5 0 3,5-5-3,0 1-4,-11 8 4,-5 0 2,-7 0-2,12 0-1,11 4 1,-5 0 1,-6 1-1,6-5 0,5 4 0,6-4 3,0 4-3,17 0-4,11 1 4,6-5 2,-1-5-2,7 5-1,-1 0 1,6 0 0,0 0 0,0 0 1,0 0-1,0 0-1,1 5 1,-1-5 2,0 0-2,0 0 0,-6 0 0,1 8-2,-1-12 2,-5 8 0,-23 4 0,11 5 0,1-4 0,-6-1 2,0 5-2,-1-9-2,1 0 2,-5 0-1,-1 5 1,0-1 0,6 5 0,-6-9 0,-5 9 0,-7-9 1,1 5-1,-5 3-2,-1 1 2,17 4 3,0-4-3,-4-9-3,-2 4 3,1-3 0,0-1 0,-1 9 1,12-9-1,-6-4 1,0 4-1,-5 0-2,-6 1 2,-6 0 0,0-1 0,1 0 0,10 13 0,1-4 1,-6-9-1,0 0 0,-6 1 0,-6-1 0,18 0 0,-29 5 0,1-1 1,-7 0-1,1 1-2,17-1 2,-18 1 0,-5-1 0,6-3 0,17-5 1,-1 4-1,1-4-2,5 0 2,-5 4 2,5-4-2,0 4 0,1-4 0,10-4 0,1 8 0,5-4-2,-6 9 2,1-9 2,0 4-2,-1 4-1,1-16 1,11 8 1,-1-8-1,1-1 0,0 5 0,0 0 0,-6-1 0,0 1-1,1 4 1,-1 0 1,0 4-1,0-4-1,17 0 1,0 0 3,1 0-3,-1 0-2,0-8 2,0 8-1,0-13 1,0 5 2,0-5-2,0 5-2,1-1 2,-1 1 2,5-9-2,7 8 1,5-3-1,-6-6-2,1 9 2,-1 1 1,1-1-1,-7 5 0,1-5 0,0 9-1,0-4 1,-6 0 1,0 0-1,0 0 0,0-1 0,0 5-1,1 0 1,4 0 0,12 5 0,-5-5 0,-6 0 0,-1 8 0,-4-4 0,-1 5 0,0-5 0,-6 4 0,1-3 0,-1-5 0,1 0 0,11 4 0,-1-4 0,12 4 0,0 5 0,1-4 1,-1-5-1,0 4-1,0 0 1,0-4 0,0 5 0,6-1-1,-1-8 1,1-5 0,0 9 0,-1 0 1,1-4-1,0-6 1,0-2-1,-1 3 0,1 5 0,0 0 1,-1-1-1,1 5-1,11 0 1,-11-4-1,0 4 1,-1-4 0,1 4 0,-6 0-2,6 0 2,-1 4 3,1-4-3,11 0-1,-11-4 1,0 4 0,11 0 0,0 0 1,0 0-1,0 0 0,0 0-2,0 0 2,0 0 2,0 0-3,0 0 1,0 0-2,0 0 2,0 0 2,0 0-2,0 0 0,-6 0 0,6 0 0,0 0 0,0 0 0,0 0 0,0 0 0,0 0 0,0 0 0,0 0 0,0 0 0,0 0 0,0 0 0,0 0 0,0 0 0,0 0 0,-11-4-1,5 4 1,6 0 3,0 0-3,0 0-2,0 0 2,0 0 1,0 0-1,0 0-1,0 0 1,0 0-1,0 0 1,0 0 2,0 0-2,0 0-1,0 0 1,0 0 1,0 0-1,0 0 1,0 0-1,0 0 0,-11-4-1,-1 8 1,12-4-2,0 0 2,-5-4-1,-1-1 1,6 5 0,0 0 0,0 0 0,0 0 0,0 0 0,0 0 0,0 0 1,0 0-1,0 0-2,0 0 2,0 0 1,-6 9-1,6-9 0,0 0 0,0 0 2,-5 12-2,5-3 0,0-1 0,0 1-3,0-9 4,0 0-1,0 0 0,-6 13 0,6-4-1,0-5 1,0-4 1,0 5-1,0-5 0,0 0 0,0 0 0,0 0 0,0 0 0,11 12 0,6-3 0,6-5 0,11-4 0,5-4 0,1 4 0,5-9 0,-11 9-1,5 0 1,7 4 0,4-4 0,7 5 1,-1-1-1,1-4 0,-1-4 0,1-1 0,5-3 0,5 4 0,1 0 0,6-1 0,-18-3 0,0-2 2,6 6-2,1 4-2,4-4 2,1 4 0,-6-4 0,0-9 0,6-8 0,5 8 1,6 0-1,6 1 0,-17 3 0,11-3-1,0-1 1,0 0-1,5 5 1,-10 3-2,-6-7 2,5-1 3,6 5-3,0-1 1,0 1-1,0-1-2,-17 1 2,17 12 0,-5 0 2,-1 0-2,-11 5-1,0-1 1,-5-3 1,-18 7-1,1-12-1,-1 0 1,6 0 0,0 0 0,1 0 1,4 0-1,1-4 0,0 4 0,0 4-1,0-4 1,-12 0 1,-5 0-1,5 4-1,1 5 1,-1-9 1,7 4-1,-1 5 0,6-1 0,-1 5-1,-4-9 1,4 0 1,12-8-1,6 8-1,6-12 1,5 12-1,-12 5 1,12-9 1,6-5-1,0 18 0,-6-9 0,5-4 1,7 0-1,5 9 0,44 3 0,-27 1-1,-40 8 1,6-8 0,0 8 0,0-7 0,-11-1 0,5-5-4,6 5 4,0-1 3,0 1-3,0 0 1,-11 4-1,5-9 1,12 5-1,0 4 1,-1-9-1,-5-3-2,6-10 2,5 5-1,51-8 1,-22 12 2,-51 0-2,11 1 0,5-10 0,7 10-1,-18-5 1,12-9-1,11 1 1,56-1 1,-28 1-1,-45 3 0,6 1 0,5 0 0,-5-5 0,0-7 0,-1 11 0,1 1 0,-6-4 0,0 8 0,-11-13 0,-6 9-1,-11 4 1,-12-5 1,-11 1-1,1 8-1,-12-8 1,-1 4 3,-4 0-3,-7 0-2,-5 0 2,0 0 0,-50 0 0,-7 0 0,1 4 0,-6-4 0,-12 5 0,-10-5 0,-7-9 0,7 9 0,-7 4 0,-10 1-1,-52-1 1,40-4 0,40 0 0,-12 0 1,-5 0-1,5-9 0,-11 1 0,-5 4 0,-63 0 0,40 12 0,0-16 0,-46-15 1,41 19-1,50 0 0,0 0 0,0-1 1,0 1-1,0 4-1,5-4 1,23 0-1,1 4 1,-7 0 2,6-5-2,6 5 0,0 0 0,0 0-3,5 5 3,1-10 2,-1 5-2,1 5 0,5-1 0,6 0 1,-12 0-2,-5 9 1,0 5 0,-6 3 0,-5-4-1,-1 0 1,6 4 0,-5 0 0,-1-8 1,-9-9-1,-8 13 0,1-17 0,5 9-1,-11 3 1,-5 1 1,-1 8-1,0 0 0,1 1 0,-1-1 0,0-8 0,1-5 1,5 5-1,11-5-1,0 1 1,0-5 0,1 4 0,-1 1-1,6-1 1,0 1 1,0-1-1,5 1 0,18-1 0,-6 1 0,-1-5 0,1 0-1,-6-4 1,1 0 0,-1 0 0,0 0 2,6-4-2,11 4-1,-17 0 1,0 0 0,1 4 0,-7 0 0,1 5 0,-1-5 0,1 9-2,11-5 2,-17 1 0,5-1 1,-5-4-1,0-4 2,0 0-2,5 0-1,7-4 1,-1 0 5,0 0-5,-5 4-5,-1 0 5,1 4 0,-1-4 0,1 4-1,5-8 1,11 8 1,7-4-1,-1 4 0,0-4 0,0-4 0,0 0 0,0 0 0,0-5 0,1 5 0,-1-5 0,0 5 0,0-4 0,6-1 0,-1 1 0,7 8-2,-1-9 2,12 9 2,11 0-2,-17 0 0,6 0 0,0 0 0,-1-4 0,1 4-1,0-4 1,-6 8 0,0-4 0,0 4 0,0-8 0,-6 4 2,1 0-2,-1 9-2,1-5 2,-1 0 0,0 0 0,1 5 1,-1-5-1,6 0-1,0-4 1,1 9 0,-1-9 0,5 8 1,1-4-1,0 1-1,11-5 1,0 0 1,0 0-1,0 0-1,-12 4 1,1 4 4,0-3-4,0 7-3,-1-3 3,7-1 0,-1-4 0,6-4 0,-6 9 0,6-9-1,0 0 1,0 0 0,-11 4 0,11-4 1,0 0-1,0 0 0,-6 4 0,6-4 0,0 0 0,0 0 0,0 0 0,0 0 0,0 0 0,0 0 0,-5 5 0,5-5-1,-17 4 1,0 0 1,0-4-1,0 4 2,0-8-2,0 8-2,6-4 2,0 5 1,-1-10-1,1 10-1,11-5 1,-11 0 0,-1-5 0,1 5 2,11 0-2,-17 5-3,6-10 3,0 1 1,5 0-1,0 4 1,6 0-1,-5 0-1,5 0 1,0 0 0,0 0 0,0 0-1,0 0 1,0 0 1,0 0-1,0 0 2,0 0-2,0 0 3,0 0-3,-6-4-5,6 4 5,-6-5 1,6 5-1,-5 0 1,5 0-1,0 0 0,0 0 0,-6-4-2,6 4 2,-6 0 0,6 0 0,0 0 2,0 0-2,0 0-1,0 0 1,-11-4 1,11 4-1,-11-4 0,0-1 0,-1 1-1,7-4 1,-1 8-1,6 0 1,-11 0 1,11 0-1,-12-5-1,12 5 1,0 0 0,-5-8 0,-1 8 1,6 0-1,-11-8-1,0-1 1,5 9 1,6 0-1,-6 0 1,6 0-1,0 0 0,0 0-3,-5-8 3,-1 3 1,6 5-1,-6-8-1,1 4 1,5 4 1,0 0-1,0 0 1,0 0-1,0-5 1,0 5-1,0 0-2,0 0 2,0-4 1,0 4-1,0 0-1,0 0 1,0 0 0,0 0 0,0 0 1,0 0-1,0 0 0,0 0 0,0 0-1,0 0 1,0-4 1,0 0-1,0 4 0,0 0 0,0-4 0,0 4 0,0 0 0,-6-5 0,6 1 1,-6 0-1,6 4 0,0 0 0,0 0-3,0 0 3,-5-4 2,5 4-2,0 0 1,0 0-1,0 0-3,-6-5 3,6 5-1,-6-4 1,6 4 2,-5-4-2,5 4-2,0 0 2,0 0 2,0 0-2,0 0-1,0 0 1,0 0-1,0 0 1,0 0 2,0 0-2,-17 4-1,6 0 1,-1 1 0,12-5 0,0 0 0,0 0 0,0 0 0,0 0 0,-17 8-1,6 1 1,0-5 0,0 4 0,5-4 1,6-4-1,0 0 1,0 0-1,0 0-3,0 0 3,-11 5 1,11-5-1,0 0-1,0 0 1,0 0 0,0 0 0,0 0 0,-12 8 0,7 1 1,5-9-1,-6 12-2,0-3 2,1-9 2,5 0-2,0 0-2,-6 4 2,6-4 1,0 0-1,0 0 0,0 0 0,0 0 1,0 0-1,0 0-2,-6 8 2,6-8 1,0 0-1,0 0-1,-5 5 1,5-5 3,0 0-3,0 0-3,0 4 5,0-4-2,0 0-2,0 0 2,0 0 0,-6 8 0,6-8 0,-5 9 0,-1-1 1,6-8-1,0 0 0,-6 17 0,1-8 1,5 3-1,-6 1-3,6 0 3,-6-5 1,6-8-1,0 0 1,-5 5-1,5-5 0,-6 12 0,0-3 0,1 8 0,5-5 0,-6-3-3,6 4 3,0-9 4,0-4-4,0 21-3,0-17 3,0-4 1,0 13-1,0 0 0,0-1 0,0 5 1,0-8-1,0-9-2,0 0 2,0 0 2,0 0-2,6 17 0,-6-9 0,0-8 1,0 0-1,5 13-1,-5-9 1,0-4-2,0 8 2,0-8 2,0 5-2,0-5-1,0 17 1,0-9 0,0 1 0,0 3-1,0-8 1,0-4 3,0 0-5,0 0 2,6 5-1,-6-5 1,0 0 0,0 0 0,0 0 0,0 0-1,0 0 1,0 12 3,0 1-3,0 0 0,0 0 0,0-5 0,0 6 0,0-14 0,0 0 0,0 0 0,0 8 0,0 1-2,0-9 2,0 8 0,0 9 0,0-13 2,0-4-2,0 13-1,0-5 1,0-8 1,0 0-1,0 0 0,0 9 0,6-1-2,-1 1 2,-5-9 1,0 0-1,0 8-1,6-3 1,-6-5 0,0 0 0,0 0 0,6 12 0,-1-3-1,-5-9 1,0 0 1,0 0-1,0 0 3,0 0-3,0 0-3,6 4 3,-6-4 0,0 0 0,0 0 0,0 0 0,0 0 0,6 4 0,-6-4 0,0 0 0,0 0 0,5 4 0,-5-4 1,0 0-1,6 9 0,-6-1 0,0-8 0,0 0 0,0 0 0,0 0 0,5 9-1,-5-1 1,0-8 1,0 0-1,6 9-1,-6-9 1,0 0-1,0 8 1,0 1 2,0-9-2,0 0 1,0 0-1,0 0 0,0 0 0,0 0-1,0 4 1,0-4 1,0 0-1,0 0-2,0 0 2,0 0 0,0 0 0,0 0 0,0 0 0,0 0 2,0 0-2,0 0 0,6 4 0,-6-4-1,0 0 1,0 0-1,0 0 1,0 9 2,0-9-2,0 0-1,0 0 1,0 0-1,0 0 1,0 0 0,0 0 0,0 0 0,0 0 0,0 0 2,0 0-2,0 0-1,0 0 1,0 0 1,0 0-1,0 0-2,0 0 2,0 0 1,0 0-1,0 0 1,0 0-1,0 0-2,0 0 2,0 0 1,0 0-1,0 0 1,0 0-1,0 0-2,0 0 2,0 0 0,0 0 0,0 0 0,0 0 0,0 0 0,0 0 0,0 0 1,0 0-1,0 0-1,0 0 1,5 8 2,1-4-2,-6-4-1,11 5 1,1-1-2,-1 0 2,0 0 3,6-4-3,0 4-1,0-8 1,-6 4 0,6-4 0,17 0 1,11 0-1,6-5 0,5 1 0,-5-1 0,11-4 0,6-4 1,17 5-1,-1-1-2,-10 5 2,-1-1-1,1 1 1,-1-1 1,0 5-1,1-9 1,-12 9-1,-11 0-1,-12 0 1,-5-1 1,0 10-1,-6-1-2,0 4 5,-5-3-3,-1-1-2,1-4 2,0 4 1,-1-4-1,1 0-1,5 0 1,0 0 1,6 4-1,0-4-2,0 0 2,5 0 2,-5 0-2,0-4 0,11 0 0,0-9 1,6 5-1,6 3 0,-1-3 0,-11-9-1,6 4 1,0 1 0,0-1 0,5 0-1,0 0 1,7 0 1,-1 4-1,-6-3 2,1 7-2,10 1-2,7 0 2,-7 8 1,7-8-1,-18-5-1,1 5 1,5 0 0,5-9 0,7-4 0,5-4 0,-11 4 0,11 0 0,5 13 0,12-13 0,34 0 0,-51-4 0,11 8 0,6 1 0,51-5 0,-40 4 0,-33 13-1,5 0 1,11 0 1,-11-8-1,6 3 0,5-3 0,6-1 0,50 5 0,-33 4-1,-40 4 1,6-8-1,6 4 1,-6 0 1,-6-4-1,6 4 1,0-4-1,0 4 0,-5 0 0,-1 8 0,-11-8 0,-6 4-1,-16 1 1,-6 3 0,-6-8 0,-5 0 2,-1 9-2,-10-9 0,-12-5 1,0 5-1,-34-4 2,-17 4-2,-11-4-3,5 4 3,-16 0-1,-17 4 1,-1-4-1,-22 0 1,-84 0 3,16 25-3,-16-25-2,17 13 2,-12-4 2,0 16-2,23-12 0,-17-1 0,22-7 1,-5 7-1,-1-12-1,18 5 1,0-10-1,-1-7 1,6-1 0,-5 0 0,0 1 0,33 7 0,34-3-1,-5-1 1,0 1 2,11-5-2,-6 5-1,0-1 1,-5 5 1,-6 4-1,6-4 0,22 4 0,-5 0-1,-1-4 1,1 4 0,5-5 0,12 5-1,5 0 1,0 5 2,6-5-2,11 0-1,12 0 1,-1-5 0,6 14 0,0-9 2,0 4-2,0-4-3,0 4 3,0 1 1,6-1-1,0-4 0,11 0 0,0 0 0,0 0 0,0 0-1,0 0 1,-11 0 1,-6 4-1,-6 0-1,0 9 1,-5-5 2,0 1-2,0 4-2,0 3 2,-1-3 2,1 13-2,6-1-2,-1-8 2,6-4 0,0 8 0,6 0 0,-1-13 0,7 9-1,-1-4 1,6 0 1,0-5-1,0-8 1,28 10-1,18-15 0,16 10 0,-6-1-1,17 0 1,18 5 0,-1-14 0,-5 10 0,11-10 0,56 5-1,-11-8 1,-34 16 0,-33-8 0,-1 13 1,1 0-1,-1 4 0,-5-9 0,-17 5-1,-12-5 1,-5 1 1,0-1-1,-6-3-1,-5-1 1,-6 0 1,-6 4-1,0 1 1,-5-9-1,-6 0 0,0 0 0,0 0-1,-40 8 1,-5-8 3,-11-4-3,5 8-3,-17-8 3,-11 0 0,-6 0 0,1 4 2,-7 0-2,-5-5-2,1 1 2,-41-17 1,57 13-1,-6-5 1,-11 9-1,6-5 0,0 5 0,16 4 1,1 0-1,0-4-1,5-1 1,6-7-1,0 3 1,5-8 2,12 9-2,6 4-3,5-1 3,6 0 2,5 1-2,6 0 0,0 4 0,6-9 1,5 5-1,6 4-1,0 0 1,0 0-3,-5 0 3,5 0 1,0 0-1,0 0 0,-6 0 0,6 0-1,-6 0 1,6 0 1,0 0-1,0 0 0,0 0 0,0 0 0,0 0 0,0 0 0,0 0-1,0 0 1,0 0 1,0 0-1,0 0 0,0 0 0,0 0 0,0 0 0,0 0 0,0 0 0,-5 4 0,5-4 0,-12 9-1,7-1 0,5-8 1,0 10 1,0-10-1,-6 12 0,0 1 0,1-13 1,5 0-1,0 0-1,0 0 1,0 21 2,0-17-2,0-4-2,0 0 2,0 0 5,0 0-5,-6 9-1,0-9 1,6 0-2,0 8 2,0 5 0,-5-17 0,5 4 1,0 0-1,0 0-1,0 0 1,-6 0 2,6 0-2,-6-4 0,6 4 0,-11-13 0,0-4 0,5 4-1,1 1 1,-1 12 0,6 0 0,-6-5 0,6 5 0,-5-4 1,5 4-1,-6-8 0,0-2 0,1 2-1,-1-1 2,0 1-1,6 4 2,0 4-2,-5-13-3,5 0 3,0 9 1,0 4-1,-6-17 1,6 0-1,0 13-1,0 4 1,-5-13 0,-1 5 2,6-9-2,-6 4-2,6-4 2,-5 4 2,-1 5-2,0 4-1,6 4 1,-5-5 0,5 5 0,-6-4 0,0-4 0,6-1-1,-5 1 1,5-5 0,0 5 0,0-1 0,-6 9 1,6 0-1,-6-4 2,6-9-2,-5 5-2,-1 4 2,6 4 1,0 0-1,0 0-2,0 0 2,-5-9 2,-1-4-2,0 9 0,1-4 0,-1 3-2,6 5 2,-6-8 0,1-5 0,-1 9-1,6 4 1,0 0 3,0 0-3,-6-8 0,1-1 0,-1-4 0,0 9 2,1-8-2,-1 7-1,6-3 1,-6-1 1,6 1-1,0-1-1,0 1 1,0-1 2,0 1-2,0 4 0,-5-5 0,5 5 0,0 4 0,0-8 0,-6-1 0,1 1 0,-1-1-1,0-3 1,1 3 0,5-4 0,-6 5 2,0-1-2,6 1-2,0-1 2,0 5 0,-5-4 1,5-5-1,0 5-2,-6-1 2,6 1 2,-6-1-2,1 1 0,-1-1 0,0 1-1,1-1 1,-1 5 2,1-4-2,-1 3 0,6 5 0,-6-8 0,1 8 0,5 0-2,-6-4 2,0-5 1,1 9-1,5 0-5,-6-8 5,0 8 5,6 0-5,0 0 0,0 0 0,0 0 0,0 0 0,0 0 1,0 0-1,0 0-2,0 0 2,0 0 0,0 0 0,0 0 1,0 0-1,0 0-1,0 0 1,0 0 0,0 0 0,0 0 2,0 0-2,0 0-3,0 0 3,0 0 2,-5-4-2,-1-5-2,0 1 2,1 8 2,5 0-2,-6-9-1,1 5 1,5 4-1,0 0 1,-6-4 2,6 4-2,0-9-2,0 5 2,0 0 0,0 4 1,-6-9-1,6 5 0,0 0 0,0 4 1,0 0-1,0-13-2,6 9 2,-12 4-1,6 0 1,-5-4 2,5 4-2,0 0-1,0 0 1,0-9-1,5 1 1,-10 3-1,5 5 1,0-4 1,0 4-1,0 0 0,0 0 0,0 0-2,0 0 2,0-4 1,0 4-1,0 0 0,0 0 0,0 0 0,0 0 0,0 0 0,0 0 0,0 0 2,11 0-2,-5 4-2,5-4 2,-6 4 1,1 1-1,0-5-1,5 4 1,0-4 0,6-4 0,0-1 0,6 1 0,-1-4-1,1-1 1,-1 1 1,1 4-1,0-1 0,-1 5 0,1 0-1,-1 0 1,1-4 2,0 0-2,-1 0-1,1-1 1,-1 1 0,-10 4 0,-1-4-1,0 8 1,0 0 2,1-4-2,-1 5-1,0-1 1,6 4 0,-5-3 1,4-1-1,1 0 0,0 0 0,0-4-1,0 5 1,6-10 0,-6 10 0,5-5 0,1 4 0,-1-4 0,1 0 0,5-4 0,-5-1 0,-6 1 0,0 0 0,0-5-1,5-3 1,1 3 1,-6 9-1,0-4 0,-6 0 0,0 4-1,-5-4 1,-1-1 1,1 1-1,0 4 2,-6 0-2,0 0-1,-6-4 1,6 4 2,-17-10-2,6 6-2,0 0 2,-12 4 0,-11-4 0,-5 4 0,-1 0 0,-5 4 0,0 0-1,0 0 1,16-8 4,-4 4-4,-1 9-3,0-4 3,-6 3 0,6 1 0,6-5-1,0 4 1,5-3 0,1-1 0,5-4 1,0 0-1,6 4 0,11-4 0,0 0 0,0 0 0,0 0 0,-12 4 0,12-4 1,0 0-1,0 0 0,0 0 0,0 0-1,0 0 1,0 0 0,0 0 0,0 0 0,0 0 0,0 0 1,0 0-1,0 0 0,-11-8-1,-6 4 1,6-5 0,0 5 1,-1 0-1,1 0-1,-6-1 1,6 10 0,0-14 0,-6 5 0,5-1 0,1-4-1,0 5 1,-1 0 1,12 4-1,-11 0-1,11 0 1,0 0 0,-5-9 0,-1 5 0,6 4-1,0 0 1,0 0 3,0 0-3,0 0-4,0 0 4,0 0 2,0-4-2,0 4-2,0 0 2,0 0 1,0 0-1,0 0 0,0 0 0,11 4 0,-5 9 0,5-9 1,0 0-1,6-4-2,23-8 2,-1-1 0,-5 1 0,0-1 0,0 9 0,0-4 0,-12 4 0,1 4 3,5-4-3,0 0 0,1 4 0,5-4-2,-1 5 2,1 3 0,0-8 0,6 0 0,-1 0 0,-5 0-1,-6 4 1,-5 5 1,-12-9-1,0 0 0,6 4 0,-5-4 0,-1 0 0,0 0 1,6 0-2,0 4 1,0 1 1,0 0-1,0-5 0,5 4 0,7-4-2,-1-4 2,6-6 1,0 6-1,-1 8 2,1-8-2,0 4-1,-6 0 1,1-4 0,-1 4 0,6 4-1,5-4 1,1 4 1,5 1-1,0-10 1,0 5-1,-5-4-2,-12 8 2,0-8 0,0 4 0,-5 0 0,0-4 0,-1 4 1,-5 0-1,-6-4 0,1 4 0,-7 0-1,1-5 1,0 10 1,-6-5-1,0 0 2,0 0-2,0 0-2,0-5 2,0 5 2,0 0-2,0 0-2,0 0 2,-12-4 0,7 4 2,5 0-2,-6 0-1,6 0 1,0 0-1,-6-4 1,6 4-1,0 0 1,0 0 1,0 0-1,0 0-1,17 8 1,6-3-1,11-5 1,11-5 2,0 1-2,6-4 1,-6 8-1,-5-9-2,-7 1 2,1-1 1,0 14-1,0-1-1,-6 0 1,0 0 1,1 0-1,-1 5-1,0-5 1,0 0 1,1 5-1,-1-5-1,0-4 1,0 4 2,0-4-2,-11 5-2,6-10 2,5-3 0,6-1 0,6 1 2,5-13-2,5 12 0,1-3 0,6-1-2,-18 4 2,6-3 1,6 3-1,0 1-1,5 4 1,1-1 2,-1 5-2,-5-4-2,-6 0 2,0-5 0,6 1 0,0 4-1,5-1 1,1-3 3,-1 4-3,1-5-2,-6-3 2,-6 12 0,-11 0 0,5 4 0,1-4 0,-1 8 0,-5 1 0,0-1 1,0 9-1,0-13-1,0 5 1,-6-1 1,0-3-1,0-1-1,-5 4 1,-1 1-1,-5-1 1,0-4 0,-6 5 0,1-1 1,-1 5-1,-5-4 1,-1 3-1,1-8-1,-6-4 1,11 9 0,1-5 0,5-4 0,-1 9 0,1-5 1,0-4-1,6 4-1,-1 0 1,1-4 0,5 0 0,0-4-1,6 4 1,0-8 1,0 3-1,0 1-1,-11 0 1,-1 4 2,6-4-2,6-1-2,6 1 2,5 4-1,6-4 1,5 0 1,-11-5-1,6-8 0,11 0 0,6 5 2,0-1-2,-2 5 0,2-5 0,-6-4-2,12 8 2,5-3-1,5-1 1,-16 5 1,0 3-1,5 1-1,0-4 1,1 8 2,-1-9-2,1 9-1,-7 0 1,-16 0 0,6 0 0,-7 4 0,7 1 0,-1 3-2,-5-4 2,0 1 2,0 3-2,-6-4 0,-6 1 0,-5 3 0,0 0 1,0-3-1,5-10-1,1 1 1,-1 4 0,1 4 0,-1-4 1,1 0-1,0-4 0,-1 4 0,-5-4-1,-6 0 1,0 4-1,1 8 1,4-12 1,1 12-1,6-3 0,-6 3 0,5 1 0,-5-1 0,0-4 0,0 1 0,0 3 1,-6 1-1,0-1-1,-5 9 1,-12-13 0,0 0 0,1 1 0,-1 7 0,0-16 0,0 8 0,1-4 0,-7 5 0,1-1 2,-6-4-2,0 0-2,0 0 2,0 0 2,0 0-2,0 0 0,0 0 0,0 0-1,0 0 1,0 0 1,-11-4-1,-6 8 0,0-4 0,-6 0-2,-5 0 2,-6-4 3,-5-5-3,-7 5-1,7 0 1,-23 4 0,-11-9 2,-7 9-2,1 0-2,17 4 2,0 1-2,-5-5 2,-1-5 2,0-3-2,0-5-1,1-8 1,16 13 1,0-9-1,0-5 0,0 6 0,-5 7 1,0-4-1,5 5 0,0-1 0,0 5-1,6 0 1,0 4 0,11 0 0,0 8-2,-5 1 2,-7 4 1,-4 4-1,-7 4 0,1-9 0,11 5 1,-6 5-1,-6-6 0,-10 10 0,-7-1 0,-5 1 0,6 4 0,-6 4 0,-12-13 1,-9 0-1,-30 1-1,40-10 1,-12 10 0,-56 16 0,23 0-1,-1 0 1,1-13 1,56-8-1,-6 0 1,-17 4-1,-61 13-1,27 4 1,1-12 0,39-9 0,-40-5-1,46 1 1,-12 4 1,-56 8-1,34 5 0,45-17 0,-11-1 1,-6 5-1,-34-17-1,51 0 1,-11 9 0,-1-5 0,1-4 0,11 8 0,-6-3-1,1 3 1,-1-8-1,-5 0 1,16-4 1,12 4-1,0 0 2,6 4-2,-1-4-2,1 0 2,5-8 1,0 8-1,1-5 1,4 5-1,7 0-1,5 0 1,0 5 0,6-1 0,5-4 0,6 0 0,6 0 0,0 0 0,0 4 0,11-4 0,0 0-1,0 0 1,0 0-1,0 0 1,0 0 1,0 0-1,0 0 1,-12 4-1,1 1-1,0-1 1,11-4 1,-6 8-1,6-8-1,-11 26 1,-6-5-1,-11 0 1,-1 4 1,-4-3-1,-1-1 1,-6-4-1,1 8-1,-1-8 1,12 0 0,5-4 0,6 4 0,0 0-1,6-13 1,0 4 1,5-3-1,6-5-1,-5 5 1,5-5 2,0 0-2,0 0 0,-6 8 0,6-8 0,0 0 0,0 0-2,-6 9 2,6-9 0,0 0 1,0 0-1,0 0-1,-5 8 1,5-8 1,-6 9-1,6-9 4,-6 12-4,1 1-4,-1 0 4,0-1-1,1-12 1,5 0 1,0 0-1,0 0 0,-6 5 0,6-5-1,0 0 1,0 0 1,0 0-1,0 0-1,0 0 1,-6 4 1,6-4-1,0 0 0,0 0 0,-5 8-2,-1 1 2,6-9 2,0 0-2,0 0-2,0 0 2,0 0 2,0 0-2,-5 8-1,-1 5 1,0-5 0,1 1 0,-1-1 0,0 1 0,6-9 2,0 0-2,0 0-3,0 0 3,0 0 2,0 0-2,0 0-1,0 0 1,0 0 1,0 0-1,0 0 0,0 0 0,0 0-1,0 0 1,0 0 1,0 0-1,0 0 1,0 0-1,0 0-2,0 0 2,0 0 0,0 0 0,-5 12 3,-1 1-3,0-4-2,1 3 2,5-3-2,0-9 2,0 0 1,0 0-1,0 13-1,0-5 1,0-8 2,0 0-2,0 0 0,0 0 0,-6 8-1,6 1 1,0-9 1,-6 8-1,6-8 0,0 0 0,0 0 0,0 0 0,0 0 0,0 0 0,0 0-2,0 0 2,0 0 5,0 0-5,0 0-1,0 0 1,0 0 0,0 0 0,0 0-1,0 0 1,0 0 1,0 0-1,0 0 1,0 0-1,0 0 0,0 0 0,0 0 0,0 0 0,0 0 1,0 0-1,0 0-2,-5-4 2,-1 0 0,6 4 0,-5-4 0,-1-1 0,6 5 0,0 0 0,-6-4 0,1 4 0,5 0 0,-6-8 0,0 4 0,6-1 0,0 5 1,0 0-1,0 0-2,0 0 2,0 0 2,0 0-2,0 0 0,0 0 0,0 0-2,0 0 2,0 0-3,0 0 3,0 0 0,0 0 0,0 0 0,-11 17 0,0 0 2,-1-4-2,1 4-1,0 0 1,0 0-2,-1-5 2,7 5 2,-1-4-2,0 0 0,1-1 0,-1-3 0,6-1 0,0-8-1,0 0 1,0 0 1,0 0-1,0 9 2,0-9-2,0 0-4,0 0 4,0 0 3,0 0-3,0 0 0,0 0 0,0 0-1,0 0 1,0 0 0,0 0 0,0 0 0,0 0 0,0 0 1,0 0-1,0 0 2,0 0-2,0 0-1,0 0 1,0 0 0,0 0 0,0 0 0,0 0 0,0 0 0,0 0 0,0 0-2,0 0 2,0 0 1,0 0-1,0 0-1,0 0 1,0 0 1,0 0-1,0 0-1,0 0 1,23 0 0,5-4 0,0 4 1,0-5-1,6 5-1,-6-4 1,1 4 0,4 0 0,7 0 0,5 0 0,0 0 1,12 0-1,-6-4 1,-6-5-1,0 1-2,6-1 2,5 1 1,1 0-1,-7-1-1,1 1 1,0 3 0,-6 1 0,-5 4 0,-7 0 0,1 4 0,6 1 0,-1-1 0,1 0 0,-1 0 2,1 1-2,-6-1-1,0-4 1,-6 0-1,0 0 1,-5 0 0,-6-4 0,0 4 1,-1 0-1,1 0-1,0 0 1,-11 0 1,5-5-1,6 1-1,-6 0 1,6 0 2,0-1-2,0 1-2,0-4 2,6-1 1,5 1-1,6-1-1,5-3 1,7 3 1,-1 1-1,-6-5 0,1 4 0,-1 5 0,6 0 0,6 0-2,0 8 2,0-4 3,0 0-3,-6 0-1,-6 0 1,1-4 0,5 4 0,0 0 0,0-4 0,6-1-1,-6 1 1,0 0 0,1 4 0,-1-4 1,-6 4-1,-5-5 1,0-3-1,0 4 1,5-1-1,6 5-2,1 0 2,-1 0 1,0 0-1,-6 0-1,1 5 1,-12-5 1,6-5-1,0 5-2,5-8 2,1-5 1,5 5-1,0 4 0,0-1 0,1 1 2,4 0-2,-5 0-2,-11-13 2,0 17-1,6 0 1,-1 4 2,1 0-2,-1 0-1,1 1 1,-1-5 1,1 0-1,-1-5-1,-5 5 1,-6 0-1,-5 5 1,0-1 1,-1-4-1,1 0 0,5 0 0,0 0 0,0 0 0,6 0 0,0 0 0,6 0 0,-1 4 0,6-4 0,-5 0 0,5-4-1,-17 0 1,0 4 2,6 0-2,0 4 0,6 4 0,-1 1 0,6-5 0,0 4 0,1-3 0,-13-1-1,1 0 1,0-4-1,6 0 1,-1 0 1,1 0-1,5 0-1,-1 0 1,7-4 2,0 4-2,-1 0 0,-10-4 0,-1 4 0,7 4 0,-1-4-1,6 4 1,-1 0 0,1 5 0,0-9 0,-6 0 0,-5 0 1,10-9-3,1 5 2,0 0 0,0-5 0,0 5 3,-1 0-3,7 0-3,-12-5 3,-5 5 1,5 0-1,0 4-1,6 0 1,5 0 0,1 0 0,-1 0 1,-11 0-1,-5 0-1,5-4 1,6-1 0,-1 10 0,7-14 1,-1 1-1,1 3-1,-1 10 1,-11-10 1,-5 5-1,-1 0 0,1 5 0,-1-14-1,1 18 1,-1-14 2,1 5-2,-6 0-2,5 0 2,-5 0 1,0 0-1,0 0-1,-6 5 1,-5-5 0,16-5 0,1 5 0,5 0 1,0 5-1,6-10-1,0 10 1,-6-10 1,6 5-1,-18-12 2,7 16-2,0-8-2,5 8 2,0-4 1,6 8-1,-1-8-2,-4 9 2,-1-13 0,-11 4 0,5 0 2,1 0-2,5 0-1,0-5 1,0 5-1,0 0 1,0 0 1,17 0-1,-16 0 2,4 5-2,1-5-2,0 8 2,5 1 0,7-5 0,-1-4 0,-6 4 0,6-8 0,6 8 0,5-12 0,6-1 0,-5 1 1,5 12-1,5-8-1,12 4 1,51-9 1,-34 18-1,-34-18 0,11 13 0,6 1 0,34-10 0,-40 10 1,12-1-1,39 4-2,-5-16 2,-46 8 0,12 0 0,33-9 0,-45 9 0,6 5 0,45 3 0,-16-16 2,-58 12-2,12-8-1,0 8 1,6 0-1,0-4 1,-18-4 0,7 4 0,-1 0 0,1 4 0,-1 5 0,0-5 0,-11 0 1,23 0-3,-6-4 2,6 0 3,-1 5-3,-10-5-3,-1 0 3,1 4 1,-7 8-1,1-7 0,0-1 0,-6-4 0,0 4 0,-17 0 0,0 1 0,0-5 1,6 0-1,0 0 0,0 0 0,5-5 0,1 5 0,-1 0-1,-11 0 1,17 0 0,0 5 0,6-5 0,6 0 2,-7-5-2,-10 1-4,16 0 8,6-5-4,0 1-2,0 8 2,-17-4 0,12 4 0,-1-4 0,0 4 0,6 4 2,0-4-2,-16 0-2,4 0 2,7 0 1,-1 0-1,0 0-1,1 0 1,-7 0-1,-4 0 1,3 4 2,2 4-2,0-3-1,0-1 1,5-4-1,-17 4 1,1-4 0,11-4 0,-1 0 0,7-1 0,-7 5 2,1 0-2,-17-4-2,0 4 2,-1 4 1,7 1-1,-6-1-1,0 0 1,-1 0 2,1-4-2,0-4-1,-6 4 1,-5 0-1,-1 0 1,6-4 2,6 0-2,6-1 0,-1 1 0,0 4 0,-5-4 0,-11 0-1,5 4 1,0 0 0,6 0 0,0 0 1,-1 4-1,1 0-2,0-4 2,5-4 0,-16 4 0,5 0 0,6 0 0,0-4 1,5 0-1,1-1 1,-1 1-1,1 8 0,-18-8 0,1 4-2,-1-4 2,6 8 1,-5-4-1,5 4-1,-6-4 1,1 5 1,-1-5-1,7 4-1,-1-8 1,-6 4 1,-5 0-1,6 0-1,5-5 1,0 5 0,6-8 0,0 8 0,5-4 0,-5 4 0,-12-9 0,1 13 2,5 1-2,-6-5-2,1-5 2,-1 5 1,1 0-1,5 5 0,0-5 0,-5 4-1,-1 0 1,1-4 0,-12-4 0,0 8 1,-11 0-1,6-4 0,-1-8 0,7 8 0,-1-4 0,0 8 1,6 0-1,0-4-1,5 0 1,-5-4 0,0-5 0,0 9 1,-6 0-1,0 0-2,-11 5 2,-5-5 2,4 0-2,7 0 0,0-9 0,-1 9-2,6 4 2,1 1 1,-1-5-1,0 0 0,0 0 0,1 0 0,-1 0 0,-6 0 0,1-5 0,-6 10 0,5-1 0,-5-4-1,-5-4 1,5 4 2,-6-5-2,0 5-1,0-8 1,1 12-1,-1-8 1,0 8 1,1-8-1,-7 8 0,-5-4 0,0 4 0,0-4 0,0 0 1,0 0-1,0 0-1,12-4 1,-1 4 0,-6 0 0,-5 0 1,0 0-1,12 4-1,5-4 1,0 5 1,0-10-1,-1 5 0,7 0 0,0 0-1,-1 0 1,1 0 1,-1 0-1,1 0 0,0 0 0,-1 0 1,-5 5-1,0-5-2,-6 4 2,1-4 1,-1 4-1,-6-4 0,1 0 0,-6 0-1,0 0 1,0 0 0,0 0 0,0 0 1,6 4-1,-6-4-1,0 0 1,0 0 1,0 0-1,0 0 0,0 0 0,0 0-1,0 0 1,0 0 2,0 0-2,0 0-2,0 0 2,0 0 0,0 0 0,0 0-1,0 0 1,0 0 3,0 0-3,0 0-1,0 0 1,0 0-2,0 0 2,0 0 0,0 0 0,0 0 0,5 5 0,-5-5 0,0 0 0,0 0 1,0 0-1,0 0-1,0 0 1,0 0 2,0 0-2,0 0 1,0 0-1,0 0-1,0 0 1,0 0 0,0 0 0,0 0 0,0 0 0,0 0 0,0 0 0,0 0 2,6-5-2,0 1-2,-1 4 2,-5 0 1,0 0-1,6-8 3,0-5-3,-1 0-2,-5-12 2,0-5 0,0 1 0,-5-1-1,-1-13 1,0 9 0,-5-9-1,-6 1 1,0 8 1,0 9-1,-5-1 1,-1 1-1,-5 0 0,0-1 0,-1 9-1,1-4 1,0 8 1,0-4-1,11 9-2,0 0 2,0 3 0,0-3 0,0 8-1,0-4 1,6-1 2,-6-3-2,6-1 1,-6 1-1,0 4 0,0-9 0,0 5-2,0-1 2,0 1 2,0-5-2,6 0 0,0 1 0,-6 3-2,5-8 2,-5 4 1,6-4-1,-6 5 0,0-5 0,6 4 1,0-4-1,-1 0 0,1 5-2,0-1 2,5 4 1,1 1-1,-1 8-1,6 0 1,-6-4 2,6 4-2,-5-5-2,-1-3 2,0 4 2,6 4-2,-5-4-1,-1-5 1,0 1 0,1 3 0,-7 1 0,12 4 0,-11 4-1,11-4 1,0 0 1,0 0-1,0 0 1,0 0-1,0 0-2,0 0 2,0 0 1,0 0-1,0 0 0,0 0 0,0 0 1,0 0-1,0 0-1,-11-4 1,0 4 0,11 0 0,-12-4 1,7 0-1,5 4-2,-6-13 2,0 5-1,1-1 1,-1 1 2,0 3-2,-5 1 1,0 0-1,11 4 0,-17-17 0,0 0 1,0 4-1,0-4 0,0 0 0,6 9 0,-6 0 0,6-10 0,-1 9 0,1-4 0,0-4 0,-1 5 0,1-9-1,0-1 1,0 6 1,-6-1-1,5-5-1,1 5 1,-6 5 1,6-1-1,0 5-2,-1 3 2,1-3 1,0 4-1,5-1 0,6 5 0,-11-4 0,11 4 0,0 0 0,0 0 0,0 0 1,0 0-1,0 0 0,0-4 0,0 4 0,-11-4 0,11 4-1,0 0 1,0 0-1,0 0 1,0 0 0,0 0 0,0 0 0,0 0 2,0 0-2,0 0-4,0 0 4,0 0 1,0 0-1,0 0 1,-17 4-1,0-8-1,0 4 1,0 8 1,0-8-1,0 4-1,0-8 1,0 4 1,0 0-1,0 0 2,0 4-2,0 1-2,0-1 2,-5-13 1,-1 5-1,1 0-1,-7 4 1,1 0-1,6-4 1,5 4 1,0 0-1,-6-4 0,-5 4 0,0-5 1,-6 1-1,0 0-1,0 0 1,-5 4 0,-1-5 0,1 1-1,5 0 1,0 8 1,11-4-1,1-4 0,-7 8 0,1-4 0,-6 9 0,1-9 0,-7 0 0,-5 0-1,0 0 1,0 0 2,-1-5-2,24 5-1,-6-4 1,-1 8 0,-4-8 0,-1 4 0,-6-4 0,1 0 0,-7-1 0,-4 14-4,-1-9 4,11 0 5,1 4-5,-1 5-1,-5-9 1,-6 0-1,1 8 1,-1-8 0,0 0 0,0 4 1,6 1-1,17-5-1,-6 0 1,0 4 0,0-4 0,0 0-1,-5 0 1,-1 0-1,1 0 1,5 0 1,0 0-1,0-4 2,6 8-2,0-4-2,0 0 2,5 4 1,0 0-1,6-4-1,1-4 1,4 4 1,12 0-1,0 0 0,0 0 0,-11 0 0,11 0 0,0 0 0,0 0 2,0 0-2,0 0-2,0 0 2,11-4 0,6 0 0,6-1 0,-1-3 0,7-1-2,-1 9 2,6-4 2,-1-4-2,1 3 0,0 1 0,-11 4-2,-1-4 2,1 4 4,0-4-4,-1 4-2,1-5 2,-1 5 0,1-4 0,-1 4 0,7-4 0,-1 8 0,6-8 0,0 4-2,5-4 2,1 0 2,-7-5-2,7 1-2,0-1 2,-1 5 2,1 0-2,5-1-1,0 1 1,0 4 0,0 0 0,0 4 0,-11-4 0,-11 9 0,-1-1 0,7-3 0,-1 3 0,-6-4 1,1 5-1,0-5-2,-1 4 2,1 1 3,-1-9-3,1 8-2,-6-8 2,5 0 0,1 13 0,-1-13 2,7 4-2,-1 1-2,0-1 2,0-8 0,-5 8 0,-6-8 2,-6-1-2,6 10-1,0-10 1,6 5-1,5-4 1,6 0 0,0 4 0,-1 0 0,1 0 0,-5 0 0,-1 0 0,0 0 1,0 4-1,0-4-1,1 0 1,-12 0 0,0 0 0,-1 0 0,1 0 0,0 9 2,0-9-2,6 0-2,-1 4 2,1 0 0,5-4 0,0 4 0,1 1 0,-1-5 0,0 0 0,-5 0 0,5 0 0,-6 4 1,7-4-1,-7 0-2,1-4 2,-12 12 2,0-4-2,1 0-1,5-4 1,5 0 0,1 0 0,-1-4 0,1 4 0,5 0 0,-5 13 0,5-17 0,-5 4 0,-1 0-1,1 4 1,-1-4 5,-5-4-5,-5 4-3,-1 0 3,-6 0 1,1 4-1,-6-4 0,0 0 0,0 0-1,0 0 1,6 0 2,-6 0-2,0 0-1,0 0 1,-17-9 1,-6 1-1,-5 4 0,-12 0 0,1-1 1,11 1-1,0 0-1,-6 4 1,0-4-2,-6-1 2,1 1 0,-1 0 0,6 0 0,1 4 0,-1 0 1,0-5-1,-6 1-2,6 4 2,6-4 2,6-5-2,-7 5 1,1 0-1,-6 0-2,-5 0 2,-1-1 1,-5 5-1,0-4-1,0 4 1,5 0 0,12 4 0,-6 1 0,-5-5 0,-1 0-1,-5 4 1,-6 0 0,0 0 0,1-4 3,-7 4-3,18-8-2,-1 4 2,-5 4-2,-6-4 2,0 0 4,1 0-4,-1 0-3,6 0 3,5 0 1,1 5-1,5-5 0,6 0 0,5 4 0,6 0 0,0-8 0,6 4 0,11 0-1,0 0 1,0 0-1,0 0 1,0 0-1,0 0 1,0 0 1,0 0-1,0 0-1,0 0 1,0 0-2,22 4 2,7-4 3,4 4-3,7-8 1,5 4-1,0-4-1,-16 4 1,4 0 0,7 4 0,11-4 0,0 13 0,11-17-1,0 12 1,-6-12 0,6 4 0,6 0-1,5 4 1,6-4 1,-11 0-1,0 0 3,5 0-3,1 0-3,-1 4 3,-5 1 0,-1-1 0,1-4 0,-23 4 0,-5 5 0,5-9 0,0 0 1,0 0-1,0 4-1,1 8 1,-1-7 1,0 3-1,-6 1 0,1-1 0,-1 5-1,-10-1 1,-7 1 1,-5 0-1,0 0-1,0 20 1,0-7 0,-6 16 0,1-11-1,-7 3 1,1-5 0,-1-8 0,1-4 1,0-8-2,-1-1 1,1 9 3,0-8-3,-6 3-1,0 1 1,0 0-2,-6 0 2,0-1 0,1 1 0,-1 0 2,-5-1-2,5 5-1,1-8 1,-1 3 1,-5-3-1,-12 4-1,-5-5 1,-12 1-1,-22 12 1,0-4 2,0 4-2,0-4 2,0 0-2,-6-5-1,0-3 1,6-5 0,6 0 0,-1 1 1,-5 3-1,0-4-1,-5 0 1,-1 5-1,11-1 1,7 5 0,4 0 0,1-5 0,0 5 0,6-9 0,5 9 0,0-5 0,6 1 0,-1-5 1,7 0-1,-1 1 2,6-1-2,0 0-3,0-4 3,0 0 0,1 0 0,-1 4 0,0 0 0,-6 1-3,1 3 3,-1 1 1,0 3-1,12-7 0,5 7 0,-5 5-1,0-4 1,-6-5 3,0 9-3,-6-8-2,-5 3 2,-6-3 0,-5 4 0,-6 4 1,-6 0-1,6-5 0,-17 1-1,0 12 1,-12-16 2,1 12-2,11-8 0,-6 4 0,-5-5 0,-6 1 0,-6 1 0,12-2 0,-1-3 0,-5 4 0,0-1-1,0 1 1,-6-13 1,18 8-1,-1-3 1,-5 3-1,-1-12-3,-5 12 3,0-3 2,17 3-2,0-4 0,0 5 0,5-5-1,-5 4 1,0-3 1,6-10-1,-1 5 0,1 5 0,11-5 1,5 0-1,1 8 0,-6-8 0,-1 0-2,1 0 2,-6 4 0,1 1 0,-6 3 1,11 1-1,0-1 0,-6 0 0,-5 5 0,-12-4 0,-5-5-1,5 0 1,0 0 1,-11 1-1,-23 7 0,-33 1 0,67-5 0,-5 1 0,-12-1 1,-11-3-1,-28 3 1,56-8-1,-11 0-2,-5 0 2,-7 4 0,12 1 0,0-1 1,0 0-1,0 0 0,0-8 0,-5 0-1,16 4 1,-6-4 0,-5-1 0,-5 5 1,-1 0-1,6 5 1,17-1-1,-23 0 0,6 0-1,0 0 1,6-8 1,0 4-1,16 0-1,1-4 1,5 0 0,-6 4 0,-5 0-1,-5 0 1,-1 4 0,6 0 0,5 5 2,1-5-2,-6 0-2,-6 0 2,-11 1-1,17-5 1,-6 0 3,-5 0-3,-6 4 0,-6 0 0,-5 5-2,16 3 2,-5-7 1,-5 3-1,-1-8 1,0-4-1,12 0-2,-6-1 2,-11 5 2,-6-4-2,0 4-1,17 0 1,-6 4 0,-5-4 0,-6-8 1,-28-9-1,45 8 1,-6 1-1,0-1-1,-5 5 1,11 0 0,0 0 0,0 0 1,-6-5-1,1 1-1,5-1 1,5 1 1,1-5-1,-1 5-1,-5 3 1,0 5 0,0 0 0,17-4 0,-5 4 0,-1 0-1,6-4 1,-6-5 0,6 5 0,0-4 3,5 3-3,12 1-2,-6 0 2,1 0 0,-1-1 0,-6 1 0,1 0 1,-1 4-1,-5 0 0,12 4 0,-1-4-2,-6 0 2,1 0 2,-1-8-2,-5 4-1,0-1 1,11 5 0,1 0 0,-1-4 0,-6 0 0,-5 4 0,0 4 0,-5 0-1,-1-4 1,17 0 1,-5 0-1,-1 0-2,1 0 2,-6 0 2,-1-12-2,7 12-2,5-9 2,-5 9 2,-6 0-2,-6 0-1,0 4 1,-5-8 1,5 8-1,6 1 0,0-5 0,-6-9 0,-5 9 0,-1-4 1,18 0-1,-6 4-2,0-5 2,-6 5 3,-5 0-3,-1 0-2,-5 5 2,17-5 0,-28 0 0,1 0 0,-2-5 0,18 1 0,-23 4 0,-51-4 0,17 17 0,51-13 0,12 4 0,-1-4 0,-5 4 0,-6-8 0,-6 4 0,17-4-2,0 8 2,-5-4 2,-12 0-2,1 4-2,-1 5 2,12-1 2,-18-8-4,1 0 2,0-4 1,16 4-1,1 0 1,0 0-1,-6 4 0,0 0 0,-1 5-2,1-1 2,12-4 0,-18 5-2,0-5 2,1-8 2,10 4-2,7 0-1,-1 0 1,0 4-2,0-4 2,-5 9 3,5-1-3,1 5-1,4 0 1,13-9-1,-1 4 1,0 1-1,0-5 1,0-4-1,1-4 1,-1-1-3,0 1 3,6 0-1,5 4 1,1 0 0,-6 0 0,0 0 0,-6 4 0,0 0 0,0 5 0,0-5-2,1 5 2,4-1 2,13 1-2,-1-1-1,0 0 1,0 1 1,0-5-1,0 0 0,0 1 0,1-1-1,-1-4 1,5 0 1,1 0-1,0 0-2,0 0 2,5 0 2,6 0-2,0 0 0,0 0 0,6 0-1,0 0 1,0 0 1,11 0-1,0 0 0,0 0 0,0 0-2,0 0 2,0 0 0,0 0 0,0 0 1,0 0-1,0 0-1,0 0 1,-6 8 1,6-8-1,0 0 0,0 0 0,-6 13 0,6-4 0,0-9-1,0 0 1,0 0 0,0 0 0,0 0 1,0 0-1,0 0-1,0 0 1,0 0-2,0 0 4,0 0-2,-5 12-1,-1-3 1,6 3 0,6 1 0,5-4-2,6-1 2,5-4-1,12 5 1,6-5 1,-1 4-1,1-3-1,-6-5 1,5-5-1,6 1 1,6-4-1,11 3 1,6-3 1,0 0-1,-12 3-2,34 1 3,6 0-1,34-13 0,-45 4 0,11-8 2,62-13-2,-40 5-1,-39 20 1,12 1 0,5-1 0,28-4 0,-51 5 0,1-5 0,5 5 0,0-5 0,0 5 0,-6-1 0,-11 1 0,0 3 0,6 5 0,-6 5 2,-5-1-2,-1 0-2,0 0 2,1 1-1,-18 3 1,1-4-1,-1 1 1,1-5 2,16-5-2,1 1 1,-1 0-1,1 0-2,-1-1 2,-5 1 2,-12 0-2,7 0-2,4 4 2,7 0 1,5 0-1,0-5 0,-11 5 0,5 0 0,1-4 0,-1 0-1,6 0 1,0-5 2,0 1-2,0 4 0,-5 4 0,-12-5-1,-5 1 1,5 8 2,0 1-2,0-1-2,0 0 2,0 5-1,1-5 1,4 0 3,-16 4-3,6-8-1,5 5 1,0-5-2,0 0 2,6 0 2,-1-5-2,1 5 1,-6 0-1,0 0 0,0 0 0,-11 0-2,5 5 2,-5-1 2,6 0-2,-1 5-2,6-5 2,1 4 2,-7-3-2,6-1-1,-5 0 1,-12 0-1,0 1 1,6-5 2,0 0-2,0 0 0,5 0 0,1 0-2,-1 0 2,1 0 0,5 0 0,0 4 1,0-4-1,-11 4 1,0 0-1,6 0-1,5 5 1,6-1 0,-1-3 0,7-1 1,-6 0-1,-6 0 0,6-8 0,-1 0-2,7 0 2,5-1 1,0 5-1,0-4-1,-5 0 1,-12 0 2,-6-1-2,1 5 0,-1 0 0,1 5-1,-1-5 1,1 4 1,5 0-1,0 0 0,-5 1 0,5-5 1,-17 0-1,6 0 0,0 0 0,-6-5-1,6 5 1,0-4 0,-1 4 0,1-4 0,0 0 0,6 4-1,-1 0 1,1 0 2,-1 0-2,1 0-1,-12 0 1,0 0 0,6 4 0,0 0-1,5 5 1,1-5 1,-1 0-1,1 5 0,0-1 0,-1-4 0,1 0 0,-12-4-1,0 5 1,6-5 3,0 0-3,5 0-3,1 0 3,5 0-1,0-5 1,0 5 0,0 0 0,1 5 3,-18-5-3,0 4-1,6 4 1,5-3 0,6 3 0,1 1 0,4-5 0,7-4 0,-6 0 0,-6-4 0,0-1 0,6 1 0,5-4 0,1-1 2,-1 1-2,1 3-2,-1 5 2,-11-4 0,6 4 0,0 0 0,5 4 0,6 1 0,6-5 0,-6 0 0,-11-5 0,17 1 0,5-4 0,0-1 0,1 1 0,-6 4 0,-6-1 2,5 5-2,1 5-2,5-5 2,6 0 0,-5 0 0,-6-5 0,5-3 0,6-1 1,6 5-1,-1-4 1,-16-1-1,5 5-2,6 4 2,0 0 0,1 0 0,-7 0 0,-5-4 0,-1 0 0,7-5 0,-1 5 0,6 0 0,-5-1 1,-18-3-1,0 8 1,6 0-1,1 0-3,-1 4 3,0-4 1,5 0-1,-4 0 1,-7-4-1,6 0 0,0-1 0,6 1-1,0 0 1,-1 0 1,-16-5-1,6 14-1,5-10 1,0 5 1,0 5-1,0-5-1,0 0 1,-5 0-1,-7 4 1,1-4 1,6-4-1,-1 4-1,0-5 1,7 5 1,-1 0-1,-6-4 2,-11 0-2,6 0-2,5 4 2,1 0 0,5 0 0,0 0 0,6 0 0,-17 4 0,5-8 0,12 8 0,5-8 0,6 4 0,-17 0 0,29-5 0,-7 10 0,1-5 0,-6 0 2,-6 0-2,-11 0 0,6 0 0,0 4-2,5 0 2,1-8 0,-7 0 0,1 8 0,-17-13 0,5 18-1,0-9 1,0 4-1,6-4 1,0 0 4,1 0-4,-7 0-1,-5 0 1,5 0 2,6-4-2,6 0-3,5 8 3,-5-8 0,-17 4 0,5 0 0,1-5 0,5 5 0,6 9 0,-1-5 0,1-8 0,-11 0 1,-7-1-1,1 10-1,6-10 1,-1 5 2,6 5-2,6-5-2,-6 0 2,-6 0 1,7 4-1,4-4-1,7 4 1,-1-12-1,-5 8 1,-12 4 2,18-4-2,5 0 0,0 0-1,0-4 1,-17 4 0,5 0 0,7 4 1,5-13-1,6 9 0,-1 0 0,-16 0-1,17 0 1,-1-4 0,-5 0 0,0 4 0,-11 0 0,-12 0 0,1 0 0,-1-4 0,1 8 2,-1 0-2,1-12-6,5 12 6,0-4 5,-11 0-5,-1 0-1,1-4 1,6-1 0,5 5 0,6-4 1,-1 4-1,-22 0 0,6 0 0,6-4 0,5 4 0,0 4 2,0-4-2,-6 0-2,-5 0 2,0 0 0,-6-4 0,-11 8 0,-17-4 0,6 0-1,-7 0 1,1 0 1,-11 0-1,-6 0-1,11 0 1,-5 4 1,0-8-1,-1 0 1,1 0-1,0 4-1,-6 0 1,0 0-1,0 0 1,0 0 2,0 0-2,0 0 0,0 0 0,0 0-1,0 0 1,0 0-1,0 0 1,0 0 3,0 0-3,0 0 2,0 0-2,0 0-1,5 0 1,-5 0 0,0 0 0,0 0 0,-45 4-1,-6 0 1,-11-4-3,11 0 3,-33 0 0,-12 0 3,0 0-3,17-8 2,0 12-2,-6 4-2,0-3 2,1-14 2,-1 9-2,17 4 0,-22 1-2,0-1 2,-1-8 0,12 8 0,0 0 2,0-4-2,0-8 0,0 12 0,-5-4 2,22 4-2,-6 0-1,-6-8 1,1 0-1,-6 8 1,-6-8 1,18 0-1,-29 8 0,0-4 0,5 0 0,1-4-2,17 8 2,-1 0 3,-5 0-3,-5 1 0,-7-1 0,24 0 0,-24 5-2,-5-5 2,0 0-1,6-4 1,17 8 0,-1-3 0,-5-1 2,0 4-2,0-3-2,-11 3 2,5 1 2,6-1-2,0-4-1,0 1 1,6-1-1,5 0 1,6-4 2,0 4-2,-6 0 0,-5 1 0,-1 3 0,1 1 0,18-1-1,-2 1 1,1 3 2,-6-3-2,5-5 0,-5 0 0,0-4-2,0 4 2,17-4 2,0 0-2,-6 0 0,-11 0 0,0 0 0,0 5 0,-6-1-1,11 0 1,12 0-1,0 1 1,0-1 1,-6-4-1,6 0 2,0 0-2,-6 0-1,-5-4 1,-1-1 0,12 1 0,11 4 2,-5 0-2,-1-4-2,-5 4 2,-6 0 0,0 0 0,-5 0 0,-1 0 0,12 4 0,-6 5 0,-5-5 3,-6 0-3,-6-4-2,-5-4 2,16 0 0,-33 4 0,-6 0 0,-56 4-1,39 4 1,34-3 2,-6-10-2,-5 1-2,11 0 2,0 0 1,-12-1-1,-5 5 1,1 0-1,-30 9-2,46-9 2,-5 0 1,-7-4-1,7-5 1,-1 1-1,-11-1-2,-6 5 2,-56 4 0,40 0 0,39 4 2,-11-8-2,-1 0-3,12-5 3,-11 5 3,-6 0-3,-56 8-3,33 0 3,40 0 1,-6 1-1,-5-5 0,-6-5 0,17 1 1,-6 0-1,-5 4-1,-6 0 1,-39 4 1,61 0-1,-5-4 1,-5 0-1,-1-4 0,0-4 0,6-1 0,-5 5 0,-7 0-2,-5 4 2,12 4-2,-1 0 2,-5 1 0,-6-5 0,0-9-1,-23 1 1,18 8 0,-57 4-8,16 0 8,69 5-3,-17-1 3,-12-8-5,-33 0 5,56 4-4,-12 0 4,-5 1-5,-56 12 5,33 0-6,46-13 6,-12 0-3,-5-4 3,11 0-5</inkml:trace>
</inkml:ink>
</file>

<file path=ppt/ink/ink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8:43.97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864 1641 0,'-6'5'25,"6"-5"-25,0 0 2,0 0-2,-5 12 0,-1 1 0,6 4 0,17-4 0,17-1 4,22 5-4,18-13 1,22-4-1,79-8 0,-12-1 0,12 9 2,-5-4-2,10-4-2,-11 8 2,1-9 0,-1 9 0,-16-12 1,-35 16-1,-50-4 1,-12-4-1,-11 8-1,-11 0 1,-22 0 1,-12 1-1,0-5-2,-40 4 2,-22 8 2,-6 10-2,-11-5 1,-17 0-1,-56-1 1,-6 6-1,0-10 3,17 1-3,56-5 1,6 1-1,6-1-1,10-3 1,7-5 1,17-5-1,16-3 0,29 8 3,-6 0-3,39-9-1,23-3 1,12 3 1,5 9-1,11 13-2,0-13 2,1 13-1,27 4 1,-61-13-2,-7 0 2,-10 0 0,-12 1 0,-5-1-3,-29-4 4,6 0-1,-51-4 5,-11 8-5,-11 0 0,-12 0 0,0 5 1,6-5-1,0 0 1,6 5-1,5-1 0,6 1 0,17-5 0,11 0 0,6-4 0,39-8 2,17 8-2,23-9-1,23 5 1,10-9 1,18 5-1,73-18-1,-11-8 1,10 5-2,-10 3 2,6 1 1,-1 4-1,-28 4 2,-6 4-2,-5 5 0,-56 4 0,-7 4-2,-10 0 2,-12 4 0,-17 8 0,-22 1 1,-23 0-1,-23 4-1,-10 0 1,-18 4 0,-17-4 0,-5 0-1,-17-5 1,-74-3 0,23 8 0,6 0 1,10-26-1,52 18-1,11-5 1,11-4 1,6 4-1,17-4 2,6-4-2,16 8-1,17-12 1,18 8 1,27-13-1,23-8 0,12 0 0,22-5 0,73-3 0,12 3-1,5-8 1,11 5 0,7 12 0,44-4 2,-17 0-2,-33-5 1,-6 9-1,5 5-2,-5 12 2,-22-13 0,-7 0 0,-5 17 0,-17-8 0,-5 17-2,-46 0 2,1-9 0,38 4 0,-50-8 2,0 9-2,-5-9-1,-12 0 1,-11 4 3,-6 0-3,-11-4-2,-17 4 2,-17 9-3,-17 0 3,-17 4 3,0 0-3,-11-5 0,-17 1 0,-12-4 0,1-1 0,-17-8 0,-18 0 0,-50 8-1,-11 1 1,-6-1 3,17-8-3,0 0-3,6-4 3,27 0 1,46 0-1,0-1 0,6 14 0,5-22 2,6 5-2,17-9 1,6 17-1,10-13 1,7 0-1,16-3-3,6 16 3,0 0 2,6-5-2,-1-7-1,1 7 1,-6 1 0,-23 4 0,-10-4 0,-7 4 0,-5 13 0,-6-5 0,-5 9 0,-1-4 0,1 8 0,5-13 1,11-3-1,7 7 1,4-12-1,7 0 0,5 4 0,0-4 0,6 5 0,5-1 0,6-4 0,-11-9 0,-1 5 0,-5 4-2,-11 0 2,-11-4 2,-12 4-2,-11 4 0,-6 0 0,-17 1 1,-11-1-1,1 0-2,-75 9 2,-5-5 0,17 5 0,-6 0 2,6-9-2,23-4-1,45 4 1,-6 5 1,0-9-1,11 0-1,0 0 1,1-5 0,-1 1 0,6 0 2,0 4-2,17 0-2,6-4 2,10 8 1,12-8-1,1 0-1,10-1 1,0 1 0,7 4 0,4-4 0,1 4 0,11 0 1,0 0-1,0 0-2,0 0 2,0 0 1,0 13-1,0-5 0,11-4 0,6 0 1,11-8-1,12 4-1,11 0 1,5-4-1,-5 0 1,5 0 0,6-1 0,1 5 1,-1-4-1,0 0-1,-6 8 1,-11 9 1,-5-9-1,-12-4-2,-5 0 2,-6 4 1,-23 0-1,6-4-2,-40-12 2,-10 3 2,-7-3-2,-16 3 1,-17 5-1,-1 0 0,-67 4 0,-96-5 3,57-3-3,50-5 1,23 13-1,56 0-3,6 4 3,17-4 1,11-8-1,6 0 1,5-1-1,0 5 0,7 0 0,-1-1 0,5 10 0,12-5 0,0 0 0,0 0 0,0 0 0,0 0 0,0 0-1,0 0 1,0 0 0,29 0 0,10-9 0,12 5 0,5 4 0,12-9-1,17-3 1,11-1 2,45-12-2,0 12 1,0-4-1,-11 4-2,-57 18 2,1-5 0,-7 8 0,-5 0-1,-5 5 1,-6-4 0,-12 8 0,-5 0 0,-6-5 0,-5-3 0,-6 3 1,-6 1-1,0-4 1,-5-5-1,0 0-2,-1-12 2,12-5 1,11-8-1,-5 4 1,11-4-1,17-5 0,11 5 0,5 0 1,1 4-1,17 4-3,5-8 3,46 8 2,-63 9-2,-11 4 0,0 0 0,-5 0-2,-12 9 2,-6 3 1,-10 5-1,-18 4-1,-11 5 1,-6-5 0,-39 17 0,-17-8 0,-11-9 2,-18-4-2,-10-9-2,-52-4 2,18 5 3,50-13-3,0 4-2,1 0 2,10-9 0,7 1 0,10-5-1,6 9 1,12 0 0,5 4 0,11-13 2,7 4-2,10-3 0,6-14 0,11 5 0,12 0 0,11 0 1,5 0-1,6 0-1,0-9 1,-5-8 0,-1-5 0,-5 1 0,0 0 0,-6-5-1,-11 5 1,-5 0 1,-7 12-1,-10 5 0,-12 3 0,-17 5 0,-23-12 0,-5 8 0,-17-5 0,-17 9-1,-56-12 1,16 16 1,40-8-1,-45 0 0,23-13 0,56 17 1,5-4-1,12-5 0,11-12 0,12 4-1,10 5 1,12 3-2,17-16 2,23-5 3,16-8-3,1 5-1,10-10 1,46-20 0,-5 21 0,-46 29 0,0 5 0,-17-5 1,-6 13-1,-10-4 1,-7 4-1,-5 4-2,-22 5 4,-24 3-2,-16 10-1,-11-10 1,-1 10 1,1-1-1,-1-4 0,7 0 0,-1 0 4,11 4-4,6-4-4,6 4 4,6-8 2,10 0-2,12-9-1,6 5 1,11-9-2,5 4 2,1-8 2,0 8-2,-6 1-1,0-1 1,-1 4-1,-4-3 1,-1 3 1,-5-3-1,-1 7 1,-5 1-1,0 4-2,0 0 2,-39 9 1,-6-1-1,-12 0 2,1-3-2,5-1-1,0 4 1,0 5-2,6-9 2,6 1 0,10-1 0,7-8 1,5 12-1,17 0 0,17-3 0,17 12 1,22-5-1,18 1-1,5-9 1,11 5-1,12-5 1,50 9 3,-5-5-3,-1 5-2,-10 0 2,-63 3 0,6 6 0,6 7 1,-6 9-1,-6 5-2,-11 3 2,-11 1 0,-11-5 0,-18 17 1,-22 5-1,-28 8 2,-34 34-2,-17-26-2,11-37 2,-16-10 0,-12 1 0,-74 21 0,12-4 0,0-4 0,6-9 0,16-9 1,57-12-1,6-4-2,11-5 2,11 1 1,12-5-1,33-8 0,6 4 1,56-21-1,12 8-3,17-12 3,11 4 0,62-1 0,-23-7-2,-22 16 2,-45 9 0,-12 4 0,-11 0-3,-11 4 3,-17 4 0,-22 5 0,-18 8 0,-16 5 0,-24 8 3,-10-1-3,0 10-2,-6-1 2,-46 9-1,52-21 1,5-9 0,18-4 0,4-5 0,13 1 0,10-9-1,17 5 1,6-9 3,23-4-3,11-1-1,-6 1 1,6 4 0,-6-17 0,-11 13 1,0 4-1,-6-4 0,1 4 0,-35 4 0,-11 9-1,-11 4 1,-6-5 1,-5 5-1,-6 4-2,-12 13 2,1-8 1,5 3-1,6 5 1,11-8-1,12-10-3,10 1 3,7-4 2,11-9-2,11-4-1,33 9 1,18-9 2,11-4-2,12-5-1,5-4 1,0 5-2,-6 4 2,-11-5 1,-17-3-1,-5 16 2,-12-4-2,-5 4 0,-23 4 0,-17 9 0,-11-8 0,-18 8-2,-4-5 2,-12 10 3,-18-1-3,-4-4-2,5 4 2,17-8 1,5-1-1,6 1 1,12-5-1,11-3 3,11-10-3,11-3 0,29-9 0,22 0-1,17-12 1,17 3 1,17 1-1,51-18 0,-6-7 0,0 24 0,-11 1 0,-51 21 0,-6 8 0,-5 0 0,-6-4 0,-11 13 0,-6-5 0,-11 9-2,-6-4 2,-5 8 0,-18-8 0,-10 8 0,-12-4 0,-12 4 0,-16 4 0,-11-12 0,-12 17 0,6-18 0,0 5 0,0-8 0,0-1 0,5-8 4,12 0-4,6 4-2,10-4 2,35-16 0,11 3 0,17 0 0,22-4 0,18 0 0,5-4 0,22 8 0,69 1 0,-24-5 0,7-4 0,-1 8 0,-22 0 0,-51 5 0,0 12 0,0-4 0,-6 8-2,-5 5 2,-17 0 0,-6-5 0,-5 5 1,-18 4-1,-16 4-1,-17-4 1,-18 0 1,-10 0-1,-6-4 1,-17-1-1,-6-7 0,-5 3 0,-1 0-1,6 1 1,1-5 0,5 0 0,11-8 0,6-9 0,5 9 1,18 0-1,16-4 0,23-9 0,22 0-1,29 0 1,22 4 0,23-4 0,74-13 1,16-3-1,34 3-1,-34 5 1,-5 8 3,5-13-3,28 5-1,-39-1 1,6 14-1,-35-1 1,7 9 0,-7 8 0,-22-4 0,-11 13 0,-56-9-1,-7 4 1,-16 9 1,-45 0-1,-17 4-1,-29 5 1,-33 3-1,-18-8 1,-38 9 1,-92 8-1,-50 13-2,17-13 2,12-8 2,-7-18-2,29-7 1,40-1-1,-1 0 0,29 0 0,22 1 0,62-1 0,12-4 3,10-4-3,18-1 0,28-16 0,34 0 0,34 4 0,22-13-2,102-12 2,23-4 2,50-5-2,23 13-2,0 21 2,-23-26 2,17 22-2,-22 0-2,5 13 2,-28-1 2,-34 13-2,-16 9-3,-7-4 3,-16 3 3,0-3-3,-1-1-2,-16 1 2,-12-1 2,-50 1-2,-6 3 0,-5-8 0,-12 1 0,-17-5 0,-6 4-3,-27-4 4,-35 4-1,-17 0-1,-22 5 1,-22-5 1,-7 0-1,-21 5 0,-80-1 0,-17 5 0,0 0 0,-11 8 0,-29-8 0,1 8 1,28 4-1,34-4-5,5-8 5,23 4 5,11-9-5,17-3-2,63 3 2,10-12 1,12 4-1,11 0 2,51-13-2,17 0 0,22 1-2,29-5 2,11 4 2,85-12-2,5 20-1,6 1 1,5 0-1,-5-9 1,6 5 0,-17 16 0,-1 1 0,-22-9 0,-34 4 0,-56 4 0,-6 1-1,-11-5 1,-11-4 0,-12 9 0,-23 3 0,-16 5 0,-28-4-1,-35 4 1,-16-4 1,-29 4-1,-73-1-2,-16-11 2,-1 3 2,-45 5-2,34-5 0,39-8 0,17 5 2,18-5-2,21-13-2,63 4 2,12-3 1,21-9-1,35-9 0,28 0 0,39-4 0,23-12 0,113-26 0,68 8 0,5-3-2,6 7 2,16 5 1,-4-4-1,-7 13 1,18-1-1,-7 5-2,-10 4 2,-6 8 3,-17-4-3,-17 4-3,-12 22 3,-10 4-1,-69 4 1,1-5 1,-6 5-1,-22-12 2,-57 12-2,5 0-1,-5 0 1,-5 0-1,-18 0 1,-5 4 0,-11-8 0,-7 8 1,-16-4-1,-28-13-1,-34 18 1,-23-10 1,-33 10-1,-74-10-1,-29 18 1,1-21 0,-23 20 0,-50-8 1,-6-8-1,-18 4-1,-4 17 1,4-30-2,24 26 2,-12-26 4,17 9-4,17 4-1,40 9 1,67-5 2,34-17-2,57 17-1,22-20 1,28-6 0,23-20 0,51-9-1,84-38 1,34 26 0,85-18 0,17 18 1,6-22-1,10 13 1,-4 13-1,-18 4-1,0 8 1,-22 14 0,-23 16 0,-85 0 0,-16 0 0,-63 8 0,-17 5 0,-10 0-1,-7 0 1,-16 4 3,-29-5-3,6 5-1,-56 0 1,-23-4 1,-12 0-1,-16 8-2,-57 5 2,6-5 1,6-8-1,16-1 0,63 5 0,5 0 0,12 5 0,11-1 1,11-4-1,11 0 0,18-9 0,27 5 0,23 0-2,17-5 2,1 1 0,10 4 0,6-1 0,-6-3 0,-5 8-4,-11 0 4,-12 4 2,-11 0-2,-12 1-1,-16-14 1,-18 22 1,-10-5-1,-12 9 0,-5 9 0,5-1 0,5 1 0,7 7 0,5 10 0,11-1 0,23 5 0,34-1-2,28 1 2,90 42-4,46-5 4,28 1-36</inkml:trace>
</inkml:ink>
</file>

<file path=ppt/ink/ink4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40:13.611"/>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9 0,'0'0'6,"0"-4"-6,0 4 6,0-5-6,0 5 7</inkml:trace>
</inkml:ink>
</file>

<file path=ppt/ink/ink4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40:17.00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56 110 25,'0'0'0,"0"0"5,0 0-5,0 0 4,0 0-4,0 0 2,0 0-2,0 0 3,0 0-3,0 0 3,0 0-3,0 0 0,0 0 0,0 0 1,0 0-1,0 0 6,0 0-6,0 0 5,0 0-5,0 0 3,0 0-4,0 0 1,0 0 3,0 0-3,0 0 0,0 9 0,0 8 0,0 0 0,0 4 1,0 0-1,0 4 1,-6 1-1,6 3 0,0 1 0,-6 8 0,1 0 0,-1-8 1,1 4 0,-1 17 0,0-9-1,1 13 0,-1 4 2,6-4-2,0-8 1,0-9-1,0-4 0,0-5 0,0-7 0,0-1 0,0 0 0,0 4 1,6-4-1,-1 9 0,-5 0 2,0-1-2,0-3 0,0-1 0,0 1 1,0-1-1,0 0 1,-5 1-1,5-1-2,0-4 2,-6 0-3,6-8 3,-6 4 4,6-4-4,0 0 0,0-9 0,0-4 5,0 0-5,0 12 0,0 1 0,0-9-1,0-4 1,0 0-1,0 0 1,0 9 1,0-1-1,0 5 1,0 8-1,0-17 0,0-4 0,0 0 0,0 0 0,0 0 2,0 0-4,6 13 2,0-9 0,-6-4 0,5 17-1,-5-12 1,0-5 1,6 12-1,0-3 0,-6-1 0,0-8 0,0 0-1,0 0 1,5 13 2,1-5-2,-6 1-1,5-1 1,1-4 1,-6-4-1,0 0 2,6 9-2,-1-5 0,-5-4 0,6 13 3,0-9-3,-6-4-3,5 4 3,-5-4 0,17 0 4,0 0-4,-5 5 0,4-1 0,7 0 0,0 0 0,5-8 0,6-4 0,0 3 3,-1-3-3,7-9 0,5 4 0,0 1 1,6 7-1,0-3-1,0 4 1,-1 4 3,-4-5-3,4 10-3,1-10 3,0 5 1,5 0-1,1 0 4,-1-4-4,-5 4-4,-6 13 4,0-17 0,1-1 0,4 5 2,1-4-2,0 4 0,5 4 0,1-4 2,-6 0-2,-1-4 0,7 4 0,-1-4-1,6 0 1,-5-1 1,-1 10-1,1-14-2,-12 9 2,6 0 0,0-4 0,5 4 2,0-4-2,-5 8 0,0-4 0,0 4 0,-6-4 0,-5 4 1,5 5-1,5 4-1,1-13 1,0 0 0,0 4 0,5 4 1,1-3-1,-1-1-1,1 4 1,5-8 1,0 0-1,0 0 0,0 0 0,-6 0 2,-5 4-2,0 1-2,0-5 2,5 4 0,1-8 0,-1 8 0,1-4 0,-1 8 1,-5-3-1,-6-5 0,6 8 0,0-4 0,-1 1 0,1-1 1,0 0-1,0 0 1,11 9-1,0-9-2,-6-8 2,1 8 0,-1 0 0,1 1 0,-1-14 0,1 13 0,-7-4 0,1 0 0,0 0 0,0-4 0,5 8 0,1-4 0,-1-8 0,1 8 1,-1-4-1,1 0 0,5-5 0,0 5 0,0 0 0,0-1-1,0 1 1,0-4 0,0-5 0,0 9 1,0-5-1,0 5 1,-5 0-1,-1 4 0,-5 0 0,0-4 0,0-1 0,0 10-1,5-10 1,-5 1 1,0-9-1,-1 13 0,1-12 0,-6 3 1,-11 5-1,0 0-1,0 0 1,0-1 0,0 1 0,0 4 1,-1-8-1,7 3-2,-1 5 2,-5 0 0,0 0 0,0 0 1,-6-4-1,0 4-3,-5 0 3,5-4 2,-5 4-2,5 0 0,0-4 0,0 4 1,6 0-1,0 0 0,-6 0 0,1-5 0,5-3 0,-6 8-2,0 0 2,0-4 1,0-1-1,1 5 1,-7 0-1,-5-4 0,0 4 0,6 0-1,-1 0 1,1-4 1,-1 4-1,1-4 2,0 4-2,-1 0-2,1 0 2,-1 4-1,1 0 1,-1-8 2,-5 4-2,0 0-1,0 0 1,0-4 0,0 0 0,0 4 0,0 4 0,0-4 0,-6 0 0,0 0 0,1 0 0,-7 4-1,1 0 1,-6-4 1,0 0-1,11 0 0,1 4 0,-1-4 0,0 0 0,1 0 0,-7 5 0,-5-5 0,0 0 0,0 0 0,6 0 0,-1 0 1,-5 0-1,0 0 1,0 0-1,0 0 1,0 0-1,0 0 0,0 0 0,0 0 2,0 0-2,0 0 5,6-5-5,-6 1 2,6 0-2,-6 4 4,5-13-4,1-8-1,0 0 1,-1-9 1,1 1-1,5-1 2,1-4-2,-7 5-3,1 3 3,-1-8 2,-5 5-2,6 8 0,0-1 0,-1 1 1,1 4-1,-6 0 0,0 9 0,0-13 3,0 8-3,0-8-2,0 0 2,0 4 0,0 8 0,0-12 2,0 8-2,0-4 0,0 5 0,0-9 0,0 8 0,0-4 0,0 0 0,0-13 0,0 5 0,0 0 0,0-1 0,0 5 0,0 0 0,0 0-1,0 12 1,0-8 1,0 5-1,0-5 0,0 12 0,0-12 1,0 5-1,0-9 0,0-5 0,0 5 0,0-9 0,0 1-2,0 3 2,0 1 1,0 4-1,0-5 0,0 5 0,-6 9 0,6-10-1,0 5 1,-5 1 2,-1 3-2,0 4-1,6 5 1,0-4 1,0 3-1,0 5-2,0-4 2,0 4 1,0-8-1,0-5 1,0 13-1,0 0 0,0 0 0,-5 0-1,5 0 1,0 0 1,0 0-1,0 0-2,-6-4 2,6 4 2,-5-9-2,5 5-1,0 4 1,0 0-1,0 0 1,0 0 3,-6-4-3,6-5-3,0 5 3,0 4 2,0 0-2,0 0 0,0 0 0,0 0-1,-6-4 1,6 4 0,0 0 0,0 0 0,-5 0 0,5 0 0,-12 0 0,12 0 1,0 0-1,0 0-1,-17 0 1,0-9-1,6 5 1,0 0 1,0-4-1,-1-5 0,-5 4 0,-5 9 1,-1-8-1,-5 4-1,-6-5 1,0 1 0,-5 8 0,-1-9-2</inkml:trace>
</inkml:ink>
</file>

<file path=ppt/ink/ink4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40:17.209"/>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1450 48 116,'-33'-4'0,"-7"-5"-1,-5 9 1,0 0 1,0 5-1,-6-5-1,0-9 1,0 5 2,0-5-2,1 5-2,-7 0 2,-5 4 1,6 0-1,-6-4-1,11-1 1,0 5 0,-5 9 0,-1-1 0,-11 1 0,-5 8-1,0-5 1,11 1 1,-1 0-1,1-5 1,-5 5-1,-1-4-1</inkml:trace>
</inkml:ink>
</file>

<file path=ppt/ink/ink4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40:26.55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6145 364 114,'-67'4'0,"-1"-12"0,0 20 0,0-7 0,-5-1 0,5 0 1,6-4-1,0 4-2,0-4 2,0-4 1,0 4-1,5 0 2,1 4-2,5-8-2,6 4 2,6-4 0,-1 4 0,1 0-1,-1-4 1,6-1 1,0 1-1,0-8 0,1-5 0,-1 8 0,0 1 0,-6-5 0,1 9 0,5-5-2,0 5 2,0-4 3,0 3-3,-5-7-2,-1 7 2,-5 1 1,0 4-1,0 4-1,0 5 1,5-1 1,1 1-1,-1-5 0,1 0 0,-7-8 0,1 12 0,-5-3 0,-1 12 0,0-17 0,0-9 0,0 9 0,1-4 0,-1 4-1,-6 0 1,1-4-2,-1 4 2,1 4 2,5 0-2,0-4-1,-5 4 1,-1 9 0,1-9 0,0 5 0,-7-9 0,7 0 0,5 0 0,0 4 0,1-4 0,-1 4-2,0-12 2,0 4 2,6-1-2,-6 1 0,0-4 0,12 8-1,-6 0 1,0 0 1,-6-5-1,0-3-1,0 16 1,-5-3-1,-1-14 1,7 5 0,-7 0 0,1-1-1,-6 1 1,0 4 2,-1 0-2,1 4-1,12-4 1,-1 0 0,6 5 0,-6-5 0,0 4 0,0-4 0,0 4 0,6-4 0,-6 0 0,6 0-1,0 4 1,6-8 2,-1 4-2,-5 0-3,0 0 3,0 4 2,-1 5-2,1-5-1,0 0 1,0-4-2,11 9 2,0-9 1,0 4-1,1 0 0,-1 5 0,0-5 0,0 4 0,6-3 0,-6-5 0,6-5 0,-6 10 0,0-10-1,6 10 1,-1-1 0,7-8 0,-1 8 0,1-13 0,5 9 1,0-8-1,0 8-1,0-4 1,0 4 1,-6-4-1,7-1-2,-1 1 2,0 4-2,5-4 2,1 8 0,11-4 0,0 0 0,0 0 0,0 0 1,0 0-1,-11 0-3,11 0 3,0 0-2,0 0 2,0 0-3,0 0 3,0 0 0,0 0 0,0 0 0,0 0 0,0 0 0,17 0 0,-6-4 0,6 8 0,0 0 1,11-4-1,0-4-1,6-9 1,6 9-1,-1 0 1,6 0 1,6 4-1,-6-9-1,0 5 1,6 0-1,6-1 1,5-3 0,0 12 0,0-8 2,0-13-2,0 13 0,6-5 0,0 9-1,-1-8 1,1 4 0,0-1 0,0 5 0,-1-4 0,7 4 1,-1 0-1,0 0-1,-10-4 1,-1 0 0,-6 0 0,6 4 1,-5-5-1,-1 10 0,0-1 0,1-8 0,-6-1 0,-6 1 0,6 4 0,-1 0 0,1 0 0,6 0 0,5-4 0,0 4-1,-6 0 1,1-4 0,5 4 0,6-13 1,-1 9-1,7-1 2,-7 10-2,1-14-2,6-4 2,-1 13 0,0 5 0,1-5-1,-7 4 1,1-4 0,0-9 0,0 14 1,-1-1-1,1-4-1,-6 4 1,-5 0 0,-7 1 0,1-5 1,0 8-1,0-8-2,0 0 2,-1 0 1,1-4-1,0 8 1,-6-8-1,0 8 0,1 5 0,-1-5-1,0 0 1,6-4 1,-1-4-1,1 0 0,0 4 0,0-5 0,-12-3 0,1 12 0,5-8 0,0 0-1,0-1 1,0 10 1,1-5-1,-1 4-2,0-8 2,-6 4 1,1-5-1,-1 5 0,7 5 0,-7-14 1,6 9-1,0-4 2,1 0-2,-1-5-2,-6 1 2,6 8 0,-5-4 0,-1-1 0,7 1 0,4 0 0,1 0 0,6-5 0,-1 1 0,1-9-1,-1 21 1,0-12 1,7-5-1,-7 9 0,0-5 0,1-4-1,-1 1 1,-5-5 1,-6 13-1,0-1 0,1 1 0,-7 0 0,1-5 0,-1 5 0,1 0 0,-7 0 0,1 4 0,0-5 0,-6 10 0,1-5 1,-1 12-1,0-7-1,-11-5 1,0 0-1,6 4 1,-1 0 1,6 9-1,-5-9 0,-1-4 0,7 4 0,-1 9 0,0-9-3,6 5 3,0-5 1,0-4-1,0 4 3,-1 0-3,-4 1-2,-1-1 2,0-4 1,0 8-1,-5-3 0,5-5 0,-5 4-1,-1 0 1,1 0 0,-1 0 0,-5 1 0,0 3 0,0-4 0,0-8 0,-5 8 1,-1-4-1,0 0 0,0 0 0,-5-4-1,0 8 1,-6-4 0,0 0 0,0 0 0,11 0 1,0 0-1,1 0-1,-1 0 1,0 0 1,6 5-1,0-5 1,-6 8-1,6-16-2,-6-1 2,1 9 0,-1 0 1,0-4-1,1 4-1,-1-4 1,0 4 1,1-5-1,-1 5-1,0 0 1,0 9 0,1-9 0,-7 4 1,7-8-1,-7 8-2,1 0 2,-6-4 1,0 0-1,11 5-1,0-5 1,-5 0 0,0 4 0,-1-4 1,7 0-1,-7 0 0,-5 0 0,0 0-1,0 0 1,0 0 2,0 0-2,12 0-1,-1-4 1,0 12 0,-5-4 0,-1-4 0,1 5 0,5-1-1,-5-4 1,-6 0 1,11 0-1,1 4 0,-1 9 0,0-5 0,-5-4 0,5-4 0,-5 5 0,-6-5 1,11 8-1,0 5-2,1-13 2,-7 4 1,1 5-1,0-1-1,-1-8 1,-5 0 1,12 17-1,-7-9 0,6-3 0,1-1 0,-7 4 0,1 1 0,0-1 0,-1 5 1,1-5-1,0 5-2,-1-4 2,1-1 1,0-4-1,-6-4 0,0 0 0,0 0 0,0 0 0,0 0 0,5 13 0,-5-5 0,0-8 0,6 13 0,-6-4 0,0-1 0,5 5 0,-5-1 0,0 10 0,0-5-1,0-5 1,0 5 1,0 4-1,0 1 0,0-1 0,0 0 0,0-4 0,0 0 1,0-5-1,0 1 1,0 4-1,0 0-3,0-4 3,0 12 0,0-4 1,0 0-1,0 1 0,0-5 0,0-5-1,0 5 1,0 9 1,0-5-1,0 0 1,0 0-1,0 4-1,0-8 1,0 5 0,0-1 0,0 8 0,0-7 0,0 7 1,-5-12-1,5 9-1,-6-1 1,6-8 0,0-4 0,0 3 0,0-3-1,-5 0 1,5-5 1,0-3-1,0-5 0,5-5-1,-5 5 1,0 5 4,0-5-4,0 0-4,0 0 5,0 0-1,0 12 0,0 5 0,0-4 0,0 0 0,0-1 0,-5 5 0,5-8 0,0 3 0,0 1 0,0 0 0,0 0 0,0-1 0,0-3 0,0-9 0,0 17 1,0-5-1,-6 1-1,6 0 1,0-5 0,0 1 0,0-1 3,0-8-3,0 0-3,0 0 3,0 13 0,0 0 0,0-1 0,0-3 0,0 8 2,0-5-2,0 1-2,0 0 2,0-1 0,-6 1 0,12 4 0,-6-4 0,0-5 2,0-8-2,0 9-1,0-9 1,0 0-2,0 0 2,0 12 3,0-3-3,0 4-2,-6-9 2,6-4 1,0 0-1,0 0 0,0 0 0,0 0-3,0 0 3,-5 8 3,5-8-3,0 0-1,0 0 1,0 0 1,0 0-1,0 4 1,0-4-1,0 0 1,0 0-1,0 5 1,0-5-1,0 0 2,0 0-2,0 0 2,0 0-2,0 0 2,0 0-2,0 0 0,0 0 3,0 0-3,0 0 0,0 0 0,0 0 4,-6 4-4,6-4 0,0 0 0,0 0 0,0 0 0,0 0 2,0 0-2,0 0-1,0 0 1,0 0 1,0 0-1,-17 4 0,0-4 0,0 4 0,0 1 0,0-5 0,0 0 0,-5-5-1,-1 5 1,1 0 1,-1 0-1,0 0 1,1-4-1,-1 4-1,1 0 1,-1 0 0,1-4 0,-1 4 0,6 0 0,6 0-4,-6 0 4,0 0 4,0 0-4,0 0-1,0 0 1,0 0 1,0 4-1,0-4 2,0 4-2,0-4-4,1 5 4,-7-5 2,0 0-2,1 4-2,-6-4 2,-1 0 2,1 0-2,6 4 0,-1 0 0,6 5 0,-6-5 0,-5 9-1,0-5 1,0 1 0,-6-5 0,0 13 1,0-13-1,0 5 0,-5-9 0,-1 4 0,1 0 0,5 4 0,-6-3 0,-5 3 0,-6 1 0,1-1 0,-7 1 0,6 3-1,1-7 1,-1 3 1,0 0-1,0 5-1,0-4 1,-5 3 0,0-3 0,5 3 1,0-7-1,0 3-1,6 1 1,0 3 0,0-16 0,0 17 0,-1-9 0,1 0 1,6 5-1,-1-9 1,1-4-1,5 8-2,6 0 2,-1 0 1,-5-4-1,1 0 0,-1 4 0,0-4 1,-6-8-1,1 8 0,-1 0 0,-5 0 0,0 0 0,6 0-1,-7 0 1,1 4 0,0 9 0,0-13 1,0 4-1,5 0 0,-5-12 0,6 12 0,-1-8 0,6 4-1,-11 0 0,0 0 1,0-4 2,0 4-2,-6 0-1,0-5 1,0 5 2,0 0-2,6-8-3,0 4 3,-6 0 2,0-1-2,1 10 0,-1-5 0,6 8 0,0-8 0,-1-4 0,7 4 0,5 0 0,0 4 0,0-8-1,0 0 1,1-5 2,-7 5-2,1 0 0,-1 12 0,1-8-2,-1-4 2,-5 4 0,11-13 0,-6 9-1,-5 0 1,0-1 1,-6-3-1,-5 4 1,-1-5-1,7 9-2,-7 4 2,-5 9 1,0-9-1,0 5 0,-11-9 0,5 4-1,6 0 1,-6 5 1,6-5-1,-6-4 0,0 9 0,6-5 0,6 0 0,5-8 1,6 21-1,5-22-1,1 1 1,-1-4 1,1-1-1,-1 5 0,7 0 0,-1 8 0,5-12 0,1 3-1,0 1 1,0 4 0,0-4 0,-1 0 1,1-1-1,0 5-1,5 5 1,1-1-1,-1-4 1,-5-4 1,0 12-1,0-8 0,-6-8 0,0 8 0,0 4 0,0-4 1,0 0-1,-5 4-2,5 0 2,6 1 2,-1-10-2,-5 14-1,6-1 1,-6-12-1,1 8 1,-1 1 2,0-5-2,6 4-2,-6 0 2,5 0 0,-4 5 0,-1-1 1,6-8-1,-1 0 1,7-4-1,-1 8-3,1-4 3,-1 4 2,0 1-2,1-5 0,-1-17 0,1 12-1,-1 5 1,1-4-1,-1 4 1,0 0 1,1-4-1,-1 4-3,1-4 3,-1 4 3,0 8-3,1-8-1,-1 0 1,6 9 1,0-5-1,1-4-1,-7-4 3,0-1-2,1 1 0,-6-4 0,-1 8-1,1-4 1,0 4 1,-6-5-1,0 5 0,0 0 0,0 0-1,1 0 1,10 0 0,0 5 0,1-1 0,5-13 0,0 9-1,0 0 1,0 5 0,6-5 0,0 0 0,11 0 0,-12-5 0,7-3 0,-1 16 0,6-8 0,0 0 0,0 0 0,0 0 2,0 0-2,0 0-1,0 0 1,-6 0 0,6 0 0,0 0 0,0 0 0,0 0 1,0 0-3,0 0 2,-5 5 0,5-5 0,0 0 0,0 0 0,-6 0 1,6 0-1,0 0 0,0 0 0,-6-5 1,6 5-1,-11-8-1,5-5 1,1 5 0,-1-9 0,1-4 0,-1-1 0,0 14 0,1-5 2,-1 1-2,0-1-2,1-8 1,-1-5 1,0 5 3,1 0-3,-1 4-1,0-8 2,1-1-1,-1 1 0,0-1 0,1-3-2,-1-1 2,6 0 0,-5 5 0,5 0 1,-6-1-1,0 5 1,6 0-1,0 0 1,-5 0-1,-1 4-1,6 4 1,0 0-1,0 1 1,0 3-1,0-4 1,0 5 2,0-1-2,0-3-1,0 3 1,6-3 1,-6 7-1,0 5 0,0-4 0,5-13 0,1 0 0,0-4 0,-1 8 0,1-8 0,-1-4 0,1-1-1,0 10 1,-1-6-1,1-3 1,5-5 2,-5 13-2,0-12 0,-1-1 0,1 9 1,0 4-1,-1 0 1,1 4-1,0-4-2,-6 9 2,5-5 0,1 9 0,-6 4 0,5-17 0,1 0 0,0 4 0,-6-3 0,5-1 0,-5 0 0,0 0 0,0 0 0,0 0 2,0 4-2,0-4 0,0 0 0,0 5 0,0-1-2,0 4 2,0-7 2,0 3-2,0-4 0,0 8 0,0 1-2,0-1 2,0 1 1,0 4-1,0 4 1,-5-4-1,5-5-1,-6 5 1,6 4 0,-6-9 0,6 1 0,-5-1 0,-1 1-1,1 0 3,-1 3-2,0-3-1,1-9 1,-7 4-1,7 0 1,-7 5-1,1 8 1,11 0 2,-11-13-2,5 9-2,0 4 2,6 0 1,0 0-1,-5 4-1,5-4 1,-6 0 0,6 0 0,0 0-1,0 0 1,0 0 1,0 0-1,-11 0-3,11 0 3,0 0 0,-11 13 0,-1 0 0,1 4 0,5-5 0,1 10 0,-1-10 0,0 5-1,1 0 1,-1 0 0,1 4 0,-1 9 1,0-9-1,1 0 0,5 9 0,0-5 0,0 5-1,0-9 1,0-4 0,0-4 0,5-1 2,1 1-2,0 4-2,-1 0 2,1-4 0,-1-5 0,1 1 0,0 16 0,-1-17 0,1 14 0,0-6 0,-1-3 0,1-9 0,-6-4 1,6 5-1,-6-5-1,5 4 1,-5-4-1,6-4 1,0 4 1,-6 0-1,11-9 0,0 1 0,0-9 0,1 0 0,-1 4-1,0 0 1,1 1 1,-1 3-1,6 5-2,0 0 2,0-5-1,0 1 1,5 12 4,1-4-4,5 0-3,0 0 3,6-4 1,0 4-1,0-4 0,5-1 0,1 5-3,-1-4 3,-5 4 2,6-4-2,-1 8 0,6-8 0,6 0 0,0 4 0,5 0 0,1 4 0,-1 0-1,6 0 1,6 5 1,6-9-1,-1 4-3,-5-8 3,5 0 2,0 8-2,6-8 1,6-1-1,-6 1-1,11 0 1,1 8 2,50-8-2,-23-5-1,-39-3 1,12 3 0,5-8 0,45 0-1,0 1 1,-11 3 3,-40 0-3,-5-4-1,-1 0 1,7 5-1,-1 3 1,-5 1 0,-12-1 0,0 9 0,1-4 0,-7 4 1,1 0-1,-6 4-1,-5 0 1,-1 1 1,1-1-1,-12 0 0,11 0-4,1 1 4,-1-1 3,1-4-3,-1 4 1,6-4-1,-11 0-2,5 4 2,1 0 2,11 1-2,-6-5 0,5 4 0,-5-8-1,1-1 1,-1 1-1,5 0 1,12 0 0,0 0 0,0-1 1,0 5-1,6 0 0,5 0 0,1-4 1,-7-4-1,1-1-2,5 1 2,1-1 2,-12 5-2,5 0 0,-5 0 0,0-1 0,0 5 0,0-4-2,0 0 2,-16 4 0,4 4 1,-5 0-1,-5-4-1,-6 9 1,-6-5 0,-6 0 0,-5 0 0,0 1 2,-6 3-2,-5-4-2,-1 5 2,1-1 1,0 1-1,-6-1-1,5 1 1,-5-1 1,0 5-1,0-5 0,5 5 0,1-4 1,0 3-1,5-3-6,0-1 6,0-4 5,1 9-5,-1-13 0,0 9 0,0-9-2,0 8 2,1-4 2,-7 0-2,6-4-2,-5 9 2,0-9 0,-6 4 0,-6-4 0,6 4 0,0 1 1,0-5-1,0-5-1,-1 10 1,1-10-1,0 5 1,0 0 0,6 5 0,-1-5-1,1 4 1,5-8 2,0 8-2,1-4-3,-1 0 3,0 0 2,-5 0-2,-6 0 0,5 0-1,1 4 1,-1-4-1,1 0 1,-6 0 0,0 4 0,0-4 0,0 0 0,0 0 0,0 0 0,-6 0-4,6 0 4,-6 0 3,0 5-3,1-5 0,-7 0 0,-5 0 0,6 0 0,5 0 0,-5 4 0,-6-4-4,0 0 4,0 0 5,0 0-5,0 0-1,0 0 1,0 0-4,0 0 4,0 0 0,0 0 0,0 0 1,0 0-1,0 0 0,0 0 0,0 0-2,0 0 3,0 0-1,5 13 0,1-5-2,0 5 2,-1-1 1,1 1-1,0-4 0,-1-1 0,1 0 1,-6-8-2,0 26 1,0-5 1,-6 9-2,1-1 1,-1-3 0,0-1 0,1-4 1,-1 0-1,0 1-1,1-1 1,-1-9 1,1-7-1,5-5 4,0 0-4,-6 8-4,0 9 4,1-13 0,5-4 0,0 0 1,0 0-1,-17 0 3,-6 0-3,1 5 0,5-1 0,-6-4 0,6 4 0,-5 0 0</inkml:trace>
</inkml:ink>
</file>

<file path=ppt/ink/ink4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40:39.08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8036 1106 105,'-45'0'0,"-6"0"-5,1 4 5,-1-4 0,-6 0 0,-5 8-1,-5-8 1,-1 4 4,0-8-4,6 8-3,-6 1 3,1-1 0,-7 0 0,1 5 5,5-1-5,6-4-1,6-4 1,-1 5-1,-5-1 1,6 0 0,-7 0 0,1-4 1,0 0-1,6 4-1,-1 1 1,1-5 0,-12 0 0,1 4-4,-7 4 4,6-3 5,-5 3-5,0 1 1,-6-1-1,-6 1-5,0-1 5,1-4 0,-1 0 0,0 5 3,1-1-3,5 1 1,0-1-1,0-3 0,0-10 0,-6 5-4,0-4 4,1 4 4,-1 0-4,-11 0-1,0 4 1,6 1-4,-1-1 4,-5 4 0,-56-4 0,17 1 1,44-1-1,-10-4-1,-46 0 1,23 4 1,45 0-1,-12 1 4,-5-1-4,-50 0-5,5 0 5,50 5 5,1 4-5,0-1-5,-1 1 5,1-5 1,0-3-1,5-5 0,6-5 0,0 1-1,0-4 1,6 3 1,-1-3-1,1 0-1,11 8 1,0-5 6,5 5-6,1-4-1,5 4 1,6 0-5,5-4 5,1 4 5,-1 0-5,6-4 0,0 4 0,1-5 0,-1 5 0,0 0-5,0 5 5,0-1-2,-5 0 2,-1 0 2,1 1-2,-1 3 0,-16 0 0,-1 1-2,12-5 2,0 5 0,0-5 0,5 4-1,12 1 1,0-9 2,5 0-2,12 0-1,0 4 1,5 0-3,6-4 3,0 0-1,0 0 1,0-12 0,0 3 0,0 1 0,0 3 0,0 5 0,0 0 0,0 0-1,0-4 1,0 4 0,0 0 0,0 0-2,0 0 2,0 0-1,0 0 1,0 0 0,0 0 0,0 0-3,0 0 3,0 0 1,0 0-1,0 0 1,0 0-1,0 0 0,0 0 1,0 0-1,0 0 0,0 0 0,0 0-1,0 0 1,0 0 3,0 0-3,0 0 0,0 0 0,0 0 0,-6-4 0,6 4 0,-11-13 0,0 5-3,-1-1 3,-4 1 2,-1-1-2,0 1 1,-6-1-1,6 1 0,0-1 0,0 1 0,0-5 0,0 5 0,1-1 0,-1 1-2,11 8 2,6 0 2,-6 0-2,6 0-2,0 0 2,0 0 2,0 0-2,0 0-1,0 0 1,0 0-1,0 0 1,0 0 2,0 0-2,-5 0-2,5 0 2,-6-4 1,6 4-1,6-9 0,-1 1 0,1-1-1,0 1 1,-1 4 2,1-5-2,0 1-2,-1-1 2,1 5 0,-1-5 0,1 9-3,5-4 3,-5 0 3,11 0-3,0-5 0,5 14 0,1-14 0,0 9 0,-1 0 0,1-4 0,-1 0 0,7 4 0,-1 0 0,6-5 0,5 1 0,1 0 2,5 4-2,6-4-4,-1-5 4,1 9 2,6 4-2,5-8 0,6 4 0,-1 4 1,-5-4-1,0-8-1,6 8 1,0-4 1,5 4-1,6 0-1,0 4 1,12-4 1,5 4-1,56-16-1,-17 12 1,-44-9 1,10 9-1,52-17 2,-12 17-2,0-13-1,-11 9 1,-51-9-2,11 13 2,0-12 2,52 16-2,-13-17-1,-44 13 1,0-12 1,5 12-1,-11-13 0,6 9 0,-1-5 0,1 18 0,0-9-2,-6 4 2,0-8 1,0 12-1,-6-8 1,1 4-1,-1-4-2,0 9 2,-5-9 1,0 4-1,-1-8 1,1 8-1,6-8 0,-1 12 0,-5-20-2,-1 12 2,1-5 2,0 14-2,0-18 0,5 18 0,-5-18 0,-6 5 0,6 0 0,5 4 0,0-9 0,1 5 0,-7-4-1,1 4 1,0-5 0,0 13 0,-1-16 1,7 7-1,-7-7-2,-4 7 2,-7-7 1,0 7-1,-5-7 1,0 12-1,-6-4 0,-5 12 0,-6-16 0,-1 16 0,-4-16 1,-1 16-1,-6-12-3,-5 12 3,0-12 2,0 17-2,-5-9-1,-1 0 1,0 0 0,0 1 0,1 3 0,-1-12-1,0 8 1,1-4 2,-7 9-2,7-5 1,-7 4-1,1-12-1,-6 4 1,11 0-3,6 13 3,-6-13 2,1 8-2,5-4 0,-1 13 0,-4-17-1,5 13 1,0-21 0,-6 12 0,6 0 2,0 0-2,-6-4 0,0 9 0,1-5 0,-1 9 0,0-9-1,-5 0 1,-6-4 0,0 0 0,0 0 2,0 0-2,0 0-3,6 9 3,-1-9 1,1 8-1,-1-12-1,1 8 1,-6-4 2,0 0-2,0-4-2,0 4 2,0 0 2,0 0-4,0 0 2,0 0 1,0 0-1,0 0 1,0 0-1,6 0-1,-1 4 1,-5-4-1,0 0 1,6 0 2,-6 0-2,0 0 0,11 4 0,1-4 0,-1 5 0,0-1 0,0 0 0,1 0-2,-1-4 2,-5 0 1,-1 5-1,-5-5-1,0 0 1,6 4 1,-6-4-1,11-9 2,6 9-2,0-4-1,0 4 1,0 0-1,6-4 1,-1 0 1,1 8-1,-1-17-2,1 9 2,-1 4 1,1-4-1,0-1-1,-6 1 1,0 0 0,5 4 0,1-9 2,-6 1-2,0 8 0,-1 0 0,1 0-1,-5 0 1,5-4 0,-6 8 0,0-12 0,-5 12 0,5-4 0,-5 4-2,-1-12 2,1 12 2,-6-4-2,0 0 1,6 8-1,-1-8 0,1 4-2,-6-4 2,6 5 0,-6-5 0,0 0 2,0 0-2,11 0-1,0 0 1,1-5 0,-7 5 0,1 9 1,5-13-1,0 4 0,1-9 0,-1 13 0,0-8 0,1 4 0,-7 4 0,1-8-1,-1-4 1,1 8 0,-6 0 0,0 0-1,6-4 1,-1 4 2,-5 0-2,0 0-1,0 0 1,0 0 0,0 0 0,6 4 1,-6-4-1,0 0 0,0 0 0,0 0 0,0 0 0,0 0 1,0 0-1,0 0 0,6 8-1,-1-8 1,1 17 0,0-13 0,-1 5 0,7-9 0,-1 4-1,0-4 1,0 4 0,-5 1 0,-6-5-1,0 0 1,11 8 0,-5-4 0,0-4 1,-1 0-1,-5 0-1,0 0 1,0 0 2,6 9-2,0-1-1,-1 1 1,1 3 1,0 1-1,-1 0-1,-5-5 1,6 5 0,-6-5 0,5 5-1,1 0 1,-6 0 0,0-5 0,6 0 0,-6 5 0,0-9 0,0-4 0,0 0 1,0 13-1,0 0-1,0-5 1,0 1 1,0-9 0,0 17-1,0-5-2,0 1 2,0-4 0,0 3 0,0 1 0,0 0 2,5 4-2,-5-1-5,0-3 5,0 4 3,0 0-3,0 0 2,0 0-2,0-4-2,0-1 2,0-3 1,0-9-2,0 8 1,0-8 1,0 13-1,0-9 1,0-4-1,0 0 0,0 0 0,0 9 0,0-9-1,0 0 1,0 0 0,0 0 0,6 0 0,-6 0 0,0 0 1,0 17-1,6-13-2,-6-4 2,0 0 3,0 13-3,5-1-2,1-3 2,-6-9-1,0 0 1,0 8 1,0-4-1,0-4 1,0 0-1,6 17 0,-1-12 0,-5-5-1,0 16 1,6-7 0,-6-1 0,6-3 1,-6-5-1,0 0-2,0 0 2,0 8 1,0-8-2,0 0 1,5 9 0,-5 8 0,6-13-1,-6-4 1,0 0 2,0 8-2,0-4-1,0-4 1,5 9 2,-5-9-2,0 0-1,0 13 1,0-5 0,6-4 1,-6-4-1,0 0-1,0 0 1,0 0 0,0 0 0,0 0 1,0 0-1,0 0-1,0 0 1,0 0 1,0 0-1,0 0-1,0 0 1,0 0 1,0 0-1,0 0 0,0 0 0,0 0 0,0 0 0,0 0 1,0 5-1,0-5 0,0 0 0,0 0 1,0 0-1,0 0 2,0 0-2,0 0 0,0 0 0,0 0 2,0 0-2,0 0-1,0 0 1,0 0 1,0 0-1,0 0-1,-17 4 1,6 0 0,0 0 0,-1 0 0,1 1 0,0-1 1,-1-4-1,-4 4 0,-1-4 0,0 4 2,0-4-2,0 5-2,-6 7 2,1-12 1,-7-8-1,7 12 0,-1 5 0,1-1 0,5-4 0,0 5 0,0-9 0,0 4 1,0 0-1,6 0 0,-1 5 0,1-9-2,0 0 2,0 4 2,-1-4-2,-5-4-1,0 8 1,0-4 0,1 0 0,-7 4 0,0-4 0,1 5-1,-6-5 1,-1 8 3,7 5-3,-1-9-1,6 0 1,0 0 0,0 5 0,-5-5-2,-1 0 2,1 1 2,-7-5-2,7 0 1,-1 4-1,1-4-3,-1 0 3,1 0-1,-7 0 3,1 0-2,6-4-1,-1 4 1,-5-5 1,0 1-1,-1 0 1,7 4-1,-1-4-2,1-1 2,-1-3 1,-5 4-1,0-5-3,-1 5 3,1 0 3,-6 0-3,0-1 1,0 5-1,1 0-1,-1 5 1,6-1 1,-6-4-1,0 0-1,-6 4 1,6 0 1,-5 1-1,5-5 0,0-5 0,0 10-3,0-10 3,1 5 2,-1-4-2,0 0 0,6 4 0,-1 0 1,1-9-1,-6 14 0,0-5 0,1 0 0,-1 0 0,0 4 0,0-4 0,0 0 1,6 0-1,0 0-1,-1-4 1,1 4-2,6 8 2,5-4 3,0-4-3,-11 0 0,-1 0 0,7 5 0,-1-5-2,1 8 2,-1-8-1,0 0 1,1 0 3,-1-4-3,1 8-3,-1 0 3,1-4 2,-1 4-2,0-4 1,1-4-1,-1 0-1,1-4 1,-1 12 0,1-8 0,-1-1 0,0 1 0,1 8-2,-1-4 2,1-8 3,-7 12-3,1-4-1,0-4 1,0 8 0,0-4 0,-6 4 1,5-4-1,1 0-3,6 0 3,-1 0 1,0 0-1,7 0 0,-7 9 0,6-13 5,0 12-5,-5-12-4,5-5 4,-6 9-1,0-12 1,-5 7 1,0 5-1,0-4 0,-6 0 0,0 4-1,-5-4 1,5 4 1,0 4-1,-6-4-1,1 0 1,-6 8-1,-1-3 1,-4-5 2,-1 4-2,6 0 0,0-4 0,-1 4-1,1 1 1,0-10 2,0-3-2,0 4-1,0 4 1,-1 4 0,1-4 0,6-4 0,-1 4 0,1-5 1,-1 5-1,1-8 0,-6 4 0,-1-5-2,1 5 2,-6 0 1,1-5-1,5 5 1,5 0-1,-11 4-2,0-4 2,1 8 1,-1-8-1,0 4-1,-5 12 1,5-7 1,0 11-1,0-11 0,0 3 0,1 1-1,4-5 1,1-4 0,0-4 0,6-1 1,-1 1-1,1 0-1,5 0 1,5-5 1,1 1-1,0 4 0,0 4 0,0-5 0,-1 5 0,1 0-1,0-8 1,-6 4 1,6 4-1,0-5-1,-1-3 1,7 8 2,-6-4-2,5-1-1,0-3 1,1 4 0,-1-5 0,1 9-1,-1-8 1,1-5 1,-1 0-1,-5 5 0,-6 8 0,0 0-1,-6 4 1,1-4-1,5 4 1,-5-4 3,-1 5-3,12-5-1,0 0 1,-6 0 0,0-5 0,0 5 0,0 0 0,6-8 0,-6 8 0,0-4 0,6-5 0,-6 1 0,0-1 0,0 5-1,6-4 1,0 8 1,-6-9-1,0 1 0,6 3 0,-6 1-1,6-4 1,0 3-1,-1 1 1,1 0 0,0 4 0,0 0 2,5-4-2,1 0-3,-1 4 3,0-5 3,7 1-3,-1 4-1,0 0 1,0 4-1,0-4 1,6 0 0,11 0 0,0 0 0,0 0 0,-12 5-1,12-5 1,-5 0 0,5 0 0,0 0 2,0 0-2,0 0 0,0 0 0,-12 0 1,12 0-1,-17-5-1,0 14 1,1-5-2,4-4 2,-5 4 1,0 0-1,6-4 0,0 9 0,-1-5-1,1 0 1,11-4 1,0 0-1,-11-4 0,0 8 0,11-4 0,0 0 0,-12 9-1,12-9 1,0 0 0,0 0 0,0 0 0,0 0 0,-11 4-1,11-4 1,0 0 1,0 0-1,0 0 1,0 0-1,0 0 0,-11 4 0,-1-4-1,1 0 1,11 0 1,0 0-1,0 0-1,-17-8 1,0 16 1,0-3-1,0 3 0,1-8 0,4 4-1,12-4 1,-11 0 0,11 0 0,-11 5 3,-6-10-5,5 10 2,-5-1 0,6-4 0,-6 4 0,0 0 0,0 0 0,-5 1 0,-1-10 0,6 10 0,0 3 0,0-4 0,1 1 0,-1-5 0,5 4 0,1 0-2,0-4 2,11 0 1,-12 17-1,1-21 1,0 8-1,11-4 0,0 0 0,0 0-1,0 0 1,0 0 0,-6 4 0,6-4 0,0 0 0,0 0 0,0 0 0,0 0-1,0 0 1,-5 0 1,5 0-1,0 0-1,0 0 1,0 0 1,0 0-1,0 0 1,0 0-1,0 0-4,0 0 4,0 0 2,-12 0-2,1 0 2,11 0-2,0 0 0,0 0 0,0 0 0,0 0-2,0 0 2,0 0 1,0 0-1,-6 0 1,6 0-1,0 0-2,0 0 2,0 0 2,0 0-1,0 0-1,0 0 0,0 0 0,0 0 0,0 0 0,0 0-2,0 0 2,-5 0 1,5 0-1,0 0 0,0 0 0,-6-4 1,0 4-1,6 0 1,0 0-1,0 0 2,0 0-2,0 0 0,0 0 0,-5-4-1,5 4 1,0 0 0,-6-4 0,6 4 0,0 0-1,-6-9 1,1 1 2,-1-1-2,1 1-2,-1 3 2,6 5 1,0 0-1,0 0 0,-6-4 0,6-4 3,-5 8-3,5 0-3,0-9 3,-6 1 0,6-1 0,0 1 1,0 4-1,0 4 0,0-9 0,0 1 1,0 3-1,0 5 1,0-8-1,0 0 0,0 3 0,0 5 0,0-4 0,0 4 0,0-8 0,0-1 0,0 1 0,0-1 1,0 5-1,0-4 0,0 3 0,0 5 0,0-8 0,0-1 3,0 1-3,0 4-3,0 4 3,6-5 1,-6 5-1,0 0 0,5-8 0,1-1 0,0 1 0,-6 0 0,0-1 0,0 1 0,0-1 0,0 1-1,0 3 1,0-3 3,0 0-3,0-1-2,0 1 2,0-5 0,0 0 1,0 0-1,0 1 1,0-5-1,0 0 0,0 0 0,0 4 0,0-8-2,0 0 2,0 0 3,0 4-3,0 0-1,0 0 1,0 0 1,0 4-1,0 1-1,0-1 1,0 9 0,5-9 0,-5 9-1,0 4 1,0 0 0,0 0 0,0-9 1,0 1-1,0-1 0,0 1 0,0-1 0,0 5 0,0 4 1,0-8-1,0-1-1,0 5 1,0-4 0,0 3 0,0 5 0,0-8 0,0-9 0,0 0 0,0 0 1,0 0-1,0 4-1,0 1 1,0-1 0,0 0 0,0-4 0,-5 0 0,-1 5 2,0-1-2,1-4-2,5 9 2,-6-5 0,6 5 0,0-1 2,-6 1-2,6-1-1,0-4 1,0 1-2,-5 3 2,5 1 2,0-1-2,0 5-1,0-4 1,0-1 2,0 5-2,0 4-1,-6-4 1,6 4-1,0-5 1,0 5 0,0-8 0,0 0 1,0 3-1,0 5 1,-6-4-1,6 4 0,0 0 0,-5-8-2,5-1 2,0 1 1,-6-5-1,6 4 3,0 5-3,0 4 0,0-21-6,0 8 6,0-4 3,0 5-3,0-1 0,0 5 0,0-5-1,0 0 1,6 0-1,-6 5 1,0-5-1,5 5 1,-5-5 0,6 0 2,-6-3-2,0 3 0,6 0 0,-6 0 0,0 5 0,0-1 0,0 5 0,0 4 1,5-12-1,-5 3-1,0 1 1,0-1 0,6 5 0,-6-5 0,0 5 0,6-4-1,-1-1 1,-5 1 0,6 4 0,0-5 0,-6 1 0,0-1 1,0 5-1,0-5-1,5 5 1,-5 4 0,0 0 0,0 0 0,0 0 0,0 0 2,6-12-2,-6-1-2,0 4 4,0 5-2,0 4 1,0-4-1,0 4-3,0 0 3,0 0 2,0 0-2,0 0 0,0 0-1,0 0 1,0 0-1,5 4 1,1-4-1,0-8 1,-1-1 3,1 1-3,-6 4-1,0 4 1,6-13-1,-6 0 1,0 0-1,5 9 1,-5-13 2,0 5-2,0 7 2,0 5-2,0 0-4,0-4 4,0 4 1,0 0-1,0 0 0,0-8 0,0 3 2,0 5-2,0 0-1,0 0 1,0-8 2,0 4-2,0-1-2,0 5 2,0 0 1,0 0-1,0 0-2,0 0 2,0 0 1,0 0-1,0-4 1,0 0-1,0 4 0,0 0 0,0 0-1,0 0 1,0 0 1,0-4-1,0 4-1,0-4 1,0-5 0,0-4 0,0 13 0,0 0 0,0-4 0,0 4 0,0 0-1,0-4 1,0-5 1,0 9-1,0 0-1,0 0 1,0 0 0,0 0 0,0-4 1,0 4-1,0 4 0,0-4 0,0 0 0,0 0 0,0 0-2,0 0 2,0 0 4,0 0-4,0-4-3,0 4 3,0 0-1,0 0 1,0 0 1,0 0-1,0 0-1,0 0 1,6 0-1,-6 0 1,0 0 2,0 0-2,11 4-2,1 1 2,4-5 1,1-5-1,0 10 0,0-1 0,0 9-1,0-5 1,0-8 0,0 4 0,-6 1 0,6 3 0,0 0 0,6 1 0,-6-5 0,5-4 0,1 4-2,-1 5 2,1-9 3,-6 0-3,6 4-1,-1-4 1,1 0-1,-1 0 1,-5 4 6,6-8-6,-1 13-5,-5-9 5,6 0 0,-1 0 0,-5 4-4,0-4 4,0 0 3,0 0-3,0-4 3,0 4-3,6-5-2,-1 5 2,1 0-5,5-4 5,0 0 4,0 4-4,1 4 1,-1-4-1,0-4 1,0 0-1,1-1-1,-1 1 1,-6 8-5,1-8 5,-1 4 5,-5 0-5,0-4 1,0 0-1,0 8-1,0-4 1,0 0-3,0 4 3,6-4 4,-6 0-4,-1 0-1,1 0 1,0 9 0,0-14 0,0 5 0,6-4 0,-6 4 2,0-4-2,5 4-1,-5 4 1,0 5-2,0-18 2,0 9 2,0 4-2,-6-4-1,0 5 1,1-5 0,-1 4 0,0-4 0,6-4 0,0 8-3,0-4 3,6 4 4,-1 0-4,1 1-1,5-5 1,0 0 0,1 0 0,-1 0 0,0 0 0,0 0 1,0-5-1,-5 5-1,5-12 1,0 16 0,6-4 0,0 4 2,0 0-2,0-4 0,0 5 0,0-10-2,0-3 2,-1 8 0,1-17 0,-6 17 0,1 0 0,-7 0 1,1 0-1,-6 0 0,5-4 0,1 4-1,0 0 1,-1 0 0,1-5 0,-1 1 0,6 4 0,1-4 0,-1 0 0,0 4 0,6 0 0,0-4 0,-6-1 0,0 5 0,6 0 0,0 0 0,0 0 0,0-8 1,5 8-1,-5-4 0,6 4 0,-1 0 1,1-5-1,-1 10-1,-5-5 1,-6 0-1,1 0 1,-1 0 0,6-5 0,-1 5 3,1-4-3,6 0-1,-1 4 1,1-4-1,-1 12 1,1-8-1,-1 4 1,1 1 1,-1-10-1,1 10 1,-1-1-1,1 0-2,-1 0 2,1 1 2,-1-10-2,1 5-3,0 0 3,-7 5 1,-4-5-1,-1 0 1,6 0-1,0 4-1,-1 4 1,1-8 1,-5-4-1,4 8 0,-4-12 0,4 8-1,1 0 1,-5 4 1,-1-4-1,0 0 0,0 0 0,-5-4 1,-1 0-1,1 4 1,5 0-1,0-5-2,1 10 2,4-5 2,1-5-2,0 1-2,0-4 2,0 12 0,0-8 0,0-5 0,-6 5 0,-6 4-1,7-4 1,-1-1 1,0 1-1,0 8 2,6-4-2,0-4-2,0 0 2,5 4 1,-5-9-1,0 5-1,0 4 1,0-4 0,-6 0 0,6 4 0,-6-4 0,6-1 0,0-3 0,0 8 2,5 0-2,1 0-2,-1 0 2,1 4 1,-6-4-1,0 0 1,0-4-1,-6 0-2,0-1 2,0 5 1,0 5-1,1-1-1,-1 4 1,0-8 0,6-8 0,0 12-1,0 5 1,0-9 1,-1-9-1,-4 13 0,-1 1 0,0-5 2,0 8-2,1-8-2,4 0 2,1 8 2,0-12-2,0 8-2,0 1 2,0-5 1,5-5-1,-5 5-1,0 0 1,-6 0 0,0 0 0,-5 0 0,0 0 0,-7 0 1,1 0-1,-5 5 0,5-5 0,-6 4-1,0 4 2,6-8-1,0 5-1,0-1 1,0-4-2,0 4 2,0-4 4,5 9-4,1-9-1,0-5 1,5 5-1,0 0 1,0 0 1,-5-4-1,-1 4-1,1 0 1,0 4 0,-1-8 0,1 0 2,5 0-2,0-1-2,0 14 2,1-13 1,-1 8-1,-6-4-1,7 0 1,-1 0 0,0 0 0,0 0 0,0 4 0,-5-4-1,5-4 1,-5 8 0,-6 5 0,0-9 0,-6-5 0,0 5 2,1 0-2,-1 5-1,0-14 1,0 5 0,1 4 0,-1-4 2,0 4-2,1 0 0,5-5 0,-1 1-3,1 4 3,6 4 1,0-12-1,-1 12 0,1-8 0,-6 4-1,0 0 1,5 0 1,-5 4-1,0-4 0,0-8 0,0 8 0,-6 0 0,0 0 2,1 4-2,5 0-3,0 0 3,0-4 2,-6 0-2,6-4-2,-6 13 2,0-9 1,1-5-1,-7 5 2,1 0-2,-6 0-2,11 0 2,1 0 2,-1 0-2,0 5-2,0-5 2,1 4 0,-1-4 0,-5 0 0,-1 0 0,-5 0 1,12 0-2,-1 0 1,0 4 0,-5 0 0,5 5 0,0-9 0,-5 0 2,0 4-2,-1 0-4,-5-4 4,0 0 0,12-4 3,-7 8-3,-5-4-1,0 0 1,0 0 1,12-4-1,-7 4 1,-5 0-1,0 0-2,0 9 2,0-9-6,0 0 6,0 0-15,-11 29 15,-6 5-39</inkml:trace>
</inkml:ink>
</file>

<file path=ppt/ink/ink4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40:39.11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0 0 1</inkml:trace>
</inkml:ink>
</file>

<file path=ppt/ink/ink4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40:51.134"/>
    </inkml:context>
    <inkml:brush xml:id="br0">
      <inkml:brushProperty name="width" value="0.15875" units="cm"/>
      <inkml:brushProperty name="height" value="0.15875" units="cm"/>
      <inkml:brushProperty name="fitToCurve" value="1"/>
    </inkml:brush>
  </inkml:definitions>
  <inkml:traceGroup>
    <inkml:annotationXML>
      <emma:emma xmlns:emma="http://www.w3.org/2003/04/emma" version="1.0">
        <emma:interpretation id="{5FAC66DA-696B-4469-89BA-4A698346CC57}" emma:medium="tactile" emma:mode="ink">
          <msink:context xmlns:msink="http://schemas.microsoft.com/ink/2010/main" type="inkDrawing" rotatedBoundingBox="8163,1024 17046,997 17053,3682 8170,3708" hotPoints="16927,948 17018,3394 8286,3721 8194,1275" semanticType="enclosure" shapeName="Rectangle"/>
        </emma:interpretation>
      </emma:emma>
    </inkml:annotationXML>
    <inkml:trace contextRef="#ctx0" brushRef="#br0">8666 199 152,'0'0'0,"0"0"-2,0 0 2,0-4 4,0 4-4,0 0-2,0 0 2,0 0 1,-5 0-1,5 0-2,0 0 2,-6-9-2,1 5 2,5 4 3,0 0-3,-12-4 0,7 4 0,5 0 0,0 0 0,0 0 0,-6 0 0,6 0-1,-6-4 1,1-1 0,5 5 0,0 0 0,0 0 0,-6-4-1,6 4 1,0 0 0,-6 0 0,6 0-1,-5-4 1,5 4 1,0 0-1,0 0 1,0 0-1,0 0-3,0 0 3,0 0 2,0 0-2,0 0 1,0 0-1,0 0-2,-6 0 2,6 0 1,-5-4-1,5 4-1,-12-9 1,7 5 0,5 4 0,-12-8 3,-5 3-3,1-3-2,-1 4 2,-6 4 0,1-9 0,-7 5-1,1 4 1,-6-4 2,1 0-2,4-5-3,-5 5 3,-6-4 3,1 8-3,-6-9-3,-1 5 3,-4 4 2,5 4-2,-1-8 0,13 8 0,-1-4 0,0 0 0,6-8-1,-6 3 1,0 1 2,0 0-2,1 0-1,-1 0 1,-6-1 1,1 1-1,-1-4-2,1-1 2,5 1 2,-5 12-2,-6-13-4,-1 9 4,1 0 3,0 0-3,0-4 0,-7 4 0,7 0 0,6 4 0,-1-4 0,-5 0 0,-5 0 1,-1 9-1,-6-9-1,1 4 1,0-4 1,5 4-1,0-4-1,1 5 1,-1-5-2,6 4 2,0-4 2,0 4-2,-1-4 0,1 4 0,6-8-1,5 4 1,6 0 1,5 0-1,1-4 0,-1 8 0,1-8 1,-2 8-1,7-8 0,0 4 0,0-4-1,1 4 1,-1-5 0,0 5 0,0 0 1,-6 5-1,1-14 0,-1 13 0,1-8-1,-1 0 1,-5 4 1,0 4-1,-6-4 1,6 4-1,-1-4-1,1 5 1,-6-5-1,1 4 1,-7-4 1,1 4-1,-1 0-1,1 1 1,-1-1 0,1 4 0,5-4-1,6 1 1,0-1 1,-6 4-1,6-12 1,0 4-1,-1 0 0,1 9 0,0-9-1,0 4 1,0-4 0,5 4 0,0-4-1,-6 0 1,7-4 2,-1 8-2,-5-4 0,0 4 0,5-8 0,1 4 0,-6 0 0,-1 4 0,1 0 0,0 1 0,-6-5-1,0 4 1,6-4 0,-6 4 0,6-4 1,0 4-1,0-4 2,0 5-2,5 7-3,1 1 3,-1-13 0,0 8 0,-5-8 1,0 0-1,0 0 0,0 13 0,5-13-1,-5 8 1,0-12 0,0 0 0,-1 4 1,-4 8-1,-1-12 0,0 8 0,11-8 0,-5 0 0,0 8 0,0 0 0,0 1 1,-6-10-1,-1 10-1,-16-5 1,6-5 2,6 10-2,-1-10-2,6 10 2,6-1 1,-6-4-1,1 0-1,-1 8 1,-6-16 1,1 16-1,-1-12 0,1 0 0,0 0-1,-1 12 1,1 1 0,-1-14 0,1 5 1,-1 9-1,-5-18-2,-6 5 2,1 4 2,-7 0-2,7 4-1,4 1 1,-5-5 0,0 4 0,0-4 0,1 4 0,-7-4 0,1 0 0,-1 4-1,7-4 1,-1-4 2,-5 0-2,-1 4-1,-5 0 1,0 0 0,0 0 0,11 0 1,-11 0-1,6 4 0,0-4 0,5 0 0,0 0-1,1 0 1,3 0 1,8 8-1,0-12 1,5-4-1,0-1 0,0 5 0,6 0-1,-6 0 1,0 8 0,6 0 0,-6-8-1,0 4 1,1 4 1,-1-4-1,0 0 0,-5 9 0,-1-9 0,12 4 0,0-4-1,-6 4 1,0-4 1,0-4-1,0 4 1,1 4-1,-1 0 0,-6 0 0,6 5-3,1-9 3,-1-4 4,6-1-4,-1 10-4,7 3 4,-1-4 2,-6 1-2,1-5 0,0 0 0,5 4-1,-5-8 1,6 8 1,-1 0-1,0 0 0,1 0 0,-1-4 0,1 5 0,-1 3 0,1-4 0,-1-4 0,1 5 0,-1-10 0,1 5 0,5 0-1,0 5 1,5-1 1,1-8-1,6 8 0,5-4-2,0 0 2,0 0 1,0 0-1,0 0 1,-12 8-1,1-8 0,0 5 0,11-5 0,0 0 0,0 0-4,0 0 4,0 0 3,-17 0-3,6 0 1,-1 4-1,12-4-1,0 0 1,0 0 0,0 0 1,0 0-1,0 0-2,0 0 2,0 0 2,0 0-2,0 0 0,0 0 0</inkml:trace>
    <inkml:trace contextRef="#ctx0" brushRef="#br0" timeOffset="-2514.9536">6 284 0,'0'0'13,"0"8"-13,0-8-2,0 0 2,0 0 4,-6 4-4,6-4 4,0 0-4,0 0 3,0 0-3,0 4 8,0-4-8,0 0 6,0 0-6,0 0 2,0 0-2,0 0 4,0 0-2,0 0-2,0 0 5,0 0-5,0 0 0,0 0 0,0 0 4,0 0-4,0 0 4,0 0-4,0 0 1,0 13-1,0-4 4,0 7-2,0 1-2,6-4 3,0-5-3,-1 5 1,1 4-1,-1 0-1,-5 0 1,0-4 3,0 0-3,0-4 2,0-9 1,0 29-3,-5-8 1,-1-4-1,6 0 0,0-4-1,0-1 1,0 1 1,0-4-1,0-9 1,0 12-1,0 1-1,-5 4 1,5 8 3,-12 5-3,1 3-1,5-3 1,1 4 1,-1-5-1,0 1 0,6 0 0,-5-9 0,5-4 0,0-1 0,0 1-1,0 0 1,0-4 0,0 0 0,0-5 1,5-4-1,-5-4 0,0 9 0,0-9 0,0 0 0,0 0 0,6 12 0,-6 1 0,0 0 0,0 8 0,0-4 0,0 0 0,0-5 0,6 5 2,-6 13-2,5-13-1,-5 4 1,0-9 1,6 5-1,-6 4 1,6-4-1,-1-4 0,-5 0 0,6 4-1,-6 1 1,6-6 0,-1 5 0,-5-8 0,0 12 0,0-4 0,0-5 0,0 1 1,6-13-1,-6 0 1,0 8-1,0-8 0,0 17 0,0-4-2,5-5 2,-5 5 2,0 8-2,0-4 0,0 0 0,0 0 1,6-4-1,-6 3-2,6 1 2,-6-4 2,0 4-2,0 0 3,0 4-3,0 0-2,-6-4 2,12 4 0,-6 0 0,0-4 0,0 0 0,0-4 1,0-1-1,0 1 1,0 0-1,0-1-2,0-3 2,0-9 1,0 0-1,0 0 1,0 12-1,0 5 3,0-8-3,0-9-2,0 25 2,0-4 0,0 0 0,0-4 0,0 9 0,0 3 0,0-8 2,0 0-2,0 1-1,0-10 1,0 5 1,0-8-1,0-9 1,0 16-1,0-3 1,0-4-1,0-1 0,0 5 0,0-1-1,5 1 1,-5 1 0,0-6 0,0 1 0,0-9 0,0 8 0,0 9 0,0-9 1,0 1-1,0-9 1,0 8-1,0-4 0,0-4 0,6 5 0,-6-5 0,6 12-2,-1-12 2,-5 0 0,0 0 0,0 0 2,6 9-2,0-1-2,-6 5 2,5-5 3,-5 1-3,0 4-1,0-1 1,6-3-1,-6-1 1,0 5 0,0-5 0,0-8 1,0 0-2,5 4 1,-5-4 2,0 0-2,0 0-2,0 0 2,0 0 1,0 0-1,0 0 1,0 0-1,0 0 1,0 0-1,0 0 0,0 0 0,0 0 1,0 9-1,0-9 1,0 0-1,0 0-1,0 0 1,0 0 2,0 0-2,0 0 1,0 0-1,12 4 2,-1 0-2,0 1-2,1-1 2,-1-4-1,0 0 1,6 0 1,0 0-1,5 0 1,1 4-1,0-4-1,5 4 1,0 0 1,0-4-1,0 5 0,6-1 0,0 4 4,5 1-4,1-1-3,6-4 3,-1 5 1,6-5-1,-1 0 0,-4-4 0,-1 0 0,0 0 0,0 0-1,0 0 1,6 5 1,-1-5-1,-4 4-1,-1 4 1,-6 1 2,1-5-2,-1 4-2,0 1 2,1-1 1,-1 1-1,-5-1 0,6-4 0,-7 1-2,1-1 2,0-4 2,0 0-2,0 0 1,-5 0-1,-7 0 0,1 0 0,5-4 2,0-1-2,1 1 1,4-4-1,1 4-1,0-1 1,5 1 1,-5 4-1,6 0 1,-6 0-1,-1-4-2,1 4 2,0-9 1,0 9-1,0-4-2,0 0 2,5 0 3,0 4-3,1-5-1,-1-3 1,1 4 0,-1-5 0,1 5 1,-6 0-1,-1 0 1,1 4-1,0 0-2,0 0 2,0 0-7,-1 4 7,8-4 8,-7 0-8,5 0 1,-5 0-1,0 4-1,0 0 1,-1 1-1,7 3 1,-6 0 0,0 5 0,5-9 2,1 5-2,5-5-2,-6 0 2,6 1 0,-5-5 0,-1 4 0,1-4 0,5 4 3,0 0-3,0 0-3,0 1 3,0-1 1,0 0-1,0 5 0,0-1 0,0 0 0,1 1 0,0-1 0,-1-3 0,5-5 2,-4 4-2,-1-4-2,0 4 2,-6-8 2,-5 4-2,0 0-1,0 0 1,-1-4 1,7 4-1,-1 0 0,-5-5 0,0 1-1,0 0 1,5 4 1,-5-4-1,0-1 1,0 5-1,5-4-1,-5 4 1,11 0 1,0 0-1,0 0 1,0 0-1,0 0-1,2 4 1,-2-4 1,-6-4-1,6 4 0,0-4 0,0 0 0,6 0 0,0-1 0,0-3 0,-1-1 0,-5 5 0,6 4 0,-6-4 0,0 4 0,-5 0 0,-1 4 0,1 0 0,-1 1 0,1-1 0,-1 0 2,1-4-2,-1 0-2,-5 0 2,0-4 2,5-5-2,1 5 0,6 0 0,-1 0 0,0 0 0,0 4 0,0 0 0,0 0 0,0 0 0,0 0 0,6 0 0,0 0 0,0 0 0,-1-9 0,1 5 0,0-5 0,-12 1 0,1-1 1,5 5-1,0 0 1,0 0-1,0 0-2,0-5 2,0 9 1,-5 0-1,-1-4 1,-5 4-1,1 0-2,-1-4 2,5 4 0,1 0 0,-7 0 4,1 8-4,0-8-3,-6 0 3,0 0 0,1 0 0,-7-4 0,1 0 0,-6 4 0,-1 0 0,1 0 1,0 0-1,-5 0 0,4 0 0,1 0-2,0 0 2,0 0 1,0-5-1,0 1-1,-6 4 1,1-4 2,4 4-2,1-4-1,0 0 1,0-1 0,6 1 0,-1 0 1,6 0-1,1 4 0,-1-5 0,6 5-1,0-4 1,-1 0 1,-4 4-1,-1-4 0,0 4 0,6 0 0,0 0 0,5 0-1,0 0 1,2 0 1,4-4-1,-6-5 0,-5 5 0,6 0-1,-12-1 1,0 1 1,-5 4-1,-6 4 0,-1-4 0,-4 0 0,5 5 0,-6-5 1,0-5-1,0 5-3,1-4 3,-7 0 1,1 4-1,0 0 2,-1-4-2,1 4 0,5 0 0,-5 0-1,-6 0 1,5-4 2,1 4-2,-6 0-1,0 0 1,0 0 0,6 4 0,-6-4 0,0 0 0,0 0 0,0 0 0,0 0 0,0 0 2,5-4-2,-5 4 0,0 0 0,0 0 1,0 0-1,0 0 1,0 0-1,6-5 0,-6 5 0,0 0 2,6 0-2,-6 0 0,0 0 2,0 0-2,0 0-1,0 0 1,0 0 1,5-4-1,1 0 0,0-5 1,-1 1-1,1 8 1,-6 0-1,5-8 1,1-1-1,0 1 1,-1 8-1,-5 0-1,6-9 1,0 1 4,-1 8-4,-5 0 0,6 0 0,-6 0 4,6-17-4,-1 8 0,-5-8 0,6 5 0,-6-9 0,0-5 0,0 5 0,0-9 0,0 4 0,0 1 0,0-5 1,0 9-1,0-12 0,0 7 2,0 1-2,0-1 0,-6 1 0,6-4 0,0-1 0,-5 0 2,5 1-2,-6-1-1,6 1 1,-6 3 0,1-3 0,-1 3 4,6 5-4,-6-4 0,6 0 0,-5 4 0,5-1 0,0 6 2,0 3-2,0-4 0,0 0 0,0 0-1,-6 9 1,6-18 1,0 9-1,0-4 1,-6 4-1,1-4 1,5 13-1,0-13 0,0 4 0,0-8 0,0-2 2,0 2-2,0-1-3,0 5 3,0-4 0,-6 0 0,6 8 0,0-4 2,0 8-2,0-4 0,0 0-1,0 9 1,0-9 0,0 8 0,0-7 1,0 3-1,0-4 0,0-4 0,0-5 1,0 5-1,0-4 0,0 8 0,0-4-1,0 8 1,-5-8 0,5 4 0,0 0 1,0 5-1,0-14 0,0 1 1,0 0-1,0-1 0,0 9 0,0 5 1,0-5-1,-6 0 0,6 9 0,-6-9-1,1 4 1,-1-21 0,0 0-1,1 1 1,-1-1 3,0 0-3,1 8-1,-1 0 1,1 5 0,-1-4 0,0 4 1,1 0-1,-1 0-4,0 8 4,1-4 2,5 4-2,0 5 2,0-1-2,-6 5 1,6 0-1,0 4-1,0 0 1,-6-4 0,6 4 0,0-5-1,0 5 1,0 0 0,0 0 0,0 0 0,0 0 0,0 0 0,0 0 0,0 0 1,0 0-1,0 0-2,0 0 2,0 0 2,0 0-2,0-4-1,0 4 1,0 0 0,0 0 0,0-4-2,0 4 2,0 0 2,0 0-2,0 0 0</inkml:trace>
    <inkml:trace contextRef="#ctx0" brushRef="#br0" timeOffset="146.9846">-9 292 151,'0'0'0,"0"0"-1,0 0 1,0 0 0,0 0 0,-6 4-1,6-4 1,0 0-10,0 0-34,0 0 44,-6 51-81,-5-9 81</inkml:trace>
  </inkml:traceGroup>
</inkml:ink>
</file>

<file path=ppt/ink/ink40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9-10T10:41:00.20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485 0 0,'0'0'20,"0"0"-20,0 0 0,0 0-1,6 21 1,-1-8 1,1 4-1,0-4 2,-6 4-2,5 17 0,1 8-1,-1-4 1,7-4 0,10-5 0,7-3 3,-7-5-3,6 0 10,12-8-10,5-5 7,6 1-7,11-5 2,0-4-2,11 9 2,6-9-2,6-5 0,0 10 0,-12-5-1,1 0 1,-7-5 0,-5 5 0,-5 0-1,-6-8 1,-6 4 1,-11 12-1,-6-8 1,0-4-1,-5 8-2,-6 0 2,-6 1 2,-11-5-3,0 0 1,0 0-1,-23 4 1,1 0 4,-7-4-4,1-4 2,0 4-2,5-4 4,-5-1-4,0 5 0,0 5 0,-6-1 1,0-4-1,-5 0 1,-7 0-1,1 8-2,0-8 2,6 0 0,-1 4 0,6 1 1,12-1-1,-1 0-3,6 0 3,6 1 1,11-5-1,0 0 1,0 0-1,-6 4 1,6-4-1,0 0 1,0 0-1,0 0-2,0 0 2,0 0 2,0 0-2,-5 8-2,-1 1 2,6 3 1,-6-3-1,6 8 0,6 0 0,5-4-1,6 3 1,6-3 1,5 4-1,11 0 2,7 0-2,4-4 1,-4-9-1,4 4 0,7 1 0,5-1 1,0 1-1,6-1 0,-6 1 0,5-1-1,7 1 1,-1-5-1,1-4 1,-7-4 2,-5-1-2,-5 5 1,-12-4-1,-11-4 0,-6 3 0,-5 1 3,-6 0-3,0 0 6,-6 4-6,0 0 0,-5 0 0,-6 0 3,0 0-3,0 0-3,-6-9 3,1-3 2,-1-5-2,-5 0 1,-1 4-1,-5-4-1,-5 0 1,-6 4 1,-1-3-1,-5-10-2,-5 9 2,-6-4 2,-23 13-2,0-5 0,1 0 0,-1 5-1,6 3 1,0 1 1,-6-4-1,0-5-1,-5 0 1,-1 5 2,1 8-2,5-9-1,1 5 1,-1 4-1,0-4 1,-5-5 2,5 9-2,12 9 0,-6-5 0,-1-4 1,7 0-1,0 4 0,5-8 0,6 4 0,-1 0 0,7-4 2,-1 0-2,12-1-1,-6 1 1,6 8 0,0-16 0,5-5 0,1 13 0,-1-5 0,1 1 0,5 3 0,0-3 0,0 8 0,0-4 0,0 8 0,0-12 0,6 3 0,-1-3 0,1 8 0,0-4 1,-6-9-1,0 13-1,6-4 1,-1 4 0,1-5 0,0 1 1,-1 0-1,7-5-1,-1 9 1,6 0-1,0 0 1,-5 5 0,5-5 0,-6 0 0,6 0 0,0 0-2,0 0 2,0 0-7,0 0 7,0 0-62,0-5 62,0 5-1</inkml:trace>
</inkml:ink>
</file>

<file path=ppt/ink/ink40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20:10.459"/>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3FC0E288-222F-4AE3-900A-8F732D4052C1}" emma:medium="tactile" emma:mode="ink">
          <msink:context xmlns:msink="http://schemas.microsoft.com/ink/2010/main" type="inkDrawing" rotatedBoundingBox="7794,886 16571,865 16578,3775 7801,3796" hotPoints="16322,930 16371,3574 7945,3731 7896,1087" semanticType="enclosure" shapeName="Rectangle"/>
        </emma:interpretation>
      </emma:emma>
    </inkml:annotationXML>
    <inkml:trace contextRef="#ctx0" brushRef="#br0">1580 2904 0,'0'0'22,"0"0"-22,0 0 0,0 0 0,0 0 0,0 0 0,0 0 5,0 0-5,0 0 1,0 0-1,0 0 4,0 0-4,0 0 2,0 0-2,0 0 7,0 0-7,0 0 9,0 0-9,0 0 10,0 0-10,0 0 3,0 0-3,0 0 4,0-4-4,6-5-4,-1 1 4,1 0 2,5 3-2,1-3 2,-1 4-2,0-1 0,6 1 0,0 0 2,6 0-2,5-1 1,0-3-1,6 4 3,5-1-3,7 1 3,10 0-3,0-4 0,1-1 0,5 1 0,11-1 0,1 5 3,5 4-3,-6 0 0,6 0 0,0 0 0,0 4 0,0-4 4,-5 0-4,-7 0-1,7 0 1,-1 0 3,1 0-3,5 0 0,-12 0 0,1 4 1,5-4-1,-5 0 0,0-4 0,0 8 1,-1-4-1,-5 0 0,-5-4 0,-1 4 0,6 0 0,0 0 1,1 0-1,-1 0-1,0 4 1,0-4 0,0 5 0,0-1 0,0-4 0,6 4 1,0-4-1,-12-4 1,0 4-1,7 0 0,4 0 0,7 0 1,-1 0-1,-5 8-1,-1-8 1,7 5 0,-6-1 0,5 0-1,-5 0 1,-1 0 1,-10-4-1,-1 0 1,6 0-1,1 5-1,-1-5 1,-6 0 0,0 0 0,-5 4 0,0 0 0,0 0 0,5-4 0,-5 5 1,0-5-1,0 0-1,0 0 1,-1 0 0,1 0 0,-11 0 0,5 0 0,0 0 1,6 0-1,0-5-1,5 1 1,0 4 2,1 0-2,-6 4-2,5 1 2,1-5 0,-1 0 0,0 0 0,-5-13 0,0 13 2,0 0-2,0-9 0,-6 5 0,0 0-2,0-4 2,0 3 0,0 1 0,1-4 2,-7-1-2,1 9-2,-7-4 2,1 0 2,-5 4-2,-1-5 0,-6 10 0,1-5-2,0-5 2,5 10 0,0-5 0,-5 0 0,-1-5 0,-5 1 2,6 4-2,-6-4 1,-6 0-1,0 0-3,0-1 3,1 5 3,-1-4-3,6 0-1,-6 4 1,1-4 0,-1 4 0,0 0 0,0-5 0,1 5 1,-1 0-1,-5 0-2,5-4 2,0 4 2,0-4-2,1 4-3,-1-4 3,-5 4 1,5 0-1,6-5 1,-6 1-1,6 4 0,0-4 0,-6 4-2,1-4 3,-1-1-1,0 5 1,1-4-1,-1 4 0,0 0 0,0-4-1,-5 4 1,5 0 0,1 0 0,-1-4 0,0 0 0,-5-1 1,5 1-1,-5 4 0,5-4 0,-5 8 0,-1-8 0,1 0 0,5-1 0,1 1-1,-1 4 1,0 0 1,0-4-1,6 0 0,0 4 0,0-5-1,0 1 1,0 4 0,0 0 0,0-4-1,0 4 1,0 0 0,-6-4 0,0 4 1,1 0-1,5 0 0,-6 0 0,6 0 0,0 4 0,0-4 0,0 4 0,0-4-1,0-4 1,-1 8 0,-4-4 0,-7 0 0,7 0 1,-7 0-1,-5 0 0,0 0 0,0 0 1,0 0-1,0 0 3,0 0-3,0 0 0,0 0 0,0 0 0,0 0 3,0 0-3,0 0 7,0 0-7,0 0-5,0 0 5,0 0 5,0 0-5,6 4 1,-6-4-1,0 0 2,0 0-2,0 0 4,0 0-4,6-4 0,-6-4 0,0-1 1,0 1-1,0-1 1,-6-3-1,6 3-1,-6-4 1,1 5 1,5 4-1,0 4-1,-6-9 1,0 1 1,1-1-1,-1-3 2,-5 7-2,0-3-2,5 0 2,0-5 1,1 4-1,-1-3 1,0-5-1,1 0 2,-1-4-2,0 4-1,6-4 1,-5-1 1,-1 1-1,-5 0 0,5 0 0,-5-5 0,5 5 0,1-8 0,-1 3 0,0 5 0,6 0 0,-5 4 0,5 4-2,0 1 2,0-1 3,-6-4-3,0 0-2,1-4 2,-1 0 1,0 0-1,-5-5 0,0 1 0,5-1 2,-5 1-2,5 0 1,-5-5-1,0 4 0,5 1 0,0 0 2,1-5-2,-1 13 0,0-4 0,6 8-2,0 5 2,0-5 1,0-4-1,0 13 0,0 4 0,0-34 1,6 9-1,0 8-1,-1-13 1,-5-8 1,0 8-1,0-8 0,0 9 0,0-1 1,0 5-1,-5-1 0,5 1 3,0 8-3,0-9 0,0-7-4,0 7 4,0-3 0,0 3 0,0-3 2,0 7-2,0-7 0,0 8 0,5-9 0,1 0 0,0 1 0,-6 3 0,0 1 0,0-5 0,0 5-1,0 12 1,0 0-1,0 1 1,0-1 1,0 0-1,0 5 0,0 4 0,0 4 0,-6-9-1,6-12 1,0 4 0,0 4 0,-6 1 1,1-10-1,5 1 0,-6 0 1,0 0-1,6 0 0,0 8 0,0 0-1,-5 1 1,5-5 0,0 4 0,0-4-1,0 0 1,0 5 0,-6-10 0,1 5 0,5 5 1,-6-9-2,0 8 1,1-4 0,-1 4 0,6 5 0,-6-5 0,1 5 0,-1-5 0,0-4 0,1 8 0,-1-7 0,0 3 0,6-4 0,0 8 0,0-3 0,-5 8 0,-1-5 0,1 5 1,5-5-1,-6 5-1,6-4 1,-6 3 0,6-3 0,0 8 0,0 0 0,0 0 0,0 0 0,0 0 1,0 0-1,0-4-1,0 4 1,0 0 0,0 0 0,0 0 2,0 0-2,0-9-4,-5 5 4,-1 0-1,6 4 1,0 0-1,0 0 1,0 0 4,0 0-4,-17-9-2,-6 5 2,1 0-1,5 4 1,0 0 1,-6 0-1,-5 0 0,-6 0 0,0 0 0,-5 0-2,-1 0 2,-5-9 2,0 1-2,0 4 0,0-1 0,-6 1 1,-5-4-1,-7 8-2,1 0 2,-5-4 1,5 4-1,-6 0 1,-6 4-1,1 0-3,-6-12 3,6-1 1,-6 1-1,-6-1-3,-5 5 3,5 0 3,0 4-3,1 0-3,-7-5 3,1-3 4,5-1-4,1 1-2,-7 0 2,-5 3 2,0 1-2,-39 8 0,45-4 0,-1 5 0,-10-5 0,-40-5-1,45 5 1,-6 5-2,-50-5 2,16 4 2,52 4-2,-12-4 0,0-4 0,0 5 0,-6-1 0,-56 0 1,23-4-1,44 9-2,-5-5 2,-56 0 3,22 0-3,45 1-1,-5-5 1,-6 4-2,6 0 2,0 5 0,-1-5 0,-5 0 0,-50-4 0,27-4 0,46 0 0,-6 8 2,-6-8-2,6 8 0,6 0 0,-1 4-1,6-3 1,-5-1 1,0 0-1,-6 0-1,5-8 1,7 8 1,-7-8-1,1 8 0,-6 1 0,0 3-1,11 1 1,-5-1 3,-1 5-3,-5-1-4,6 1 4,-6 0-1,11-9 1,0 5 2,1-1-2,-1 0 0,0 1 0,0-1-2,6-8 2,6 13 4,5-9-4,6 9-1,0-5 1,0 1 0,5-5 0,-5 0 0,11 1 0,0-1-2,6-4 2,11-4 1,0 8-1,6 4 1,0-8-1,11 0 0,0 0 0,0 0 0,-6 0 0,6 0 0,0 0 0,0 0 0,0 0 0,0 0-1,-6-4 1,1 13-3,5-9 3,0 4 1,0-4-1,0 0 1,0 0-1,0 0 0,0 0 0,0 0 0,0 0 0,0 17-1,5 17 3,1 4-2,0-4-1,-1 8 1,1 0-1,0 1 1,-1-1 1,1-8-1,-1 0 0,-5 16 0,-5 5-1,-1 9 1,1-5 1,-1 1-1,0-5 0,1 8 0,-1-12 1,0 21-2,6 4 1,-5 4 1,-1-25-1,0-8 1,1-5-1,-7 5-2,-5 4 2,1 4-1,-1 8 1,-6 5 1,0-13-1,7 0 0,4 17 0,1-8 1,0 3-1,-1 1 1,1-4-1,5-9 1,1-13-1,-1 0-2,1-4 2,5-4-1,0 9 1,0-1 1,0 0-1,0-4 0,0-4 0,0 0 0,5 0 0,-5-4 0,6-1 0,-1-3-1,1-1 1,0-12 0,-1 4 0,1-9 0,5-4 0,-5 1 2,5-1-2,12 0-1,5-4 1,6 0-1,5-4 1,1 0 2,-1-1-2</inkml:trace>
    <inkml:trace contextRef="#ctx0" brushRef="#br0" timeOffset="234.385">395 2858 118,'56'-5'0,"6"5"2,6 0-2,-6 0-3,-5 9 3,5-1 2,5 1-2,7-1 0,-1-4 0,1 9 0,-7-9 0,1 1 1,0 3-1,11-12-2,0 8 2,-6-4 0,6-4 0,6 4-1,5-4 1,0 8 1,-11-4-1,0-9-2,1 5 2,4 0-9,-5 4 9,-5 0-14,-12 4 14,0 0-15</inkml:trace>
  </inkml:traceGroup>
</inkml:ink>
</file>

<file path=ppt/ink/ink40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20:10.773"/>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1886174B-8AF8-456D-AAF3-1BEFC821496F}" emma:medium="tactile" emma:mode="ink">
          <msink:context xmlns:msink="http://schemas.microsoft.com/ink/2010/main" type="inkDrawing" rotatedBoundingBox="10306,3785 10395,3871 10384,3883 10295,3796" shapeName="Other"/>
        </emma:interpretation>
      </emma:emma>
    </inkml:annotationXML>
    <inkml:trace contextRef="#ctx0" brushRef="#br0">0 0 51,'40'17'0,"-12"9"-44,-17-1 44,1-8-5</inkml:trace>
  </inkml:traceGroup>
</inkml:ink>
</file>

<file path=ppt/ink/ink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7T10:47:28.93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24 112 0,'0'0'20,"0"0"-20,0 0 2,0 0-2,0 0 13,0 0-13,0-4 11,0 4-11,0 0 3,0 0-3,0 0 3,0 0-3,0 0 1,0 0-1,0 0 0,0 0 0,0 0 2,0 0-2,0 0 1,0 0-1,0 0 2,0 0-2,0 0-6,0 0 8,-6 21-1,0 13-1,1-17 0,5 0 0,0 0 0,0 4 0,0-8 0,0 4 0,0 0 1,0 4-1,0 8 0,0-3 0,0 3 0,0-3-1,0-1 2,0 5-1,0-9 0,0 4 0,0-3 0,0-6 1,0 10-1,0-9-3,0 4 3,5-8 2,-5 4-2,6-5-1,0 5 1,-1-4 0,1 4 0,0-9 2,-1 5-2,-5-4-2,6-1 2,-6 0 1,0 1-1,0-5 3,0-4-3,0 0-1,0 0 1,5 9-2,-5-9 2,6 8 0,-6-8 0,0 9 0,0-9 0,6 8-1,-1 5 1,-5-1 0,6 1 0,-6-4 0,0-9 0,6 8 4,-6-8-4,0 0-3,0 0 3,5 4-1,-5-4 1,6 5 1,-6-5-1,6 8 0,-6-8 1,5 17 1,1 0-5,0-4 3,-6-5 3,0-8-3,0 8-3,0-3 3,0-5 2,0 0-2,5 4 2,-5-4-2,0 0-1,0 0 1,0 0 0,0 0 0,0 0-1,0 0 1,6 4-1,-6-4 1,0 0 2,0 0-2,0 0 0,0 0 0,0 0 1,0 0-2,17 4 1,-6 1 0,6-1 0,0-8-1,0 4 1,0 0 0,0 4 0,0-4 2,0 0-2,0 0 0,-1 4 0,7-4 1,0 0-1,-1 0-1,6-4 1,-5 4-1,5 0 1,0 0 1,1 0-1,-1 0-1,0 4 1,0-8 1,-5 8-1,-1-4-1,1 0 1,0-8 2,-6 8-2,0-5-2,5 1 2,1 0 2,-1 4-2,1-4-1,5 4 1,0-9 0,0 5 0,1 4-1,-7 0 1,1 0 1,-1 0-1,1 0 0,-6 0 0,6 0 1,-7 4-1,7-4 0,0 4 0,-1-4-1,1 9 1,5-9 1,0 4-1,-5-4 0,5 0 0,0 0 1,0 4-1,6-4-2,0 5 2,0-10 2,0 5-2,0-4 0,-6 4 0,0-4 0,0-5 0,-5 9 0,0 0 0,5 0-1,0 0 1,0-4 5,6 0-5,0 0-2,0 4 2,0 0 0,0 0 0,-1 0 2,1 4-2,-5 0 1,4 0-1,1-8 1,0 8-1,0-8-1,6 0 1,-1 0 2,-5 0-2,0 4 1,-6 0-1,6 0-1,-6 4 1,0-4 0,-5 0 0,-1 0 1,1 0-1,0 0 0,-1 4 0,1 0-2,-1 5 2,1-5 1,5 4-1,0-3 1,1 3-1,-1 1-1,0-5 1,6-4 0,0 0 0,0 4 1,0 0-1,-1 1 0,1-5 0,6 0-1,-6 4 1,0-4 1,-1 0-1,1 0 0,0 4 0,0 0 0,0 0 0,-6 1-2,0-1 2,1-4 2,-7 0-2,-5-4 0,-6 4 0,1 0-1,-1-5 1,0 1 3,0 4-3,1 0-3,-1 4 3,-5-4 1,5-4-1,0 4 0,1 9 3,-1-14-3,0 1-3,0 4 3,6 0 1,0 13-1,0-17-2,0 4 2,6 8 2,-1-12-2,1 0-1,-1 4 1,1-5 2,5 1-2,0 0-2,1 4 2,-1 0 1,0 13-1,0-18-1,6 5 1,0 13 0,0-13 0,0-4 1,0 4-1,-6 0 0,6-4 0,-6-1-1,0 5 1,0 0 1,-5-4-1,-6 0-1,0 0 1,0 12 1,0-12-1,0 4-2,0-4 2,0 4 3,0-4-3,-1 4 0,1 4 0,0 4-1,0 1 1,-5-5 0,-1-8 0,0-1-1,6 1 1,0 13 2,0-14-2,-6 10-3,6-1 3,0-8 1,-6 12-1,1-16 0,-1 3 0,6 1 0,-6 0 2,0 4-2,1 0-1,-1 0 1,0 0 1,1 0-1,5 4-1,-6 0 1,6-4 1,0 0-1,0 0-2,0 0 2,-6 0 0,6 5 0,0-1 0,0 0 4,0-4-4,0 4-3,-6-4 3,0 0-1,0 0 1,1 0 0,-1 0 1,0 0-1,-5 0 1,5-4-1,0 4-2,-5 0 2,5 4 1,1-8-1,-1 0 1,0 4-1,-5-4-2,0-1 2,-1 1 1,-5 4-1,6 0-1,5 9 3,-5-5-2,-6-4 0,5-4 0,7 4 0,-7-5 0,1 5 3,-6 0-3,6-4-1,-6 4 1,0 0 0,11-12 5,-5-5-5,-1 0 0,1 0 2,0-9-2,-1 14 1,-5-10-1,0 1 3,0 0-3,0 0 1,0 8-1,0-4-1,0 5 1,0-1 2,0 0-2,0 1 0,6-5 0,-6 0 0,0 4 0,0 0 3,0-8-3,0 8 4,0 5-4,0-5 1,-6 9-1,6 4 3,0-8-3,-5-1-1,-1 1 1,6-1 0,-6-8 0,1 9 2,-1-1-2,6 1-2,-6-9 2,1 4 3,-1-8-3,-5-4 0,-1-5 1,7 0-1,-1 9 2,0-4-2,1 8-3,-1-4 3,1-1 0,5 6 0,-6-6 0,6 5 0,0 5-1,-6-1 1,6 0 1,0 5-1,0-5 0,0 0 3,-5 5-3,5 0-1,-6 3 1,6 5-2,-6-4 2,1 0 0,5 4 0,0-9 1,0 1-1,0 12-1,0-4 1,0 0 0,0 0 0,0 0 0,0-13 0,0 1 0,0-1 0,0 5 0,-6 3 0,6 5-1,-6-8 1,1-1 1,-1 5-1,6 4-1,-6-8 1,1-1 1,-1 5-1,6 4 0,-5-8 0,-7-1 1,7 5-1,5 4-1,-12-4 1,7-1-1,-7 5 1,12 0 1,-11-4-1,0 4 0,0 0 0,11 0 0,-17 0 0,0 4 0,0-4 0,0 5 0,-6-10 0,6 5 2,-5-4-2,-1 4-2,1 4 2,-7 1 3,1-1-3,0 0-2,0 0 2,-1 1-1,1-1 1,0 0 0,0 0 0,0 0 0,5 5 0,0-1-1,-5 1 1,0-5 3,0 0-3,-6 5-2,0-9 2,0 8 0,0 1 0,-5 3-1,-1 1 1,1-9 4,-1-12-4,1 8-4,-6-4 4,-1 8 1,1-4-1,0 4 1,-6-8-1,0 0 1,6-1-1,6 14-4,-1-9 4,-5-4 1,0 4-1,0 4 4,-6-8-4,-5 8-2,-1-8 2,1 4-1,-1 0 1,1 0 0,-1-9 0,1 9 2,-1 0-2,7 0 0,-1 0 0,0-4-2,12 4 2,-1 8-1,1-8 1,-7 5 2,-4-5-2,-1-5-1,-6 5 1,1 13 3,-1-17-3,1 8 0,0-4 0,-1 0-3,1 0 3,-1 0 2,6 0-2,1 0 0,4 0 0,1 4-1,0-4 1,0 0 1,0 0-1,-6 5-2,6-10 2,0 1-1,0 8 1,-1 1 1,1-10-1,6 5 1,-1 0-1,1-4 2,5 4-2,0 0-2,0-4 2,0 4 1,6-9-1,0 14 0,0-5 0,-1 0 0,7-5 0,-6 5 0,5-8 0,0 8 1,1-4-1,-1 4-1,6 0 1,0 4 1,6 0-1,-6 0-1,0-12 1,0 12 1,-5-8-1,5 8 0,-6-8 0,6 8 0,0-8 0,0 12 0,0-12 0,6 13-1,0-14 1,-6 10 1,0-1-1,6 0 1,-6 0-1,0 1-1,0-10 1,0 10-1,0-1 1,0-13 2,0 5-2,0 0-1,0 0 1,0-1 1,0 5-1,1 0 1,-1 0-1,5 0-5,1-4 5,0 4 4,-1 0-4,1 4 1,0-4-1,0 5-2,11-5 2,0 0 1,0 0-1,0 0 0,-12 0 0,1 0-1,11 0 1,0 0 0,0 0 0,0 0 0,0 0 0,0 0 1,-17 4-1,6-4-1,0 0 1,11 0 1,0 0-1,0 0-3,0 0 3,-12 4 2,1 5-2,0-5-1,-1 9 1,1-5 0,0 9 1,-1 4-1,1 0 0,0 0 0,5 1-3,1 3 3,-1-4 2,0 5-2,1-5 1,-1 0-1,6 4-3,0-8 3,0 9 0,0-9-1,0 0 1,0-1 4,0-3-4,0 0-3,6 0 3,-6-5 3,5 0-3,1 1-3,0-1 3,-6-8-3,0 9 3,0-9 2,0 0-2,0 0 0,5 8 0,1 1 0,0-1 0,-1-3 0,-5-5 0,0 0 1,11 8-1,1 0-3,-1 1 3,6-1 4,0 1-4,0-1-2,5-3 2,1-1-1,5 0 1,0 0 0,6 0 0,0 1 0,6-1 0,5 0 1,0-8-1,0 4 1,0-9-1,-11 9-1,6-8 1,-1 0-1,1-5 1,-1 4 1,1 1-1,-1 4 1,1-5-1,-1 5-1,1 4 1,-1 0 0,-5-4 0,0 4 0,6-4 0,-7 8 0,7 0 0,-1 0 0,-5-4 0,6 9 0,-6-5 0,5 0-1,-5-4 1,0 4-1,0-8 1,-6 8 2,0-8-2,0 4 0,6-4 0,0 0 0,6-1 0,-1 1 1,1-4-1,-1 4-1,6 4 1,1-5 2,-1-3-2,6 8-2,-1-4 2,1 4 1,0 0-1,5 4-1,-5-8 1,0 4 0,-6-9 0,0 5 0,0-5 0,6 1 2,0 4-2,-6-1-1,0 5 1,0 0 0,-5-4 0,0 8-3,10-4 3,-5 5 2,1-1-2,-7 0 4,1 0-4,-6 1-3,-6-5 3,0 4 0,0 0-1,0 5 1,1-5 0,-1-4 0,-6 4 1,7-8-1,-1 8 0,-6-4 0,-5 4 0,6-4 0,0 0-1,-1-4 1,1 0 1,-1-5-1,6 9 0,1-4 0,-1 4 0,0-4 0,0 4-3,1-9 3,-1 9 2,-6 0-2,1 0 0,0 0 0,-7 5 0,1-5 0,0 0 0,0 0 0,0 0 0,6-9 0,-6 9 1,0 0-1,0 0 0,0 0 0,-6 0-1,6 0 1,-6 0 1,0 4-1,1-8-2,-1 0 2,0 8 1,0-12-1,1 12 1,-1-4-1,6 4-1,-6-4 1,6 4 1,0 1-1,0-1-1,0-4 1,0 0 0,0 4 0,0 0 1,5 1-1,-5-1 0,-5 0 0,-1 0-1,0 5 1,0-5 1,1 0-1,-1 0 0,0 1 0,1-1 2,-1 0-2,0 0-2,1 1 2,4-5-1,1-5 1,0 1 4,0 4-4,0-4-4,0 4 4,0 0 4,0-4-4,0 4-4,-6-5 4,0 5 1,-5 0-1,0 0 0,-1-4 0,1 4 0,-6 0 0,0 0-1,0 0 1,0 0 0,0 0 0,0 0 1,0 0-1,0 0 0,0 0 0,0 0-1,0 0 1,0 0 0,11 0 0,1-4 2,-1 0-2,0 0-1,1 4 1,-1 0 1,0 0-1,0 0 2,-5 0-2,0-5-4,5 5 4,0 0-1,1 0 1,-1-4 2,0 4-2,0-4-1,1 0 1,-1-1 4,0 10-4,1-10-3,-7 5 3,1 0 0,-6 0 0,0 0-1,0 0 1,0 0 0,0 0 0,0 0 0,5 0 0,1 0 4,-6 0-4,0 0-4,6 5 4,-6-5 2,0 0-2,0 0-2,0 0 2,11 4-2,-5 0 2,5-4 7,0 4-7,-5 1-7,-6-5 7,6 0-2,-6 0 2,0 0 0,0 0 0,0 0-8,0 0 8,0 16-30,0 18 30,-6 4-56</inkml:trace>
</inkml:ink>
</file>

<file path=ppt/ink/ink4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20:36.23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2460 447 0,'-17'-4'29,"-11"0"-29,0-9 0,0-16 0,5 16 5,6 0-5,6-4 2,11-8-2,22 25-2,12 4 2,28 9-7,29-1 7,16 1-5,90 13 5,1-10-2,11-3 2,28 13 1,0-5-1,-56 17-1,-6 0 1,-12-8 3,1 3-3,-6-11 0,-22-5 0,-29-1 2,-51-7-2,-11-9 8,-5 8-8,-18-12 14,-10-4-14,-40-9 0,-40 4 0,-34 0 2,-101-12-2,-40 8 0,-62 0 0,1 0 3,-1 9-3,0 8 3,12 0-3,16 17 0,12 8 0,28-4 2,56 0-2,29-8-2,39-4 2,56-5 0,18 4 0,16 1-9,46-1 9,39-4-4,34-4 4,113-12-10,62 16 10,5-25-10,23 0 10,0-1-1,-5-16 1,5 0 2,-5 0-2,-29 17 3,-11 0-3,-40 4 9,-67 0-9,-17-8 6,-62 8-6,-17 0 14,-12-5-14,-11 10 8,-16-14-8,-29-3 0,-34-5 0,-34 13 0,-39 8 0,-96-12 0,-68 12 0,28 13 0,1 13 0,22-13 0,39 12 0,23 1 4,11 8-4,18-4-4,21-8 4,63-1-1,12 5 1,4-5-7,13-4 7,10 1-10,12 3 10,28-8 0,33 0 0,18 4 0,28-4 0,73-8-2,1 8 2,10-9 3,-16-7-3,5 11-2,-11-7 2,-28-1 2,-56 4-2,-12 1 2,-11 4-2,-6-1 7,-11-3 1,-17-5-8,-17 1 3,-34 3-3,-28 1-3,-17 3 3,-17 1 3,-79-8-3,5-5-2,-10 8 2,10 1-1,-10 12 1,10-13 4,7 5-4,-7 8-1,18 9 1,16-9 1,52 18-1,-1-18 1,6 8-1,11-7 0,6-5 0,17 0-7,6 0 7,10 8-4,7 1 4,22-5-2,0-4 2,56-4 0,6-1 0,23 5 0,17-12 0,67-1 0,0 0 0,-11-8-2,-17 13 2,-5-9-2,-57 12 2,-6-7 3,-5 3-3,-12 5-2,-10 0 2,-7-5 1,-11 14-1,-11 3 0,-17 5 0,-22-5 2,-29 1-2,-6 8 0,-22 0 0,-22-9 2,-68 13-2,-18-12 1,1 12-1,-6-17 2,17 0-2,-17 13 2,6-4-2,28 0 5,11-9-5,29 9 0,56-9 0,5-4-4,12 17 4,11-17-4,11 0 4,18 4-4,5-4 4,39 13-9,18-1 9,11-3-8,11-1 8,0 1-10,0-1 10,5 1-1,-5-9 1,0 0 5,-11 0-5,-12 4 11,-16-8-11,-6 4 13,-12-5-13,-10 5 4,-18-8-4,-11 4 0,-17 0 0,-5-1-1,-6 10 1,-6-1 1,-6 4-1,1 1 0,-1-1 0,1 5-1,5-5 1,6 5 0,-6 0 0,6-5 0,0-4 0,-6 1-1,0-1 1,6-4 1,6 4-1,5-8-1,0-5 1,0 5-1,6 0 1,0 0 2,5 0-2,0-1-1,-5 1 2,6 4-1,-1 0 1,1-4-1,-1 0 0,6-1 0,0 5 0,0 5 0,0 3 0,0-12 1,0 0-1,0 4-2,0 4 2,-5-8 0,-1 4 0,1 4 2,5-8-2,0 8-2,0 0 2,6-8 0,-1 8 0,12-4 0,0 0 0,0 0 0,-17-4 2,6 8-2,11-4-1,0 0 1,0 0-1,0 0 1,0 0 0,0 0-1,0 0 1,-5 4-1,5-4 1,0 0 0,0 0 0,0 0 3,0 0-3,0 0-1,0 0 1,22-8 0,12-1 0,0-3 0,0 7 0,5-3 0,1 4 0,-6-5 0,-1-8 0,7 9 1,5-5-1,0 5-1,0-5 1,6 0 1,17 5-1,0-1 0,-1-8 0,7 5 0,5 3 0,-6 5-3,-5 0 3,-6 0 4,0-1-4,6 10 1,0-5-1,5-5-1,-5 10 1,-1-5 1,7 0-1,-1 0-2,6-5 2,0 1 1,0 0-1,6 0 1,-6-1-1,0 5-1,-6-4 1,-11 8 1,-11 1-1,-11-5-2,-6 0 2,-6 0 1,-6 0-1,-5 0 1,-5-5 5,-12-3-6,-12 8-1,12 0 1,-45-4 0,-11-9 0,-1 5 2,-16-1-2,-17 1 0,-6 3 0,-6 1 0,-73-4 0,23-1 1,5 5-1,11-9 1,46 5-1,5 4-1,1 8 1,-7-8-1,1-1 1,6 1 3,4 0-3,1 0 0,6-1 0,5 1-2,1 8 2,5 5 2,5-1-2,12 1-1,5-1 1,7 1-1,4-5 1,7 0 0,5 0-1,0-4 1,6 9 1,-1-5-1,12-4-2,0 0 3,-5 9-1,5-9-2,0 25 2,0-17 0,0-8 0,0 0 2,0 0-2,0 17 0,0-8 0,0 4-1,0-9 1,0-4 2,0 0-2,0 0 0,0 0 0,0 0 0,0 0 0,0 0 0,0 0 0,-17 4 0,0 0 0,6-8 1,-1 8-1,1-4-1,11 0 1,0 0 0,0 0-3,0 0 3,-11 9 3,5-5-3,6-4-1,-6 13 1,1-5-1,5-8 1,-6 17-1,0-8 1,6 7 2,0 1-2,0 0-1,6 0 1,-6 0 0,0-4 0,0 0 1,0-5-1,0-8 2,0 0-2,0 13-3,0-5 3,0-8 2,0 0-3,0 26 1,-6-5 2,6 4-2,0-4-3,0-4 3,0-4 3,0 8-3,0-4-3,0 4 3,0 0 2,0 1-2,0 3 0,0 5 0,0-5 1,0 9-1,0-13-1,0 4 1,0-3 2,0 7-4,0 5 2,0 0 1,0-4-1,0-5-1,6 13 2,-6 4-1,0-8-1,0 4 1,0-8 2,0 0-2,0-5-2,0 0 5,0-3-3,-6-10-1,1 5 1,5 0 1,-6 4-1,0 1 0,6-1 0,-5 4 1,5 1-1,0-5 0,0 4 0,0 0 0,0 5 0,0-4 0,5-1 0,-5 0-2,0 1 2,0-1 0,0-4 0,6-8 1,-6 4-1,0-4 0,0-5 0,0-8 0,0 9 1,-6 12-1,1-4-1,-1 4 1,1 0 1,5 4-1,0 1-1,0-9 1,0 0 1,0 0-1,0-5 0,0-3 0,0-5 0,0-4 0,0 8 0,0-8 0,0 0 0,0 9 0,0-9-1,0 0 1,-6 13 1,0-1-1,1 1 2,-1 4-2,0 0 0,1-4-1,-1 4 1,0 4 0,1-9 0,-1 1-1,0 0 1,-5-5 0,11-8 0,-5 9 0,5-9 0,0 0 0,0 0 2,-12 12-2,1 1-2,5-13 2,6 0 0,0 0 0,0 0 0,0 0 0,-11 4 1,0 5-1,-1-1-1,7 1 1,5-9-1,-17 8 1,0 1 2,6-5-2,11-4 0,-12 13 0,1-5-1,-6 5 1,6-5 1,0 5-1,5 0 1,0-5-1,6-8-3,0 0 3,0 0 3,0 0-3,0 0 0,-5 0 0,5 0 5,0 0-2,5-25-3,7 12-1,4 0 1,7-25 0,5 9 0,1-14-2,4-8 2,-4 1 0,-1 12 0,-6-5 2,1 1-2,0 4-1,-1 0 1,1 0-3,5-5 3,0-3 4,6-5-4,0 0-2,0 0 2,0 5 0,-6 12 0,0 0 1,0 9-1,-5 3-1,-1 1 1,-5-4 2,-5-5-2,-1 13-1,0-21 1,1 17-1,-7-4 1,-5-1 0,6-3 0,-6 3-1,5-20-1,-5 12 2,0-4 3,0 0-3,0 8-1,0 0 1,0 1 0,0-1 0,0 9 0,0 8 0,0 5-2,-5-5 2,-6 13 1,11 0-1,-23 17 1,0-4-1,1 4-2,-1-5 2,1 18 0,-1 12-1,0-4 1,1 5 0,-1-5 0,1 8 1,-1-3-1,1-9 0,-1-5 0,0-3 1,7-1-1,-1 5-4,5-5 4,1 5 3,0-5-3,-1 9 0,-5 0 0,1 4 0,4 4 0,1-4 0,-6-4 0,6-4 0,-6-1 0,6 1 0,-1-13 2,1 0-2,0 0-3,-1 8 3,1-4 2,5 1-2,-5-14-1,6 13 1,-1-8 2,0 0-2,1-9-2,5-4 2,0 8 0,0-8 0,0 9-1,0-9 1,0 12 3,0 5-3,0-4-2,-6 13 3,0-5-1,6 8-1,-5-3 1,5 3-1,0 1 1,0-9 3,0-8-3,5 0-1,1 3 1,0-3-2,5-9 2,6 9 2,0 0-2,5-5 1,7 1-1,-1-5 0,6-4 0,5 0-1,6-4 1,0 0 0,1-1 0,-1 5 1,-6-4-1,1 8 1,-6-8-1,0 8 0,-1-4 0,1 5 0,0-10 0,0 5-2,0 0 2,5 5 2,7-5-2,-7 4 0,6-4 0,-5-4 1,-6-1-1,-1 5 0,1 0 0,0 0 0,0-4 0,0 4-1,0 0 1,5 0 3,1 0-3,5 0-3,0-4 3,6 4 2,28 0-2,0 0 0,0 4 0,-11-12 0,-1 8 0,1-9 0,6 18 0,-1-9 0,-5 0 0,-1 4 0,-10 0 0,-1-8-1,1 4 1,-1 4 1,1-4-1,-1 0 0,0-4 0,-5 4-1,0 0 1,0 4 0,5 0 0,6-12 0,6 12 0,0 0 1,-6-4-1,6-4 2,-1 4-2,7 0-3,5 0 3,6 4 0,-1-4 0,12-4-2,57 0 2,-18 12 2,-45-8-2,6 5 1,57-10-1,-24 5 0,-44 0 0,11 0-2,51-4 2,-12 0-1,-44 4 1,5-4 1,50-18-1,-10 31 0,-52-1 0,1-3-3,0-5 3,-6 4-2,0 0 2,-6-8 0,-5-9 0,-6 22 2,-11-5-2,-6-4-1,-11 0 1,-6-4 2,-5 8-2,-6-4 0,0 0 0,-6 0 1,-6-4-1,-10 4 1,5 0-1,-34-9-1,-11 5 1,-17-13-1,-17-4 1,-6 0 2,-5 4-2,-6 4-1,-68-21 1,17-4 0,-5 17 0,0 4 3,10-13-3,-10-4 2,-6 1-2,6 16 0,-12 4 0,-5 9 2,5-9-2,0 9-1,17-5 1,6 5 1,45 4-1,0 13 0,-50-1 0,10 5 0,52 0 0,-1-8-1,6 3 1,-6-3 0,-5 12 0,-6-8 0,6 4 0,5 0 0,-5 4 0,-1-8 0,1 8 0,5-4 0,6-5 0,6-12 1,-6 0-1,0 5 5,0 3-5,11-8-3,6 9 3,0-1-2,5 5 2,1-5-1,0 1 1,5 3 0,0-3 0,0-1 0,12 1 0,-1-5-1,1 4 1,5-3-1,11-1 1,-5 0 1,5 0-1,6 5-1,1-9 1,-1 4 0,0-4 0,5 4-2,1-4 2,11 0 1,0 0-6,0 0 5,0 0-1,0 0 1,-6 9-2,6 3 2,0-3 1,0-9-1,0 4 0,0-4 0,0 0 0,0 0 0,17 9-1,6-5 1,5 4 1,0 1-1,6 3-1,6-3 1,5-5 0,0 0 0,0 1 1,6-5-1,6 8 0,5-8 0,5 4-2,-5-4 2,1 0 0,-1 5 0,0-1 0,5 0 0,1-4 0,0-4 0,-6 0 0,-11-1 0,-12 5 0,-5-4 0,-6 4 2,-5 0-2,-6-4 3,-6 0-3,0 4 2,1-5-2,-7 1 2,1-4-2,-6 3-1,6-3 1,-6-5-1,0 9 1,0 4 1,0-8-1,-6 3-1,6 5 1,0 0 0,0 0 0,0 0 2,0 0-2,-17-8-4,-5 8 4,-1 0 3,-5 0-3,-6 0-1,-6 0 1,1-4 0,-1-1 0,-5 5 0,-11 0 0,-1-4 0,-5 4 0,-6 0 0,6 4 0,0-12 3,0 12-3,-6-8-3,1 0 3,-1 4 1,0-4-1,6 4 0,0 0 0,0 4-1,-6-8 1,1 4 1,-1 0-1,6 4 1,5-8-1,12 4 0,6 4 0,5-8 1,0 8-1,6-4-1,-1 4 1,7-4 0,5 4 0,0 0-2,0 1 2,6-5 1,-1 0-1,1 0 0,0 4-1,0 0 1,11-4 1,-12-8-1,1 8 0,11 0-1,0 0 1,0 0-2,0 0 2,0 0-1,0 0 1,0 0 0,0 0-3,-6 12 3,6 1 2,0 0-2,12-1 0,5-7 0,11-10 2,0 5-2,6-4-1,17 4 1,11-8-2,6 4 2,11-9-1,17-4 1,67 8 0,7-12 0,10 4 0,-5-17 0,11-8 0,-16 8 0,16 0 1,-5 1-1,5-10 1,6 18-1,-6-22-2,12 5 2,22 4-1,-40 21 1,-5-9 1,6-3-1,5 3 0,1 10 0,-1-10 0,-17 1 0,0-1 0,1 5 0,-18 4 0,1 0 0,-12 0 0,-17 0 0,-56 5 0,-1-1 0,-5-4 1,-11 4-1,-6 1 0,-11-1 0,-6 0-1,-11 1 1,-17-1 3,-17-4-3,-28 0-2,-28 13 2,-17-9 1,-29 9-1,-90-17 1,-56 16-1,5-11-1,1 16 1,-18 4 1,-11-8-1,12 12 4,5-8-4,17-17 2,-12 26-2,18-9 1,5-5-1,57 14 1,0-9-1,16 17-1,24 0 1,16-5-1,57 5 1,5-4-2,11 4 2,12-9-2,11 1 2,6-5-1,11 9 1,23-5 1,33-4-1,18-4-2,33-4 2,17 0 2,97-9-2,-1 1 1,68-5-1,-12 12-3,7-16 3,21 9-1,1-5 1,6 4-2,-1 9 2,12 4 0,-6-13 0,-16 0-1,-13 1 1,-21 12-2,-40-26 2,-51 18 2,-23-9-2,-67 8 0,-12-8 0,-10 9 4,-13-17-4,-4 20 0,-12-20 0,-29 8 1,-44-4-1,-40 12-3,-34-12 3,-124-21 2,-51 12-2,6 1-2,-6 12 2,-11 8 2,11-4-2,12 26 1,11-13-1,33 13 0,12-5 0,51 1-1,11-1 1,11 1 1,12 3-1,33 1 2,52-21-2,10 12-4,12-4 4,6 4 0,10-4 0,18-4-1,34 0 1,33 4 0,29-9 0,33 5 0,91 0 0,51-9 1,-6-4-1,0 13-2,11 8 2,-5-8 1,11 12-1,-12-8-2,-5 9 2,-17-9 2,-50 0-2,-18-4 0,-5-22 0,-29 13 0,-67 13 0,-12-4 3,-11-4-3,-11-1 0,-22-3 0,-29 3-1,-29-4 1,-38-8 0,-29 4 0,-107-8 1,-271-17-1,-102-18-1,288 43 1,-5 5-2,16 12 2,12 0 3,11 38-3,34-38 0,39 12 0,7 1-1,44 8 1,6-8 0,62-4 0,0-5-2,11 4 2,11-8 0,12 4 0,6-4 0,11 5 0,5-5 0,0 0 0,7 0 1,4 0-1,1-5-1,5 10 1,6-5 0,0 0 0,0 0 1,0 0-1,0 0-2,12-9 2,-1-8 0,0 9 0,0-5 1,-5 9-1,0-5 0,-1 5 0,1-4 2,0 3-2,-1-7-3,1 8 3,-6 4 1,6 0-1,-6 0-1,0 0 1,0 0 0,-12 25 0,-10 5 0,-1-5 0,1 13 1,-1 26-1,0 8 0,-5 21 0,17-30 0,11 1 0,11-1-1,12 1 1,5-14-1,6-7 1,0-9-2,-6-5 2,-5-8 2,-7-4-2,-4-4 3,-1 0-3,-5-9 0,-6 5 0,0-1 0,0-8 0,0 0 1,0 0-1,0 0-2,0 0 2,0 0 0,0 0 0,0 0 2,-17-8-2,0-5-1,-6-8 1,1 4-1,-12-4 1,-11 8 0,-17 13 0,-12 0 0,1 4 0,5 5 3,12 3-3,16 1-2,1 4 2,10 0-1,1 0 1,6 0-1,5 0 1,5-5-3,7 1 3,-1-5 2,6-8-2,0 0 1,0 0-1,0 0 0,57 9 2,10-5-2,7 0-2,10 1 2,12-1 1,51-8-1,0-1-2,5-3 2,-5 8 2,5 0-2,6 0 0,-11-4 0,0-1-2,0 5 2,-12 5 1,-50 3-1,11-4 1,50-4-1,-21-8-1,-52 4 1,0-1 1,-5 1-1,-6 0 0,-5 0 0,-7 0 1,-10-1-1,-6 5-1,-12 0 1,-5 0 0,0-4 0,-5 4 4,-1 0-4,-5 0-3,-6 0 3,-29 0-1,-16 4 1,-11 1 0,-12-5 0,-17 0 0,-5-5 0,-12 1-1,-67-9 1,22 1 2,1-1-2,-1 5 2,0-5-2,-5 4-2,-12 1 2,17 8 1,0 8-1,6 1-1,57-1 1,-1 1-1,-5 3 1,5-3 1,12-1-1,5 1-1,6-1 1,11-3 1,11-1-1,7 0 0,4 0 0,7 0-2,5-4 2,6 0 4,-1-4-4,12 4-3,12-8 3,16-9-2,17-4 2,11-9 0,12 0 0,6-3-1,5-6 1,39-3-1,-50 8 1,5 9-1,-5-13 1,0 0 2,-6-9-2,-6 13 0,-5-8 0,-11 8 2,-7 9-2,-4 3 0,-7 1 0,-5 13-2,-6-1 2,-56 35 0,-11 20-1,-18-3 1,-22 3 1,-56 47-1,17 0 1,22-4-1,17-12-3,39-35 3,12-12 0,11-1 0,6-8-1,5 1 1,7-14 1,-1 0-1,11-8-2,6 0 2,28-21-1,12-13 1,5-12-1,11-1 1,12-4-1,45-4 1,-51 17 3,6-12-3,33-22 0,-10-9 0,-12 26-2,-40 17 2,-5 17 0,-11 0 0,-1 8 2,-5 13-2,-17-4 1,0 4-1,-39 46-3,-18-3 3,-16 3 2,-57 52-2,11 12 0,7 4 0,10 0-1,17-12 1,18-17 1,33-30-1,5-13-2,7 0 1,5 1 1,6-5-2,11-9 2,5-3 0,7-5 0,10-8 2,6-5-2,6 5 0,6-1 0,16-12-2,6-21 2,12 0 2,-1-9-2,6-20-3,51-35 3,-12 9 1,-16 12-1,-45 9 2,-1-4-2,29-30-1,-6 21 1,-40 26 1,-5 8-1,-6 9-4,-22-5 8,-23 0-4,-23 18 1,-33-5-1,-12 13 0,-11 4 0,-5 4-1,-35-4 1,57 0 2,17 4-2,11-4-1,12 0 1,11 0 0,45-4 0,28 0 0,11-13-3,29-13 3,62-33-3,11-9 3,11 0-2,-17 4 2,7 0 1,-1-8-1,-12 4 0,1 4 0,-6 1 1,-22 3-1,-18 17 3,-39 26-3,6 4 2,-6 5-2,-11-5 1,-6 4-1,-11 9 0,-6-5 0,-5 1-3,-6 4 3,-12 4-1,-5 0 1,-45-9 0,-11 9 0,-29 9 3,-11-1-3,-79-8-3,0 13 3,23-13 3,-6 4-3,17-4-2,56-4 2,0 4 0,6-4 0,12 4 0,10 0 0,12 0 3,5 0-3,12 0-5,6 4 5,10-8-3,24 4 3,16-9 1,17 18-1,12-5 0,16-13 0,-5 1-2,-6 12 2,-6-4 0,-11 4 0,-11-8 0,-6 0 0,-22 4 0,-6 0 3,-34 0-3,-22-4 1,-12 4-1,-17 0 0,-16 0 0,-52 0 5,-5 4-5,12-13-1,10 1 1,57 8 2,0 4-2,-6 5-1,12-5 1,11 0-3,11 0 3,12 1 0,5-5 0,5 4-1,7 0 1,5-4-1,6 0 1,-1 0 0,1 4 0,11-4 0,0 0 0,0 0 1,0 0-1,0 0 0,0 0 0,0 0 1,0 0-1,0 0 0,0 0 0,0 0-1,0 0 1,0 0-1,0 0 1,-11 4 2,0 5-2,-1-5-2,1 5 2,0 3 0,-1-3 2,1 4-2,5-5-3,1 0 4,-1 5-1,1 4 2,-1 4-2,6-8 0,-6 4 0,6-4 2,-5 8-2,5-9-3,-6 14 4,0-1-1,1 1 0,5-5 0,0-4-1,0 4 1,0-4 1,0 12 1,11 14-2,0-14 0,1 10 0,-1-1-2,0 0 2,0 0 2,1 4-2,-1-4-2,0-4 2,1-4-2,-1-13 2,0 0 2,0 8-2,1-12-1,-1 4 1,6-5 0,0 1 0,5 4 3,7 0-3,-1-4 1,11-1-1,12-3-3,6-1 3,10-8 1,1-4-1,11-4 4,11-1-4,63-8-5,-18 0 5,-50 13 0,5 4 0,51-8 1,-16-5-1,-46 9 2,5 4-2,7-9-3,33-4 3,-45 9 2,5-4-2,7-13 0,50-13 0,-34-9 0,-45 31 0,0-31-2,0 5 2,-5-8 0,-12 3 0,-6 1 2,-5 0-2,-5-9 1,-7-4-1,-5 0 0,-6 0 0,-5 4-3,-6 13 3,0 0 3,-11 8-3,-1-4 2,-5 0-2,-5 1 1,-1-10-1,1 9 4,-1 5-4,6-1 0,0 5 0,0 4 1,0 4-1,1 4-3,4 4 3,1 5 3,0-4-3,5-1-2,0 5 2,1-4 1,-1 3-1,6 5-1,0 0 1,0 0-1,0 0 1,-6-4 2,6 4-2,0 0 0,6-8 0,5 3-2,6-7 2,6 3 1,-1-3-1,7-5 0,-1 17 0,0-17 0,0 4 0,6 0 1,6 1-1,-1-1 0,1 4 0,5 5 0,6-4 0,5 3 2,1 1-2,-1-4 0,0 8 0,-5-9-1,0 5 1,0 0 0,0 0 0,-1 4-1,7 0 1,5 4 1,0 4-1,6-8 2,0 0-2,5 9-1,0-5 1,1-8 0,-7 4 0,1 12 1,6-3-1,-1-5 2,0 5-2,1-5-3,-7 0 3,-5 0 2,1 9-2,-1-5-1,5-3 1,-5-5 0,6 0 0,-6 4-1,-5-8 1,-1 4 3,1 4-3,-1-8-1,1 4 1,5 8-1,-6-4 1,-5 1 1,0-1-1,-6 4 1,6-3-1,-1-5-1,-4 0 1,-1-5 1,0 10-1,0-18 0,0 13 0,-5-9 2,-1 5-2,-5-4 0,0 8 0,0-9 0,0 9 0,0-4-1,5 8 1,1-8 1,-1 4-1,1 0-1,5-4 1,-11 0 1,-1 4-1,1 0-1,0 0 1,0 0 1,6 4-1,-1 0 0,1-8 0,-7 4 0,7-9 0,0 9 0,-1-4 0,1 4 0,-7 0 0,1 0 1,6-4-1,-1 8 1,1-8-1,-1 4-2,-5 0 2,0 0 3,-6-4-3,0 4-2,1 0 2,-1 4-1,-5 4 1,-1-3 0,1-5 0,-6 8 0,0 0-1,-1-8 1,1 5 1,0-5-1,0 0 1,-5-5-1,-1 14 5,0-5-5,0 5-7,-5-1 7,0-8 1,-1 0-1,-5 0 1,0 0-1,0 0 0,0 0-2,0 0 3,6 0-1,0 9-2,-1-14 2,-5 5 2,0 0-2,0 0-3,0 0 3,0 0 1,0 0-1,0 0 1,0 0-1,0 0 0,6 5 0,-6-5 2,0 0-2,0 0-1,0 0 1,0 0 1,0 0-1,0 0 3,0 0-3,0 0 1,-11 8-1,-6-16 0,0-1 0,-6 1 0,-11-5 0,-5 0 2,-6 5-2,-6-5 0,0 5 0,6-1 0,0 5 0,-6 4 0,0-4 0,0-5 1,-5 5-1,-6 4 0,0-8 0,0 3-2,0 1 2,-6 4-1,-6-4 1,1 4 2,5 0-2,1 0 0,-1 4 0,-6-4-2,-5 4 2,0 5 0,6-9 0,0 4 2,-6-4-2,-6 0-1,0 8 1,12 1-1,0-9 1,-6 8 0,0 5 0,0-4 1,5-5-1,6-4-1,6 4 1,0-8 0,0 4 0,0 0 0,0-9 0,-6 5 2,6 4-2,6-4-2,-6 8 2,5 0 0,1-8 0,-1 4 0,1-4 0,5 4 0,6 4 0,0 0-1,5-4 1,12 0 0,0 5 0,5-5 1,6 8-1,0 0 0,6-8 0,11 0-2,-11 13 2,-1 0-1,1-5 1,11-8 0,-5 9 0,5-9 0,-6 8 0,0 1 0,1 3-2,-1-7 2,6-5 2,0 12-2,0-3-2,0-9 2,6 21 0,5 0 0,11 5 0,12-9 0,6 4 0,16-9 1,1 5-1,5 0-1,11-8 1,12-5 0,0 9 0,5-5 0,6-4 0,62 9 2,-23-17-2,-44 8-5,10-4 5,57 4 3,-17 1-3,-5-10 0,-46 5 0,6 0 0,51 13 0,-12-5 0,-56-3 0,0-10 0,0 10 0,6-5-1,0 0 1,-1 4 2,1-4-2,-12 4-1,1-4 1,5-4 0,-6-9 0,1 9 0,-7-4 0,-5-1 0,-11 5 0,-6 0 0,-5-5 0,-6 9 2,0-4-2,-1 4-2,1-4 2,-5-1 0,-1-3 0,0 4 0,0-1 0,-5 1-1,-6 0 1,0 0 1,0 4-1,0-13 0,-1 9 0,1-9 0,0-4 0,0 13 0,0 0 0,-6-9 0,1 9 0,5 0 3,-6-5-3,0 9 0,-11 0 0,0 0-1,0 0 1,12 4-2,-7-12 2,1 4 2,0 4-2,-6 0-1,0 0 1,5-9 0,1 5 0,5 0 1,-5-1-1,-6 5 2,5-4-2,1 0-1,-6 4 1,0 0 1,0-13-1,6 5 0,-1 8 0,-5 0 0,6-9 0,-6 1 0,0-1 0,0 1 1,0 8-1,0 0 0,0 0 0,0 0 0,6-13 1,-1 5-1,1-5 0,-6 5 2,0 3-2,0 5-3,0-12 3,0 7 1,0 5-1,0 0-1,0 0 1,0 0 0,0 0 0,0 0-1,0 0 1,0-4 0,0 4 0,0 0 2,0 0-2,0 0 0,0 0-3,6 9 3,-1 12 0,1 0 0,-1 4 0,1-3 0,-6-5 0,0 4 0,0 4 1,6 1-1,-6-10-2,0 6 2,0-5 1,0 4-1,0 0-1,0-8 1,0 4 1,0-9-1,0-8 1,0 13-1,0-1-1,0 1 1,0 4 1,0-4-1,0 8 0,0 4 0,0 5 0,0-5 0,0 5 0,0 8 0,0-13 0,0 5-1,0-9 1,0 5 1,0-9-1,0 4 0,0-9 0,0 10-1,-6-14 1,6 9 0,-6-9 0,1 5 0,5 4 0,0 4 1,-6-12-1,6-9 0,-5 17 0,5 4 0,0 4 0,0-12 0,0 12 0,0-12 0,-6 17 0,6-13 0,0 21 1,0-17-1,0 13-1,0-22 1,0 14 0,0-18 0,0 1-2,0 3 4,0 5-2,0-12 1,0-5-1,0 0 1,0 21-1,0 0-2,0 4 2,0 1 0,0-1 0,0 1 3,0 3-3,0-3-3,0-1 3,0 0 1,0 1-1,0-1-1,6-4 1,-6 1 0,5-10 0,-5 1 1,0 4-1,6-4-1,-1 4 1,-5-9 1,0 0-1,0-8 1,0 0-1,0 0-2,6 9 2,0-1 2,-1 1-2,1-1-1,0 1 1,5-1 0,0 1 0,1-1 1,-1 1-1,0-1 0,0 1 0,-5 3-1,5 1 1,-5-5-2,0-3 2,-6-5 3,5 8-3,1-8 0,0 0 0,-1 9 0,1-5 1,0 4-1,-1-3-1,1-1 1,5 4 0,-5 5 0,-1 0 0,7-1 0,-7-12 0,-5 0 0,0 0-1,6 5 1,0 12 1,-1-17-1,-5 0 0,6 4 0,-6-4 0,0 0 0,0 0 1,0 0-1,0 0 0,0 0 0,0 0-1,0 0 1,0 0 0,0 0 0,0 0 1,0 0-1,0 0 2,0 0-2,0 0-1,0 0 1,0 0 1,0 0-1,0 0 0,0 0 0,0 0 0,0 0 0,0 0 2,0 0 0,0 0-2,0 0 0,-23 4 0,-5-8 3,-6 4-3,0 4 0,6 0 0,-11-12 0,-1 12 3,1-8-3,-1 0-1,1 4 1,-7 0-1,-4 12 1,-1-8 1,0-4-1,0 9-1,-5-9 1,-6 4 0,-6 9 0,0-9 1,6 5-1,0-1 0,0 0 0,-6 1 1,0 4-1,-5-9-1,5-4 1,1 4 0,-1-4 0,-5 0 1,-1 0-1,-5 4-2,6 1 2,-6-5 2,-12 4-2,1-4 1,5 4-1,1-4 1,-7 0-1,-4 0-2,4 4 2,7 1 0,-1-5 0,0 4 0,1-4 0,-7 4 0,7-4 0,-7-4-1,-5 8 1,-62 0 1,28 0-1,46 1 3,-1-5-3,0 8-3,1-4 3,5 1 1,0-10-1,0 5-1,5 0 1,7 0-3,-1 0 3,11 0 2,1 5-2,11 3 0,5-8 0,6 4-1,1 5 1,4-5 0,7 9 0,5-9-1,6-4 1,-6 0 3,5 0-3,12 0-2,0 0 2,0 0-3,0 0 3,0 0 0,0 0 0,0 0 0,0 0 0,0 0-2,0 0 2,17 8 1,11 1-1,18-5 0,4 0 0,13-4 1,-7 9-1,12-5-1,-1-4 1,7 0 0,5-4 0,-6 8-1,6 0 1,6 1 1,0-1-1,-1 4 0,-5 1 0,-5-9 0,-1 4 0,6 4 1,-6-3-1,1-1 0,-6-4 0,-6 4-1,-6-4 1,6-4 0,0 4 0,0 0-1,-5 0 1,-6 0 0,-6 0 0,-6 0 1,-5 0-1,-6 0 1,1-4-1,-1-1-2,0 10 2,0-5 2,0 0-2,1 0-2,-1 0 2,6 0 1,0 4-1,-1-4 1,7 0-1,-6-4 0,5-5 0,-5 9 0,0 4 0,6-4-1,-1 0 1,6 0 1,6 0-1,0 5 0,0-1 0,-6-4-1,0-4 1,0 4-1,0 4 1,0-4 2,-5 0-2,-1 4-1,7-4 1,-1 0 1,-6 0-1,1 0-1,-1-8 1,1 12 0,-6 0 0,0 0 1,5-8-1,1 4 0,-1 4 0,1-4 0,-1-4 0,1 8-2,-1-4 2,1 5 1,-12-10-1,-6 5 1,7-4-1,-1 4 0,0 0 0,0 4-1,1-4 1,-1 5-2,-6-1 2,1-4 3,0-4-3,-1 4 0,1 0 0,-6-5 1,5 5-1,1-4-1,-6 4 1,5-4 0,-5 4 0,0-4 0,0-1 0,6-3 0,-6 4 2,0-1-2,-1 1-3,-4 4 3,-1-4 1,-5 8-1,-6-4 0,11 0 0,0-4 0,1 0 0,-1 8 0,0-8 0,0 0 1,1-1-1,-1 1 1,-5 8-1,-1 1 2,7-5-2,-7 0-2,6-5 2,1 1 2,-1 0-2,0 8-1,1-8 1,-1 0 0,0-9 1,1 4-1,-1-3 1,-6-1-1,7 5 0,-7-9 0,1 8 3,0 1-3,-1-1 0,1 1 0,0-5 0,-1-4 0,1 0 1,0-8-1,-1 4 0,1 4 0,-1-9 0,1 1 3,0 4-3,-6 0 1,0 4-1,0 4-1,0 0 1,0 1 1,0 3-1,0 1 1,0 3-1,0 5 1,0-8-1,0-1 4,0 5-4,0 0-4,0-5 4,0 9 0,0 0 0,0 0 2,0 0-2,0 0-1,0-4 1,0-8 0,0 3 0,0-4 0,0 5-1,0-1 1,0-3 0,0-1 0,0 0 0,0 5 0,0-5 0,0 0 0,0 1 1,-6-9-3,0 4 2,1-4 2,5 4-2,-6-5-2,1 1 2,-1 0 2,0 0-2,1 0 1,-1 4-1,6 0-2,-6 0 2,6 0 2,-5 13-2,5 4-1,0 0 1,0 0 1,-6-4-1,6 4 0,-6-5 0,6-3-1,-5 4 1,-1-1 1,6 5-1,0-4 1,0 4-1,0 0 0,0 0 0,-6-8 0,1 3 0,5 5 1,0-21-1,0 9 0,0-5 0,-6-9-1,6 9 1,0-4 1,0 0-1,-5-4-1,5-5 1,0 0 0,0-4 0,0 1 0,0-1 0,0 13 0,-6-5 0,0 5 0,6 0 0,-5-5 2,-1 1-2,0 4 0,1 0 0,5 0 1,-6-1-1,0 5 0,1 0 0,-1 1-2,0-1 2,1 0 0,-1 4-2,6 0 2,0 1 1,-6-1-1,6 0 0,0-4 0,0 5 0,-5-5 0,5 8 0,-6-8 0,6 5-1,0-1 1,0 4 1,0-3-1,0-1 0,0 0 0,-5 9 0,5 4 2,-6-8-2,6 3-4,0 5 6,0 0-2,0 0-2,0 0 2,0 0 0,-6-12 1,1-5-1,5-4 0,0 8-1,-6 13 1,6 0 2,0-21-2,0 8-1,0 4 1,-6-3 0,6 3 1,0 1-1,-5-1 0,5-3 0,0-1 0,0 5 0,0-1 0,0 1-2,0-1 2,0 5 2,0 4-2,0 0-1,0-4 1,0-1 1,0 5-2,-6-4 1,6 4 0,0 0 0,0-8 1,0 3-1,0 5 0,0 0 0,-6-8 0,6 4 0,0 4 0,0 0 0,0 0-1,0-9 1,0 1-1,0 8 1,0 0-1,0 0 1,0 0 1,0 0-1,0 0 1,0 0-1,0 0-1,0 0 1,0 0 0,0 0 0,-5-4 0,5 4 0,0 0 0,0 0 0,0 0 0,0 0 0,-12-5-2,1 5 2,-6 0 1,-5 0-1,-7 0 0,1 5 0,0-10 1,-6 5-1,0 9-2,-5-5 2,-1 5 2,1 3-2,-1-3-1,-5 12 1,-11-4 0,-6 0 0,-1 4-1,7 0 1,5 0 1,-5-8-1,-6 8-1,0-8 1,-6-5 0,-6 1 0,1 8 0,-12-5 0,-16 10 1,-52 16-1,7 12 0,5-3 0,-1-5-1,18-4 1,34 1 2,-62 7-2,16-4-2,1 18 2,-6-14 1,11-12-1,62-8-1,-5 3 1,-1-8 1,1-4-1,5 4-1,12-8 1,10 0-3,13-5 3,4-3-1,7 3 1,5-8-2,17 8 2,0-8-4,56 5 4,23-5 0,29 4 0,72-13 1,18 5-1,-1-8-1,7 3 1,27-16 0,-33 4 0,-12-9-1,6 21 1,-12-24 0,-16 7 0,-6 1 1,-22 12-1,-63-4 0,-11 9 0,-11-1 0,-12 5 0,-10 0 1,-1-1-1,-11 1-2,-6 8 2,0-8-1,1 8 1,-7-8 0,-10 8 0,5-4-1,-68 17 1,-17 9 1,-22 8-1,-74 4 1,-22 21-1,-28 21-2,-18-3 2,24-22 1,44-13-1,17 5 0,17-1 0,12 5 3,16-4-3,52-22-3,-1 0 3,12-3 0,5-1 0,11-9-2,6 1 2,12 0 0,5-5 0,0-4-3,39 1 2,29-10 1,17 1 0,22-4 0,74-9 1,-12 8-1,6 5-1,1-4 1,-13-1 0,7 9 0,-1 0-2,-22 4 2,-45 1-1,5-1 1,-5 4-1,-6-3 1,-12-1-1,-5 0 1,-5 0 0,-6 1 0,-6-1 1,-6 4-1,-5 1-1,-6-1 1,-5 1-1,0-1 1,-7 5 0,-4 0 0,-7-1-2,-5 1 2,-11 4 0,-6 0 0,-5-5 1,-1 14-1,0-22 0,-5 0 0,-11 1 2,-1-10-2,-5 10-1,0-14 1,-6 5-2,6 4 2,5 4 0,7-4 0,4 0 2,7 0-2,5-4-1,6 0 1,-1 8 0,12-4 0,0 0 0,0 0 0,0 0 0,0 0 0,34-4-1,17-1 1,5-3 0,6-5 0,12-8 1,5 0-1,0-4-3,0-9 3,-17 4 3,0 0-3,-5-3 0,-7 3 0,1-4 0,0 0 0,-12 5 3,-5 3-3,0 5 0,-6 8 0,-5 1 2,0 3-2,-7-12 0,-10 0 2,0 4-2,-6-17 0,0-4 0,-6-4 0,0 3 0,1-7 0,-1-1-1,1 5 1,-1-5 0,0 1 0,1-5 0,-1 9 0,0-1-1,1 1 1,-1 17 2,0-1-2,1 9-2,5 5 2,-6-1 0,6 4 0,0 1-1,0-1 1,0 5-2,0 0 2,0 4 0,0 0 0,0 0 0,0 0 0,0 0-3,0 0 2,6 55 1,-6 0-1,-6 17 3,-5-4-2,0-9-2,-1 13 2,-10 13 0,10-35 0,-5-7 1,0-14-1,6 1-1,0 4 1,0 0 2,-6 0-2,-6 0-1,1-5 1,-7 1 1,1-9-1,0 0 2,-6 0-2,0-4-1,-5-4 1,5 4 1,0-9-1,0 5 0,6-4 0,-6-1-1,11-4 1,1 0 1,5-4-1,0 0 2,6 0-2,11 0 0,0 0 0,0 0-1,0 0 1,0 0-1,0 0 1,0 0 0,0 0-4,0 0 4,17-4 4,-1-8-4,13-1-2,5-4 2,5 0 0,1-8 0,-1 3 0,1 1 0,-1 4 0,1 0 0,-12 0-1,0 0 1,0-12 0,-5 12 0,5-4 1,-5-9-1,-1 17 2,-5-12-2,-6 8 1,-5-8-1,0 8 2,5-4-2,-11 4-1,-6-5 1,-11 1-1,6 0 1,-11 8-1,-7 5 1,-4 4-2,-13 4 2,-4 8 2,-1 5-2,6 8 0,-1 4 0,7-8-2,5 9 2,6-5-1,5-8 1,6-1-2,0-12 2,6 13 0,0-13 0,11 0-1,0 0 1,0 0-4,17-17 4,5-4-1,12-9 1,6 5 0,5-13 0,0 0-1,0 4 1,-5 0 2,-6 4-2,-6 5 0,6-5 1,-6 1-1,0 3-2,0 1 2,1 4 1,-7 0-1,1 4-1,-6 0 1,-6 8 2,-5 1-2,5 4-3,-5-5 3,-1 5 2,1-5-2,-1 9-1,-5 0 1,0 0 1,12-4-1,-1 8 0,0-12 0,-5 8-2,5-9 2,-5 9 2,-6 0-2,0 0-1,0 0 1,0 0 1,0 0-1,6 0 1,-6 0-1,5 0 0,-5 0 0,0 0 1,0 0-1,0-4 0,0 4 0,0 0 0,0 0 0,0 0-2,0 0 2,6 4 0,-6-4 0,5 22 0,1-1 0,0 8 0,-6 10 0,-12 16 0,-4 8 0,-13 9 0,-27 34 0,5-21-1,12-30 1,-12 4-1,-11 9 1,-40 42-25,17 4 25,23-12-47</inkml:trace>
</inkml:ink>
</file>

<file path=ppt/ink/ink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7T10:48:02.913"/>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246 180 0,'0'0'17,"0"0"-14,0 0-3,0 0 0,0 0 0,0 0 3,0 0-3,0 0-1,-5 4 1,5-4 0,-12 17 0,7-4 2,5 17-1,0 4-1,0 4-2,5 0 2,1 4 0,0 0 0,-1 1 0,1-5 0,-6 4 0,-6 5 1,1-1-1,-7 1-1,1 4 1,0-13 2,-1 0-2,1-9 7,5-12-7,1 5-1,-1-5 1,0-5 1,1-8-1,5-4 0,0 0 0,0 9-1,0-13 1,0 8 5,0-4-5,0 0 5,0 0-5,-6-13-3,1 1 3,5-18 0,0-4 1,0-4-1,0 0 2,0-13-2,0-4 2,0-4-2,0 4 0,0-5 0,0 10 0,0 7 0,0 5-2,0-4 2,0 4 3,0 4-3,0 4-1,5-4 1,1 13 0,-1-13 0,7 13 0,-1-13 0,0 17-1,1-4 1,-1 13 2,0-9-2,1 13-1,-1-5 1,0 9 0,-5-4 0,-1 4-1,-5 0 1,0 0 0,12 4 0,-1 0 0,0 1 1,1-10-1,-1 10 0,0-5 0,-5 8 0,-1 5 0,-5 12 2,0 13-2,-5 0 0,-7 9 0,1 16 1,0 14-1,-6 37 1,0-25-1,6-34-1,-1 8 1,1 5 1,0-4-1,5-14 0,-5 1-1,0-13 1,5-12 5,0 3-5,1-8 4,-1-4-4,0-8 2,1-9-2,5 0 0,-6-21 0,0 0 2,1-18-2,-1-3 1,1 0-1,-7 4-1,1 0 1,0-5 2,5-3-2,0-9 2,-5 0-2,5-5-2,1 5 2,-1-4 0,1 0 0,-1-9-1,-5-25 1,5 34 1,0 16-1,1 9 6,-1 9-6,0 4 1,-5 29-1,11-8 0,-6 38 2,1 1-2,5-1-3,0 0 3,0 4 1,11 34-1,6 34-2,0-12 2,-11-35 1,-1 9-1,1-4 0,0 4 0,-1 29 1,1-50-1,-1-8-2,1-5 2,0 0 1,-1-9-1,-5 1-2,0-9 2,0-4 1,0-4-1,0 0 0,0-5 0,0 1-4,0-9 11,0 0-7,0 0 0,0 0 2,0-13-2,0 9-2,0 4 2,0-5 4,0 5-4,0-4 2,0 4-2,0 0-3,0 0 3,0 0-1,0-4 1,0 4 0,0 0 0,0 0 0,6-4 0,-6 4 2,11-9-2,1 5 0,-1 0 0,6 4 0,0-9 0,0 9-2,0 0 2,0 0 3,0 0-3,-1-4-3,7 0 3,0 8 1,-1-8-1,1-5-1,5 9 1,-5-4 3,-1 8-3,1-4-2,5 0 2,0-8-1,0-1 1,1 9-1,4-17 1,1 13 2,0 0-2,-6 0 0,1 0 0,-1 4 0,0-5 0,6 5 0,0 5 0,0-5 3,0-5-3,-1 1-1,1 0 1,0-5-1,0 14 1,0-14 0,0 5 0,-6-5 1,6 1-1,0-1 0,0 1 0,-1 4-2,7 8 2,-6-4 3,0 0-3,0 4 0,-1-4 0,1 4-1,0-8 1,-6 8 1,1-8-1,-1 8 0,0-12 0,6 12 1,0-8-1,0 8 0,0 0 0,-1 5 1,1-5-1,0 0 0,0 1 0,0-1 1,5 4-1,-5 5 0,6 0 0,-1-9 0,-5 0 0,6 5 2,-7-1-2,1-8-2,0-4 2,0 12 3,0-3-3,-6-5 0,0 0 0,1 8-1,-1-4 1,-6-8 2,1 4-2,0 0-2,-1 0 2,1 9 0,-1-9 0,1 4 1,-1-4-1,1 4-1,0 0 1,-1-4 1,6 0-1,-5 4 0,0-4 0,-1 5-2,1-5 2,-1 4 3,7-4-3,-1 0-2,0 0 2,6-4 1,0 4-1,0-5 1,-1 1-1,-4 4 0,5-4 0,-1 4 0,-4-4 0,-1 4 0,0-4 0,6-1 1,-6 5-1,-5 5-1,-1-5 1,1 0 0,-1 0 0,1 0 1,0 0-1,-1 4-1,1-4 1,-1 0 0,1 0 0,0 4 2,-1-4-2,1-4-1,-1 8 1,1-8 0,-6 8 0,0 0 0,0-4 0,-6 0-2,0 4 2,0-4 2,1 0-2,5 5 0,0-5-1,0-5 1,0 5 0,-1 5 0,-4-5 0,5-5 3,0-3-3,0 0-2,5 3 2,-5 10 0,6-5 0,-1 0 0,1 0 0,-6 0 0,0-5 1,-6 10-1,0-5-1,1 4 1,4 0 0,-4-8 0,-1 4 0,0 4 0,6-4 1,-5 0-1,-7 0 0,6 0 0,1 4-2,-1-4 2,0-8 3,1 8-3,-1 0-1,-5 0 1,5-4 1,-6 4-1,1-9-1,0 9 1,-6 0 0,0 0 0,0 0 1,0 0-1,11 0 0,0 0 0,-5 0 0,0 0 0,5-4 0,0-5 0,-5 5 0,5 8 2,0 1-2,1-5-2,-1-13 2,0 4 0,1 9 0,-1 0 0,-5-8 0,-1 12 0,-5-4 0,0 0 0,6-4 0,-1 4-1,-5 0 1,0 0 1,0 0 0,6-4-1,0-5-1,-1 1 1,1 16 0,0-8 1,-6 0-1,5-4-1,-5 4 1,0 0 0,0 0 1,0 0-1,0-4-1,0 4 1,6 0 0,-6 0 1,0-4-1,0 4 0,0 0 0,0 0 0,0 0 0,0 0 0,0 0 0,0 0 0,0 0 1,0 0-1,6 0-2,-6 0 2,0 0 2,5-9-2,-5 5-1,0 4 1,0 0 1,0 0-1,0 0 0,0 0 0,0 0-1,0 0 1,6 4-1,0-4 1,5-4 1,-6-5-1,1 9 0,0 5 0,-1-10 0,1 10 0,-6-5 0,0 0 0,6 0 0,-6 0 0,0 0 0,0 0 0,0 0 0,0 0 0,0 0 0,0 0 0,0 0 0,0 0 0,0 0 0,0 0 0,0 0 3,5 0-3,-5 0-2,0 0 2,0 0 3,0 0-3,0 0 0,0 0 0,0 0-2,0 0 2,0 0 1,0 0-1,0 0 0,0 0-1,0 0 1,0 0 0,6 4 0,-6-4 0,0 0 0,0 0 0,0 0 0,0 0 3,0 0-3,0 0 1,0 0-1,0-9 2,0-3-2,0 12 0,0 0 0,-6-5 1,6 5-1,0 0 0,0 0 0,-5-4 0,5 4 0,-6-17 1,0 5-1,1-1 2,-1-4-2,0 4-2,1 1 2,-1-14 0,1 1 0,-1 4 0,0-5 1,1 9-1,-1 0 2,0 0-2,6 5-1,-5-5 1,-1 0 0,6 4 5,0-8-9,0 0 4,0 4 5,0 0-5,0 0-5,0 0 5,0-4 0,0 0 4,0 0-4,0-1-4,0 5 4,0 1 4,0 3-4,0 0 2,0 0-2,0 1-2,0-1 2,6-4 1,-6 4-1,5 5 0,-5-5 0,0 1-1,0 3 1,6 1 1,-6 3-1,0 1 5,0 4-5,0 0-4,0-8 4,0-1 0,0 5 0,0 4-1,6-8 1,-1 3-4,-5 5 4,0 0 5,6-8-5,-6 4-1,0-5 1,0-8-3,0 0 3,0 0 1,0 0-1,0-4 1,0 9-1,0-5-3,0 4 3,0-4 1,0 17-1,0 0 2,0 0-2,0 0-2,0 4 2,0-4-1,0-4 1,0 4 0,0 0 1,0 0-1,0 0 0,0 0 0,0 0-1,0-4 1,0 4 1,0 0-1,0 0 1,0 0-1,0 0 0,0 0 0,0 0 1,0 8-1,0-8 0,0 0 0,0 0 1,-6-4-1,6 4 2,0 0-2,0 0-1,-11-4 1,0-1-5,-1-3 5,-5 0 6,1 8-6,-1-9-2,0 9 2,0-4 1,0 8-1,0-4 1,-6 4-1,1 1 0,-1 11 0,1-11 0,-1 3 0,-5-4 1,0 5-1,-1-5-1,-5 9 1,1-13 0,4 8 0,-10-3 1,-1 3-1,1 0 0,-1-3 0,1 7 1,-6-3-1,-1-5 1,7 0-1,-6 1-1,5 3 1,1-4 1,5-8-1,-6 12 0,1 1 0,-1-9 0,-5 8 0,-6-8-1,1 9 1,-7-5 1,6 5-1,1-1 1,-1 1-1,0-5 0,6 0 0,0-4 3,0 4-3,-1-4-2,7 0 2,-1 0 0,1 4 0,-1-4 0,12 0 0,0 0 0,0 9 0,-6-9 2,6 4-2,-1-8 0,1 4 0,0-9 0,-6 9 0,0-16 1,0 11-1,0-7 0,-5 12 0,5 0-1,-5-5 1,5 5 0,-6 0 0,1 0 0,-1 0 0,1 0 1,-1-4-1,1 0-1,-1 0 1,1-1 0,10 5 0,-4-8 6,-1 4-6,0 4-4,-6-5 4,1 10 0,-1-10 0,1 1 1,-1 4-1,6-17 1,0 22-1,6-1-2,-6 0 2,6-12 0,0 8 0,5-5 1,1 5-1,-1-4 0,1-4 0,-1-1 0,0 9 0,1-4 0,-1 4 0,1-13 1,-6 9-1,-1 4 0,1-4 0,0-5 1,5 9-1,1-4-1,-1 4 1,1-8 0,5 8 0,5-5 3,1 5-3,0-8-3,-1 4 3,12 4 0,-11 0 0,-6-9-2,0 9 2,6-8 5,-6 3-5,6 1-2,-6-4 1,0 12 1,0-4 1,0 4-1,0-4 0,0 4 0,0-8 0,0 8 0,0-4 0,0 9 0,1-9-1,-1 0 1,0-4 1,5 12-1,1-16 0,-6 3 0,6 5-2,0 5 2,-6-5 3,5 8-3,1-8 1,0 9-1,-1-14-2,12 5 2,-11 5 2,11-5-2,0 0-2,-11 12 2,5-16 0,6 4 0,0 0 0,0 0 0,0 0 0,0 0 0,0 0 0,0 0 0,0 0 0,0 0 0,0 0-1,0 0 1,-5 4 0,5-4 0,-6 13-1,0 0 1,6-9-1,0-4 1,-5 13 0,-1-1 0,0 1 1,1-4-1,5-9 0,-6 16 0,0 6 0,1-5 0,-1 0 0,1 4 0,5-4 1,-6 8-2,0-4 1,1 5 0,-1-5-1,6 0 1,0-4 1,0 0-1,0-5-1,0 1 1,0-4-1,0-9 1,0 0 2,0 0-2,0 0-2,0 0 2,0 0-1,0 8 1,0-8 1,6 13-1,-1 0 0,1-1 0,0 1 2,-6 0-2,0-5-2,0 1 2,0 3 0,0-3 0,5-1 1,1 5-1,-1 0 3,1-9-3,-6-4-4,11 13 4,1-9 0,-1 4 0,0-4 0,1 5 0,-1-5 0,0-8 0,0 8 0,1-4 0,-1 13 0,0-13 0,6 0 0,-5 0 0,-1 0 0,6 0 0,0 0 0,5-4 0,1 4 0,-1-5 0,1 10 0,0-5 0,-1 0 0,1 0 0,-1 0 1,1-5-1,-6 1-1,5 0 1,1 4-1,5 4 1,0 0 0,6-4 0,0 0 0,6 0 0,-1 0-1,1 0 1,5 5-1,6-5 1,-1-5 2,1 1-2,0 4 0,0-4 0,0 4 1,-1-4-1,-4-5 0,-1 1 0,0-1-1,0 1 1,6 4 0,0-5 0,5 5 1,-5 0-1,0-1-1,5 1 1,1 8 1,-1-4-1,0 5 0,1-1 0,-1 4 0,-5 1 0,0-5 0,-6 5 0,0-1-3,0-4 3,1 0 1,-1 1-1,6 3 1,-1-8-1,1 4 1,0-4-1,0 5-1,0-10 1,-1 1 0,-5 0 0,6 8 1,-6-12-1,1 8-1,-1 4 1,0 0 0,-6-12 0,-5 3 1,0-3-1,0 4-2,6-5 2,-1 9 1,1-4-1,-1 4 0,1 4 0,-1 1 2,1-1-2,-1 0-1,1 0 1,-1-4-1,1 0 1,-1 0 1,1-4-1,-6 4 0,-1-8 0,-4 8-1,-1-5 1,0 10 1,-5-5-1,-6 0-1,0-5 1,-1 10 1,1-10-1,-5 10 0,-1-5 0,0 8 0,1-8 0,-1 8 0,-6-8 0,7 0-1,-7-4 1,1 4 0,-6 0 0,6 4 1,5 9-1,0-13-2,-5 0 2,5 0 0,0 4 0,-5-4 2,-6 0-2,11 0-1,1 5 1,-1-5-2,0-5 2,-5 5 1,0 0-1,-6 0 2,5 0-2,-5 0 0,6 0 0,-6 0-1,6-4 1,-6 4-1,0 0 1,0 0 0,0 0 0,0 0 0,0 0 0,0 0 0,0 0 0,0 0 0,5-4 0,-5 4 1,0 0-1,0 0-1,0 0 1,0 0 1,6-4-1,-1 4 0,-5 0 0,0 0-2,6-9 2,0 9 3,-1-8-3,7-1-3,-1 1 3,0-5 0,1-4 0,-1 4 0,0-8 0,0-4-3,1 4 3,-1 0 5,0-1-5,1 1-2,-1 4 2,0 0 1,0 0-1,-5-4-1,5 4 1,-5-4 0,0 4 0,5-4 0,-5 8 0,-1 5 0,1-9 0,0 9 2,-6-5-2,0 4-1,5 1 1,-5-1 0,0 1-2,6 4 2,-6 4 3,0 0-3,0-13-2,0 13 2,0 0 1,0-4-1,0 4 0,0-4 0,0 4 1,0-9-1,0 1-2,0 3 2,0 5 0,0 0 0,0 0 1,0 0-1,0-8-1,5 12 1,-5-4 1,0 0-1,0 0-1,0 0 1,0 0 0,0 0-1,0 0 1,0 0 0,6 9 0,0-1 1,-1-4-1,-5-4 1,0 0-1,6 5-1,0 7 1,-1-3-2,1-1 2,0 5 0,-1 4 0,1 0 3,0 0-3,-6 0-1,0 4 1,0-4-1,0 8 1,0 1 0,-6-1 0,0-4 1,1 0-1,-1-4 0,0 9 0,6-9 1,-5-1-1,-1-3-2,0 4 2,1 0 0,-1 0 1,0 0-1,1-9 0,5-8 0,-6 13-1,1 0 1,5-5 0,0 1 0,0-5 0,0-4 0,0 0 0,-6 13 1,0-9-1,6-4-1,-5 21 1,-1 4 0,0-3 0,1-1 0,-1-4 0,0-5 0,1 1 0,-1 0 1,6-9-1,0-4-2,0 13 2,0-1 1,0 1-1,0-4 2,0-1-2,0 9 0,0 0-1,6 0 1,-6-4 0,0 3 0,0-3 0,0 0 0,0-5 0,0-8 0,0 9 1,0-9-1,0 0-1,0 17 1,0-5-1,0-3 1,0-9 2,0 0-2,0 0-3,0 0 3,0 0-1,0 0 1,0 0 3,0 0-3,0 0 0,0 0 0,0 0 0,0 0 0,0 0 0,0 0 0,0 0 1,0 0-1,0 4-3,0-4 3,0 0 3,0 0-3,0 0-1,0 0 1,0 0 2,0 0-2,0 0-1,0 0 1,0 0 1,0 0-1,0 0-1,0 0 1,0 0 2,0 0-2,0 0-3,0 0 3,0 0 2,0-4-2,0 4 1,0-21-1,0-9-2,0-4 2,0-4-1,-6-8 1,0 7 2,1 1-2,-1-4 0,0 0 0,1-1-1,-1-3 1,1-9 1,5 0-1,0 0-2,-6 0 2,6 12 2,0 9-2,0 5-1,-6-1 1,6 1 1,-5 3-1,5 5 1,0 4-1,-6 4 4,6 1-4,0 3-4,0 1 4,0 8 0,0 0 0,-6-13 0,6 13-2,0 0 2,0 0 2,0-4-2,0 4-3,0 0 5,0 0-2,0 0 1,-11-4-1,0 8-2,11-4 2,0 0 2,-17-9-2,0 5 0,0 0 0,0 0-2,0-1 2,0 5 2,6-4-2,5 0 0,6 4 0,-17 0 0,0 0 0,0 4 0,0 0 0,1-4 0,4 5 0,-5-5-2,0-5 2,6 10 2,0-10-2,0 5 1,-6-8-1,5 16-2,1 1 2,0-1 1,5-8-1,6 0 2,-11 0-2,11 0-2,0 0 2,-11 0 1,-6-4-1,5-4 0,-5 3 0,6 5 0,0 0 0,-1 0 0,-4-4 0,-1 4-2,5 4 2,-5-8 2,6-4-2,-6 8-1,6-9 1,-6 13 1,6-8-1,-6 4 1,0 0-1,0 4-1,0-4 1,0 0 0,0 0 0,0 0 1,0 5-1,0-1-3,0-8 3,0 4 0,0 0 0,-5 4 0,-1-4 0,-5 8 2,0 1-2,5-1-1,1 1 1,-1 4 1,6-9-1,0 4 0,0-12 0,-5 8 0,-1-4 0,6 9-1,-5-9 1,-1 12 1,1-3-1,-1-1 0,0-16 0,1 12 1,5-4-1,0 4-2,0 1 2,0-10 1,6 14-1,-6-13 0,6-1 0,-1 10 0,1-14 0,0 13 2,-6-12-2,0 8-2,0 4 2,-6-4 0,1-13 0,-1 22 0,1-9 0,-1 4 0,0 0 0,1 5 0,-1-9 0,1 0 2,5-9-2,0 14-1,0-5 1,0 0 0,0-13 0,0 9-1,0 4 1,0 0 0,0-5 0,0 5 1,0-8-1,0 12-1,1-8 1,-1 8 5,0-8-5,5 8-5,12-4 5,-11 0 0,11 0 0,-11 4 1,-6-4-1,6 5 0,-1-10 0,-5 10 0,0-18 0,0 17-1,1-17 1,4 13 1,1-12-1,0 12 0,-1-9 0,-5 9 1,1-4-1,-1 4-1,-6-4 1,6 8 0,-5-4 0,-1 0 0,6 0 0,0 4 1,0-8-1,0 13-1,6-9 1,0 8 2,-1-16-2,1 8-1,11 0 1,-11-9-1,-1-4 1,1 13 0,11 0 0,0 0 0,-17-8 0,0 8 0,0-4 0,0 8-1,1-4 1,-1 0 2,0 0-2,0 4 0,5-8 0,-5 4 1,1-4-1,-1-1-1,0-3 1,0 12-1,0-8 1,0 4 2,0 0-2,0 4 0,-6 0 0,7-8-1,-1 4 1,5 9 0,1-14 0,0 14 1,-6-18-1,5 9-1,-4-12 1,4 16 1,-5-13-1,0 14 0,0-10 0,1 10 0,4-5 0,-5 4 0,6 0 0,-6-4 0,0-4 0,0 4 0,6 0 0,-6-4 0,6 4 2,-1 4-2,1-4-3,11 0 3,0 0 0,-17 0 0,0 0 0,0 4 0,0 0 1,0-4-1,1-4 0,4 4 0,-5 0-1,0-4 1,6 4 3,0 4-3,0-4-1,-6 4 1,5-4-1,1 9 1,0-9-1,-6 0 1,5 0 1,1-4-1,0-5-1,-6 13 1,6-4 3,-6 5-3,5-10-2,1 14 2,-6-9-1,6 4 1,-6 0 3,0-4-3,0 0-3,0 9 3,0-9 0,0 0 0,0 4 0,6 0 0,0 1-1,0 3 1,-1-8 2,1 0-2,0-4 1,-1 8-1,1 4-1,5-8 1,6 0 1,0 0-1,0 0 1,-11 5-1,0-1-3,0 0 3,-1-8 0,1 0 0,5-1-4,1 14 4,5-9-7,0 0 7,5 4-27,7 0 27,5-4-41</inkml:trace>
</inkml:ink>
</file>

<file path=ppt/ink/ink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7T10:48:16.274"/>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446 473 0,'0'0'13,"0"0"-13,0 0 1,0-9-1,6-12 4,-6 4-4,0 9 17,0-9-17,0 17 18,0 0-18,0-9 5,0 13-5,0-4-1,0 0 1,0-4 2,0 4-2,0 0 3,0 0-3,-6-8 2,1-5-2,-1 4 4,0 1-4,6 0 3,0 3-3,0 5 2,0 0-2,-5 0 1,5 0-1,0-4 0,0 4 0,0 17-1,-6 4 1,0 17 1,1 13-1,-1-4 0,-5-1 0,5 13 1,1 13-1,-7 47 0,1-17 0,5-52-1,1-7 1,-1 12 0,0 0-1,6-9 1,0-12 1,0 0 0,0-9-1,0-3-1,0-5 1,0-9 2,0-8-2,0 0 0,0-30 8,0-3-8,0-10 0,0-12 0,-5-8 0,-1-9 0,-5-26 2,0 43-2,-1 0 0,1-4 0,0 0 0,-1-9 0,1 0 0,5 9 0,1 0-1,5-5 1,0 1 1,0 3-1,0 10 0,0 7 0,0 9-1,0 9 1,0 4-2,0 29 3,0 9-1,0 9 0,5-1 0,1 5 1,0 8-1,5 8-1,0 18 1,1 8-1,5-13 1,0-4 3,-1-12-3,1-5-5,6 0 5,0 0 1,-1 4-1,-5-4 1,6 0-1,-1 0 0,-5 1 0,0-1-1,0-4 1,-6 4 0,-5-5 0,0-3 1,-1-4-1,1-5 0,0 0 0,-1-13 1,1 13-1,-6-12 0,0 4 0,0-9 0,0-4 0,0 0-1,0 0 1,0 4 0,0-4 0,0 0 0,0 0-1,0 0 1,0 13 3,5-9-3,-5-4-3,0 0 3,0 0-1,0 0 1,0 0 0,0 9 0,0-9 0,0 0-2,0 0 2,0 8 1,0 5-1,0-1-1,0 1 1,0 0 0,0-1 0,0-7-2,0-5 2,0 0 2,0 0-2,0 0-1,0 0 3,0 0-2,0 0 1,0 0-1,0 0 0,0 0 0,0 0 0,0 0 0,0 0 0,0 0 0,0 0-1,0 0 1,-11 8-1,6-4 1,5-4 1,0 0-1,0 0-1,0 0 1,0 0 1,0 0-1,-6 9 1,6-9-1,0 0 0,0 0 0,0 0-1,0 0 1,0 0 0,0 0 0,-6 4 1,6-4-1,0 0-1,0 0 1,0 0 1,-5 9-1,5-9 0,0 0 0,0 0-2,0 0 2,0 0 1,0 0-1,-6 8-3,6-8 3,0 0 2,-6 9-2,6-9-1,0 0 1,0 0 1,0 0-1,0 0 0,0 4 0,0-4 0,0 0 0,0 17 0,0-9 1,6 5-1,-6-5-1,0-8 1,6 5 0,-6-5 0,5 4 0,-5-4 0,12 12-1,4-3 1,1 4 2,6-9-2,5-8 2,-5 4-2,11-5-1,-6 5 1,-6 0 0,12 5 0,0-5 0,0 4-2,0-4 2,5-4-1,1 8 1,-1-8 4,-5-1-4,0 1 0,0 8 0,0 1 1,0-10-1,0 5 0,-1 0 0,1 0 0,0-4 0,6 0 0,-6 8 0,-1-4 0,1 4 0,0 1 0,-6-1 0,1-4-1,-1-4 1,-6 12 1,1 1-1,-6-5 0,6 0 0,-1 0 1,6 1-1,1-10 1,4 1-1,1 4-1,6-8 1,-1-1 1,1 5-1,-6 0-1,0-1 1,5 1 1,-5 8-1,0 1 1,5-5-1,-5 0 0,0 8 0,0-4-1,5 1 1,-5 3 1,0-8-1,0-4 0,0 4 0,0 0 0,-6-9 0,-5 5 0,-1 0 0,1-5 2,-1 5-2,1 4-1,-1-4 1,1 0-1,0-1 1,-6 5 1,-1 0-1,-4 0 1,-1 0-1,0-4-2,1 8 2,-1-8 0,0 8 0,0-4 1,1 0-1,-1 9 1,0-5-1,1-4-2,-1-4 2,0 4 1,6 4-1,0-4 1,-6-4-1,6 8 1,0-4-1,-5 0-1,10 0 1,-5 0 0,0 0 0,0 4 0,0 1-1,0-5 1,5 0 0,1 4 0,-6 0 1,0 0-1,0-8 1,0 0-1,-6 8 1,6-8-1,0 4-1,-6-4 1,12 8 0,-6-4 0,0 4 0,-1-8 0,-4 0 0,-1 4 0,0-5 0,1 5 0,-1 0 2,-5-4-2,5 0 0,-5 0 0,-1-5-1,1 13 1,-6-4 1,5-8-1,1 8 0,-6 0 0,0 0-2,0 0 2,0 0 1,11 0-1,-5 4 0,0-8 0,-1 4 1,-5 0-1,0 0 1,0 0-1,0 0-1,0 0 1,0 0-2,0 0 2,0 0 4,0 0-4,6-4-1,-6 0 4,0 4-3,0 0 5,0 0-5,0 0 5,0 0-5,0 0 4,0-5-4,0 5 1,0-12-1,6-1 0,-6-4 0,0 0 1,0 0-1,0-8 0,0 8 0,5-4 3,-5 8-3,0 9 1,0 4-1,0-17 0,0 4 0,-5 0 2,-1-4-2,0-4 1,1 0-1,-1-4 2,0 8-2,1-4 0,-7-1 0,7 5 3,-1 1-3,1-1-1,-7-5 4,7-3-3,-1 4 1,-5 4-1,5 0-1,0 0 1,1-4 1,-1-4-1,0 12-2,6-4 2,-5 4 2,5 0-2,0 5 1,-6-5-2,6 9 1,-6 0-1,6 4 1,0 0 1,0-4-1,0-9 0,0 9 0,0-1-1,0 5 1,0-4 0,0 4 0,0-8 1,0 4-1,0-1-2,0 5 2,0 0 2,0 0-2,0-4 0,0 4 2,0-17-2,0 9-1,6-5 1,-6 4 0,0-3 0,0-1-2,0 0 2,0 5 1,0 4-1,0 4 0,0 0 0,0-5 0,0 5 0,0-8 0,0 0 0,0 3 2,0 5-2,0-8-3,0-5 3,0 5-1,6-1 1,-1-4 0,-5 1 1,0 3-1,0 5 0,0-4 0,0 3 1,0 5-1,0 0-1,0 0 1,0-8 1,0-5-1,6 5 0,-6-5 0,6 0 0,-6 5 0,0-5 0,0 0 0,0 9-2,0 4 2,0-8 1,0 8-1,0 0 2,0 0-2,0-9-1,0 5 1,0 4 0,0-4 0,0 4 0,0 0 0,0 0-2,0 0 2,0-9 2,0 5-2,0 4 0,0-8 0,-6-1 0,6 9 0,0 0 0,0 0 0,0 0 0,-6-4 0,-5 0 2,0 4-2,11 0-2,-11-4 2,-1-1 0,12 5 0,0 0 1,-17-4-1,6 4-1,11 0 1,0 0-1,-17 0 1,0 0 1,6-4-1,0 0 0,-1-1 0,-5 1-1,0 13 1,1-9 0,-1 0 0,0 0 1,0 4-1,0 4 0,0-12 0,0 4 0,-6-4 0,1 4 0,-1 0 0,-5-4 2,0 4-2,-6 0 0,0 0 0,0 0-1,0 0 1,6 0 0,0 0 0,0 4 2,-1-4-2,-4 8-3,-1-8 3,0 0 1,-6 0-1,1 0 1,-1 5-1,-5-10 0,0 10 0,0-5-1,5 0 1,-5 4 2,0-8-2,0 4 0,-6-5 0,0 10-1,0-5 1,6 4 1,6-4-1,-6 0 1,5 0-1,1 4 1,-7-8-1,7 12 0,-1-12 0,1 4-2,-1 0 2,1 4 3,5-8-3,0 4-1,0 0 1,6-4 0,0 4 0,0 0 1,5-4-1,-5 4 0,5 0 0,-5-5 0,0 5 0,0 0-1,5-4 1,0 0 2,1 0-2,-1-1 0,1 5 0,-1-4 0,0 0 0,1 4-2,-1 0 2,1 4 0,-1-4 0,1 0 0,-1 0 1,0 0-1,-5 0-1,0 4 1,0-8 1,0 8-1,-1 1 1,-5-1-1,1 0-2,-1-12 2,0 8 1,0 0-1,0 4-1,0-8 1,0-1 0,6 1 0,0 8 1,0-8-1,0 8-1,-1-8 1,1 4 1,5-4-1,1 4 1,5-4-1,0-1-2,0 10 2,6-10 0,0 5 0,11 0-1,0 0 1,0 0 2,0 0-2,0 0-2,0 0 2,0 0 1,0 0-1,0 0 0,0 0-2,0 0 2,0 0-3,0 0 3,0 0 2,11 5-2,0-5-2,6 0 2,0-5 2,6 1-2,-1-4 0,6-5 0,1 5 0,4-5 0,13-4 1,-1 0-1,0-8-2,6 8 2,0-5 1,-1 6-1,-5-1-1,-5 0 1,-6 4 0,-6 0 0,0 9-1,1 0 1,-1 0 0,0-1 0,0 1 0,0 0 0,1 0 0,-1 4 0,0 0 0,0 0 0,1 4 1,-7 4-1,1-3-1,-1 3 1,1 1 0,-1-1 0,7 0 0,-1 1 0,0-5 0,0 5 0,6-5 0,0 9 0,0-5 1,0 0-1,0 1-1,-1-1 1,1 1-1,0-1 1,-6-3 0,6-1 0,0 0 1,0 0-1,6 1-1,-1-1 1,1 0 0,-1 0 0,1 0 1,-1 1-1,1-1 1,5 4-1,-6-3-2,1-1 2,-1-4 0,6 0 0,1-4 1,-1 4-1,0-5-1,-6 1 1,7 0 1,-7 0-1,1-1-2,-1 1 2,1 0 1,5 0-1,0 0 1,0-1-1,0 1 0,0 0 0,1 4 0,-7-4 0,12 4-1,0-9 1,-1 1 1,7-1-1,-1 5 0,1-5 0,-6-3 0,-6-1 0,0 0-2,6 5 2,0-5 2,-1 5-2,-5-1-1,1 1 1,-1 4 1,-6-1-1,-5 1 0,0 0 0,-6 0 0,0 4 0,-5 0 0,-6 0 0,0 4 0,-6-8 0,1-1 0,-7 10 0,1-1 0,-6-4-1,0 0 1,0 0 0,0 0 0,-6 13 0,1-1 0,-1-3 1,0 3-1,1-7-1,5-5 1,0 0-1,0 0 1,0 0 1,0 0-1,0 0 2,-6 12-2,0-3-3,1-1 3,5-8 1,-6 9-1,0-1 0,1 1 0,-1-1 0,0 13 2,1-4-2,-1 0-3,0-4 3,1 4 0,-1-4 0,-5 3 0,0-3 0,-1 8 0,1-4 0,-6 21 0,0-8 1,0 8-1,0 4 1,0-12-1,0 8 0,1-4 0,-7 0-2,6-13 2,0 9 2,0-1-2,6 1-2,0-5 2,5 9 0,0-4 1,1 0-1,5-1 1,0 1-1,0-5-2,0 1 2,0-1 1,0 0-1,0 5-1,0-5 1,-6-3 2,6-1-2,-6-4-2,6 0 2,0 0 0,0 4 0,0-9 2,0 1-2,0 0-1,0 0 1,0-1 1,0-3-1,0-9-1,0 0 1,0 8 0,0 5 0,0-5 2,0 1-2,0-9 0,6 21-3,0 0 3,-1 5 0,1-10 2,0 6-2,-1-5-2,1-9 2,-1 9 0,1 4 0,0-8 0,-1-5 0,1 1 0,0-5 0,-6-4 1,0 0-1,5 13-1,1-1 1,-6-3-1,6-9 1,-6 0 0,0 0 0,0 0 0,0 0 0,0 0 0,0 0 0,0 0 1,0 0-1,0 0 0,0 0 0,0 0-2,0 0 2,0 4 3,0-4-3,0 0 0,5-30 0,1 1 0,0-1 1,-1-8-1,1 0 0,0-4 0,-1-5-2,1-4 2,-1-8 2,1-4-2,0-1 0,-1 5 0,1 12-2,0 5 2,-1-5 1,1 1-1,5-5 0,1 9 0,-1-5-1,0 5 1,0 12-1,1-4 1,-7 9-2,1 8 2,0 4 0,-1 5 0,1 8 1,-6 0-1,0 0-2,0 25 2,0 9 1,0 0-1,-6-5 0,1 10 0,-1 3-1,0 0 1,1 5-2,-1 4 2,0-1 2,1-3-2,-1 4 1,0-5-1,1-12-1,5 0 1,0-4 0,0 8 0,-6-13 0,6 1-1,0-5 1,0-4 1,0-5-1,0-12-1,0 0 1,0 0 1,0 0-1,0 9 0,0-5 0,0-4 0,-5 9 0,5-9 1,-6 8-1,0-4-1,6-4 1,0 0 1,0 0-1,-11 9 1,0-5-1,11-4 0,-12 0 0,-5 0 0,1 4 0,-1-4 1,0 0-1,0 4-1,-6 9 1,6-9 0,0 5 0,-5 4 0,-7-1 0,1-3 0,0 3 0,0 5 0,-6-4 0,0 12 0,0-12 0,0-4 0,0 3 0,1-7 2,-7 3-2,6-8-2,0 4 2,0 0 4,6-4-4,-6-8-2,6 4 2,0 12-1,0-12 1,0 0 1,-1 4-1,7 4-2,-1 0 2,1-4 3,-1-4-3,0 0-1,1 0 1,-1-1-1,6-3 1,0 8 1,-5-4-1,-1-1 0,-5 1 0,0 0 0,0 8 0,-6 0-1,-6 1 1,1-5 1,-6 0-1,-1 12 0,-4-3 0,-1-5 0,-6 4 0,1 1 0,-1-1 0,1-3 0,5-1 0,6 0 0,-6-4 0,0 9 0,-5-9 0,0 4 2,-1-4-2,-5 4 0,0 4 0,0-8 0,0 5 0,0-1 2,5-8-2,1 4-2,-1 4 2,1-8 1,11 12-1,5-12 0,-5 4 0,0 4-1,0-8 1,5 4 1,1-4-1,-1 4 1,6-9-1,0 9-1,1-8 1,-1 8 2,6 0-2,-1-4 0,1-1 0,5 5-1,1 0 1,-1-4 0,1 0 0,5 0 1,0-1-1,0 10-1,0-10 1,0 14 0,0-5 0,0 0 1,0 1-1,0-1 0,0 0 0,6-4 0,0 0 0,0 0 0,11 0-1,0 0 1,-12 0 1,1 0-1,0 0 0,11 0 0,0 0 0,0 0 0,-12-4 0,1 8 2,11-4-2,-6-4 0,6 4 0,0 0-3,0 0 3,0 0 2,0 0-2,0 0-1,0 0 1,0 0 0,0 0 0,0 0 0,0 0 0,0 0 0,-5 0 0,5 0 0,0 0 0,0 0-1,0 0 1,0 0 1,0 0-1,-6 0 1,6 0-1,0 0-1,-11-9 1,0 5 1,-1-4-1,1-9 1,0 4-1,-1-8 1,7 4-1,-6 4 0,-1-8 0,7-4 0,-1-5 0,0 0 1,1 5-1,-1 0-2,0-1 2,6 5 0,-5-17 1,-1-4-1,0-5 0,6 0 0,0 1 0,0-5 0,0 0 2,0 13-2,0 4-1,0 13 1,0-9-1,0-8 1,0 0 2,6 4-2,-6-4-2,0-4 2,0 0 2,6-1-2,-6 5-2,5 0 2,-5 8 0,0-8 0,6-4 0,-6 4-1,6-4 1,-6 4 1,5 4-1,-5 0 0,6 4 0,-6 9-1,0 4 1,0 0 0,0 9 0,0-5 0,0 4 0,0 5-1,0 0 1,0 0 1,0 4-1,0 0-3,0 0 3,0 0 2,0 29-2,0 10-1,0 3 1,0-8 1,0-5-1,0 22 0,0-4 1,0-1-1,6-8-2,-1 9 2,1-5 1,0-4-1,5 5-3,0-5 3,0-9 1,1-3-1,-1-1 2,6 1-2,0-5-2,0 4 2,0-8 0,0 0 0,5-4 0,-5-5 0,6 5 0,-6-5 0,0 1 1,0-1-1,-1-3-1,1-1 1,6-4-1,-6 0 1,5 0 0,1-4 0,0 8 0,-1-4 0,1 0 1,-1 0-1,1 0-1,22 0 4,-5-4-3,-1 4-2,1 4 2,-7-4 1,7-4-1,5-5 0,6 1 0,5-1 0,6-4 0,-5-3 0,5 11 0,6-7 0,-1 12 0,1-5 0,0 5 0,0 0 1,-12 0-1,1 0-1,5 5 1,0-14-1,0 5 1,0 8-2,0 0 2,0-16 2,0 7-2,6 10 1,0-10-1,-6 5 0,0 5 0,-6-1-1,-5-13 1,-6 14 3,0-1-3,-5 0-2,-1-12 2,-5 3 0,0 5 0,0 9 0,0-9 0,0 0 0,0 0 0,-1 0 0,1 4 0,0-4-5,-6-4 5,1 0 4,-1-1-4,0 5 1,0-4-1,1 8-1,-1-4 1,-11 0 0,0 0 0,0 5 1,0-1-1,-6 0-1,0 0 1,0 1 1,1 3-1,-1-8-1,-5 0 1,-6 0-1,0 0 1,0 0 2,0 0-2,0 0 0,0 0 0,0 0-1,0 0 1,0 0 0,0 0 0,0 0 0,0 0 0,5 0 1,-5 0-1,0 0 0,0 0 0,0 0 0,0 0 0,0 0 2,-11 9-2,-6-1-2,0 0 2,-5 1 0,-1 4 0,-5-5 0,-1 1 0,-4 3 1,-7-3-1,-5 3-1,0 1 1,0 4 0,-1-4 0,7 4 1,-6-5-1,-6 1 1,-5-4-1,-7-1-2,-4-8 2,-1 0 4,-5 0-4,-1 0-4,1 4 4,0-4 1,-1 0-1,12 0-1,6 0 1,-1-4 2,1 0-2,-6 0 0,0 4 0,5-5 0,1-3 0,-1 4-1,6 4 1,6-5 1,0 5-1,0 0 0,5 0 0,1-4 1,5 0-1,0 4-2,6-4 2,0 4 0,5-5 0,1 5 0,-1 0 0,6 0 1,0 0-1,0 0 0,6 0-2,0 5 2,11-5 0,0 0 0,0 0 2,0 0-2,0 0-4,0 0 4,0 0 2,-12 4-2,1 0 1,0-4-1,11 0 0,0 0 0,0 0-1,-12 9 1,1-1 2,0 1-2,5-1-2,6-8 2,-17 9 0,6 3 0,0-3 0,-6-5 0,6 4 0,-1 1 0,1-9 0,11 0 0,0 0 1,0 0-1,0 0-1,0 0 1,0 0 0,-11 8 0,11-8-1,0 0 1,0 0 1,0 0-1,0 0-1,0 0 1,-6 9-2,6-9 2,0 0-2,0 0 2,6 8 0,5 5 0,0 0 1,-5-9-1,5 4 1,6 5-1,6-4-3,5-1 3,11 0 2,7-3-2,10-1-2,6-4 2,11 0-1,12-9 1,5-3-8,46-14 8,5 1-26,6-5 26,11 5-71,-40 4 71,-61-9-16</inkml:trace>
</inkml:ink>
</file>

<file path=ppt/ink/ink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9T12:01:54.202"/>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7E8B80D5-EAAF-4B24-B886-C1CD90177433}" emma:medium="tactile" emma:mode="ink">
          <msink:context xmlns:msink="http://schemas.microsoft.com/ink/2010/main" type="writingRegion" rotatedBoundingBox="8969,2739 9093,2739 9093,2769 8969,2769"/>
        </emma:interpretation>
      </emma:emma>
    </inkml:annotationXML>
    <inkml:traceGroup>
      <inkml:annotationXML>
        <emma:emma xmlns:emma="http://www.w3.org/2003/04/emma" version="1.0">
          <emma:interpretation id="{9BB9B524-CAF5-4928-BF52-1795B0C3F68B}" emma:medium="tactile" emma:mode="ink">
            <msink:context xmlns:msink="http://schemas.microsoft.com/ink/2010/main" type="paragraph" rotatedBoundingBox="8969,2739 9093,2739 9093,2769 8969,2769" alignmentLevel="1"/>
          </emma:interpretation>
        </emma:emma>
      </inkml:annotationXML>
      <inkml:traceGroup>
        <inkml:annotationXML>
          <emma:emma xmlns:emma="http://www.w3.org/2003/04/emma" version="1.0">
            <emma:interpretation id="{5614EC37-4682-4F70-9191-2EFEE911A655}" emma:medium="tactile" emma:mode="ink">
              <msink:context xmlns:msink="http://schemas.microsoft.com/ink/2010/main" type="line" rotatedBoundingBox="8969,2739 9093,2739 9093,2769 8969,2769"/>
            </emma:interpretation>
          </emma:emma>
        </inkml:annotationXML>
        <inkml:traceGroup>
          <inkml:annotationXML>
            <emma:emma xmlns:emma="http://www.w3.org/2003/04/emma" version="1.0">
              <emma:interpretation id="{CF8AD229-F414-4517-8BD7-C29CE8559B5E}" emma:medium="tactile" emma:mode="ink">
                <msink:context xmlns:msink="http://schemas.microsoft.com/ink/2010/main" type="inkWord" rotatedBoundingBox="8969,2739 9093,2739 9093,2769 8969,2769"/>
              </emma:interpretation>
              <emma:one-of disjunction-type="recognition" id="oneOf0">
                <emma:interpretation id="interp0" emma:lang="en-US" emma:confidence="1">
                  <emma:literal>-</emma:literal>
                </emma:interpretation>
                <emma:interpretation id="interp1" emma:lang="en-US" emma:confidence="0">
                  <emma:literal>_</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124 23 91,'-34'-17'-18,"-11"8"18,0 5-72</inkml:trace>
        </inkml:traceGroup>
      </inkml:traceGroup>
    </inkml:traceGroup>
  </inkml:traceGroup>
</inkml:ink>
</file>

<file path=ppt/ink/ink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19T12:02:47.65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272 81 0,'0'0'4,"0"0"-4,-17 8-2,0 1 0,-22-1 44,22-8-39,6 13-4,16 4 1,7 4 3,5 0 3,-12-4 2,1 17-1,-1-5-7,12 5 0,0-8 0,-5-1 7,-7 9 0,-5 13-2,-5 16-6,5 34 0,5-8 1,-5 17 3,6-34-1,-12-30 1,12-8 3,5-4-6,6-13 0,0 8 5,0 13-10,0 17 11,-6-21-12,-11 4 11,6 17-4,-12-21-2,6 9 1,-5-1-5,5-8 12,0 12-7,5 9 1,-16-8-1,5 25 1,-5-26-1,17 1-2,-12-22 5,12-12 1,-6-30-1,5 34-7,-5-21 4,-5 21 3,5-30-5,5 17 3,-10 9-2,10-17 1,1 0 0,-6 12 2,0-12-1,0 8-1,6 5 0,-12-14 0,6 1-1,-6 17 1,6-26 1,23 22-1,22 3 1,28-33 0,23 25-1,0-38 1,34 1-1,34 20-1,11-25 2,11 34-1,-22-30-1,-1 8-3,-5-16 8,-22 63-4,11-21 1,11 13-2,-28 16 2,16-24 0,18-18-2,11 30 0,17-21 2,0-9-4,17 9 5,-1-13 0,18 17-4,-17 21 4,23-29-1,-24 24-1,-10-32 0,-17 7 0,16-12-1,-11 29 1,12 14 1,-6 7-2,-28-29 1,-1 13 1,-16 12-2,-28-8 2,-1 9 0,23-14-2,-11-16 2,34-9 1,90 9-2,-51 8 0,-28 5 1,0-9-2,11-17 1,29-55 1,5 59 4,-28 9-11,5 0 7,-16 4 0,5 8-1,-22-16-1,16 8 2,7-38-1,-35 42 0,0 17 0,1-29 2,-23 46-4,5-59 1,6 4 2,0 21-1,17 0 2,6 9-3,-17-13 0,22-21 1,-16 12-1,22 1 2,-12 8-3,-27 12 2,10 10 3,18-6-3,-11-16-2,10 22 3,7-1-2,-24-30 2,35 47-1,-23-21 3,-6 9-6,1-5 4,-18-8-2,1-5 2,10 5 1,7-30-2,28 21-1,-7-21-1,24 21 7,-12-12-7,-33 12 4,5-4-3,-6 4 1,-33-4-1,-6 5 2,-6-5-1,17-17 0,-5-9-1,10 35 0,1-1 3,-11-16-2,-18 12 0,12-4 0,11-4-1,-16-13 2,-7 0-1,1 30 6,-6-18-10,-6-3 2,-17 8 2,12-13 0,5 9 1,6-5-1,-5 9 0,10-4 2,29 13 0,11-26-6,-28 4 4,11-21-1,17 30 3,-22-4-2,11 12-1,-17 0 0,-17-4 3,-23 0-3,0-17 1,-27 42 0,16-46 0,11 13 0,12-9 1,-6 4-6,-29 0 10,-4 9-7,-18 13 3,-11-14-2,11 1 2,17-21 0,29 29-3,10-4 5,-5-25-2,-11 12-4,-34 9 4,-17 8-1,-6-8-1,0 12 3,12-8-2,-6-21 0,0 25-1,-6-8 1,6 0 0,0-9 1,-11 0 0,-1 9 2,1 21 4,0-25-4,-6 3 1,5-3-3,1 4-1,-1-9-1,1 9 3,-6-30-2,6-13 0,5-3 1,0-10 0,-5 1-1,5-13-1,-5 13 3,-17 8-2,-1-4 2,1 13-2,0-1-2,-1-8 3,7-4-1,-1-8 0,1 12 1,-7 22-2,1 3 0,-6 13 3,6-8-4,5 4 5,0-12-4,1-9 1,-6-5 1,-1 1-3,-5 4 1,6 0 1,0 4 0,5-8 1,0-1-1,1 14-1,5-1 1,-6 38 0,0-12-1,6 13 1,-5-14 0,5 10 0,-6-35 1,6 22-3,0 3 4,-5 31-3,-1-9-1,-5-13 3,-12-4-1,0 4 2,-10-21-2,-13 30-2,1-13 2,0 0-1,-23-17 1,1 25 2,16 9-2,-28-21-1,-11-13 1,-18 13 1,7 21-1,-29-21 0,-6-5 0,12 13 0,-17-16 1,-23 7-3,-11-3 3,-33 12 0,16-12-2,-23 16 2,23-20-2,-22-5 0,11 0 3,-29 12-1,46-20-4,5 55 4,1-22-1,10 5-1,-27 8 0,22-4 4,0-26-4,5 9 2,7 0-1,-12-8-2,5 21 4,-55-9-3,-18-4 1,12 4 1,33 0-3,17-4 5,-90-4-6,40 0 3,5 4 3,23-4-6,22 12 3,-10-8 0,27-8 0,-5 3 1,-23-3-1,-12 4-3,-16 16 3,-39-7-1,22 3 2,-12-4-1,35-8-1,-29-4 2,-5 12-3,-12-34 4,-50 43-3,22 0 2,5-26-2,-21 17 0,-1 9 2,28 4-1,-11-43-2,29 26 5,22 17-4,34-17 2,5-8-2,40 16-1,-17-3 4,0-5-3,-28-9 0,-34 5 1,-29 4-1,24 8 1,-12-12 1,11 25-2,12-12 1,16-5-1,1-29-1,16 12 3,-5 26 1,39-18-5,17-3 5,1 4-3,21 8 1,1-8-1,-22 4 1,4 12-1,-16-20 2,6-1-2,28 31 3,11-18-2,11 0-2,1 5-2,-12 3 6,6-8-1,5-20-4,0 7 4,1-21-2,16 22 2,6 25-1,0-4 3,-6-26-9,-5 26 4,17 8 2,22-21-1,-6-4 1,18 20 2,-1-7-3,7-5 0,-7 17-2,-11-8 2,12-4 1,5-1 1,11-12 1,6 8-3,23-12 1,-12 3 0,12 5-1,-6 0 1,0 0 3,0 0-7,-6 5 6,6-14 0,-11 5-4,17 8-2,-12 0 8,0-8-4,12 13 0,-12-5 0,-22 0 0,11-4 1,0 0 0,6 13-3,5-13 2,1-5-1,-7 1 2,-4 4-1,4 0 0,7-8 1,-1 8-4,6 0 7,-6 4 5,-5-4-20,11 0 11,-6-13 2,1 9-3,-7-4 1,-4 12 2,10-13-5,0 5 3,6 4 0,0-4-1,-5 4 2,5 0-1,0 4 2,0 5-1,0-14-4,0 1 7,0 0-8,0 8 2,0-8 7,0 8-6,0-4 0,5 0 2,-5 9-3,0-9 3,0 0-1,0-9-1,0 18 1,0-14 1,0-3-2,6 8 2,-6 8-9,-6-8 13,6 0 3,0-4-15,6 8 6,-6 5 1,6 12 1,-1 9 0,1-5-3,-6 0 2,0-8 2,0 5-4,0 16 2,5 8-1,1-3 2,-6-10 1,0-7-4,0-14 3,0-3-4,0 8 7,6 8-6,5-4 3,6 18-2,0-1 1,-6-17 0,-5-4-2,-6-5 4,-6 18-2,-5 21 0,5-34 0,-5 0-3,0 21 7,5-13-5,0 5 0,1-17 2,-7-9-2,1 13 1,6 8 2,-7 1-3,1-10 1,5-3-1,6 8 2,-5 5 4,5-1-11,5-4 7,-5-4-1,0 9 2,0 3-4,6 9 2,-6-12 0,0 12-1,6-8 2,-6-14-1,5 6 0,7-1-1,-7-4 1,1-13 0,-1-4 0,-5 17 0,0-26 1,0 18-2,0-18 2,0 14-1,0-10 1,0 10-1,0-1 1,0-8-2,0 4 1,0-9 0,0 18 1,0-5-1,0-4-2,0 4 3,0-12-1,0-1 1,-5 9 1,-1-13-3,1-8 1,-12-13-1,11-8 2,0-17-2,-5 8 1,5 9 0,1 4-3,10-5 6,7-3-2,-1 8-1,-5 16 0,-6 18 0,0 4-2,0-38 3,5 0-1,12-4 1,-6-9-1,6 25 0,-5-29-1,-7-4 1,-5 21 0,0 17 0,-5-4-1,-1 12 3,0-4-1,6 13-2,-5-1 0,-1-7 1,0-18 0,1-4 0,-1 0-4,1 13 10,-1-4-9,0 4 5,-5-1-3,0 1 1,5 4 0,0 5-1,1 3 1,5 5 1,-6 0-2,6 4 2,-6 0-1,6 0-2,0-5 2,0 5 1,0-12-2,-5 8 3,-7-5-2,7 9 0,5-8-4,0 8-1,0 0 6,0 4-4,-6-8 6,6 4-4,0 0 2,0-5-1,0 10-1,0-1 2,0-8-1,0-1 1,0 10-1,0-5 1,0-5-1,0 10-1,0-5 0,0-5 1,0 5-2,0 0 4,-5 17-18,-1 9 31,-5 3-19,-1-7 9,1 16-5,0 4-2,5 13 2,6-8 0,0-35 2,0 9-3,-6-4 2,6 9-3,-5 3 2,5 9-2,0-29 4,0 8-3,5-17 2,-5 21-1,0 21 0,0-37 1,6 7-2,0 5 0,-6-4 1,0-5 0,5 9 4,-5-4-7,12 34 2,-7-18 3,1 5-5,5-25 6,-5 16-5,5-25 3,0 21-2,-5 9 3,0-1-2,-1 1 1,1-5-4,-6 9 5,0 0 0,0 9-4,6 7 0,-1-29 3,-5-12-1,6-5 1,-6 0-1,0 5 2,6-1-4,-6 1 0,0-9 6,0-4-7,0 12 4,5-12 2,-5 0-4,0 4 1,23-17-1,28-9 1,-6 1 1,17 12-2,11-4 0,6 5 3,12-18-2,-12 0-1,11-4 2,12 17-3,5 5 3,0 8-2,-11-5 3,6 18-4,10-31 2,1 10 2,-11-22-2,11 4-2,17 22 3,0 3-2,28 10 1,5-10 3,-27 1-4,-1-25 0,12 16 1,0-8 1,33 16-2,-10-20 3,22 8-3,-1 0 1,1 5 0,0-22 3,-22 17-6,22 12 3,-12-3 0,18 25 0,-18-17 0,40 13 0,6-13-1,11-13 2,-33 4-1,10 26 0,-16-25-1,5 25 2,-6-21 0,29 4-2,0 0 0,0 8 2,-34 1-1,-6-9 1,6 17-1,-12-1 1,12-11-3,-5 12 3,44-9-2,-5 1 4,5-18-6,-28-12 4,6 21-2,-23-9 1,23-12-1,-28 17 1,22-21 1,-22 20-1,-1 5 0,1-4 0,62-9 1,-34 5-2,-18 12 2,-16-25 2,-17 38-7,-5-21 4,11-5 2,-23 18-4,-6-22 3,1 30-2,-12-13 2,-6-21-2,40-8 3,-11 12-5,17 5 4,5-13 1,-16 21-4,10 21 2,1-30 1,0 43-1,11-8-1,-23-14 1,17 1-1,12-5 3,-12 18-3,6-9 1,-11 12 1,17-29-2,-6 13 1,-17-9 1,11 5-2,0-5 2,-11-8-2,6 4 1,-17 17 2,22-9-4,12 22 5,-35-39-6,-21 1 3,-29 16 0,-17-12 2,-12 13-4,-27-9 4,-18-5-1,-10 5-4,16 0 2,11 9 1,12 4 1,-6-5-1,-16-21 0,-1 1 1,-22 3-2,-1 9 1,12 9-1,28-5 2,17 4 0,0-29-2,17 34 0,29-5 3,10-8-3,-16 0-2,11 17 5,11-17-3,-11 4 1,-29 5 3,-38 4-6,-7-5 4,1-4-1,5 5 1,0-9-3,6 21 2,5-8 3,1-1-7,-7 1 7,13 4-3,-7-4 0,17-1-6,-16 5 10,-23-4-4,-23-9-1,0 0 1,-5-8 1,5 4-1,-5 13 0,16 4-1,18-4 0,11-1 1,-23-7 2,-11-10 3,-12 10-10,7 3 7,-12-12 0,5-5-1,-22-20-2,1-22 4,4 0-3,-5 4-1,6 1 0,5 29 5,-11 0-6,1-21 1,-1 0 2,-12 0-1,18 8 2,0 17-4,0 5 2,5 4 2,6-39-4,-6 39 2,-11-13-1,0 9 2,-11-13-4,0 33 5,-17-16-2,11 4 0,0-25-1,6 20 3,17 5-4,-29-4 2,-5 25 0,-6-8 0,0-13 1,0 0-1,1 9 1,-1-9-3,17 0-2,-22 12 5,-18-3 3,-22-14-3,-22-20-2,5-9 1,-11 21 1,-6-20-1,23 33-2,-23 0 1,-17-26 2,11 26-1,-38-17 2,-7 9-3,-34 16 1,-10-8 0,-12 30 6,16 16-11,-4-7 3,21-14 1,-10 9 1,33-9 3,-5-25-3,-11-4-2,27 0 2,-16 38 1,34-13-1,-1 0 0,-5-21 0,-17 0 1,-17-4-3,17-9 4,-22 13-4,-12-13 4,-11 26-3,28-47 0,0 43 1,-6-18 2,12 5-4,-6 4 6,28-9-7,-27-12 2,-7 21 3,12-25-4,-12 8 3,23 25-1,-17-29 1,23 26-3,-12-31 3,-5-4-2,11 9 2,-17 13-2,-11 8 1,-28-4 1,33 4 0,-11-17-2,-5-13 0,-12 13 1,40 13 0,-1 12 0,35-16 1,45 8-1,11 21-1,11-8 0,-28-17 2,12 20-1,-29-7 1,-6-13 0,6-1-2,1-7 1,-24-18-1,18 22 1,-35-5 0,-16 21 0,11-12 0,-28-9 1,-91 30-1,35-38 0,-12 30-1,45-22 1,-11 17 0,45-8 0,12-17 1,16 12-2,23 14 3,-12-5-5,7-13 4,10 9 0,1-13-2,5 17 2,11 25-2,-33 5 0,-12-22 2,17-8 0,1 0-2,10 9 0,35-5 2,-18 13-2,-16-9 0,10 9 3,-4 4-4,-7 1 3,1 11-1,27-24-2,-21 21 3,4-30-2,18 25 2,23-12-2,16-13 3,11-17-2,7 4-1,-13-12 0,-16 25-1,6 8 2,-12 1 0,-5-26-1,5 4 2,29 13-1,22 0-2,23 0-5,0 8 3,11-3 0,-6-22 2,6 8-7,0 5 17,17 55-10,5 8 1,1 17 0,-12-59 3,-5 9-2,0-22-1,5 17 1,0-13-2,12 22 6,-6 8-7,0-38 4,11 13-1,0 25 0,-11-13 0,0-12 0,5 4 0,-16 4 1,28-21 0,17 0-3,22 4 4,12-4-3,5 13-1,0-17 2,46 17 1,11-30 0,-29 12-3,1-7 2,-1 16-1,1 9 3,-12 4-1,28 4-1,7-9 0,-18-24-1,23-9 1,11 8-1,-23 0 1,1 26 0,-12-13 2,-28 0-3,-29 21 3,12-17-4,29 17 3,33-16-1,22 7-2,41-29 2,-7-16 3,18 11-4,-6 22 3,16-8-5,-5-5-1,6-12 9,11 25-5,-22 4-2,-12-12 4,-11 16-1,-28-4 1,5 13-5,-11-12 4,-6-10 0,12-7-4,-23 12 4,-11 21-1,22 0 1,23-21-1,51-13-1,-6-4-1,0 9 2,-39-1 3,22 18-3,-11 12-2,40 17 4,-29-17 0,11-17-4,-33-8 9,11-13-13,5 5 5,-22-10 1,23 10 3,-6 16-6,-12 26 3,-5-26 0,-17-4 1,6 8-1,-17-8 1,11 0-2,11 13 0,-39-9 1,17 13 1,17 4-2,-6 22 1,28-14 0,0-33 0,29-13 0,-7 0 0,35 5-3,-34-10 7,-6 1-5,-39 17 1,-23 12 0,-11 5 0,11-17 0,-28 8 0,22-8 0,29 4-12,-12 8 24,18 5-10,-1 0-3,-17-5 1,18-4-3,-23 1 5,11 3-3,17-4 4,-34-12-5,11 4 1,0 8-12,-22 26 27,6-14-13,10-7-2,-21-13 1,-1-1 1,-6 10-2,-10 3 2,-35 5-1,17-13-1,12 4 1,-12 5 0,-16-14 1,-12-16-1,0 21 0,-23-4-1,-10 17 2,4-18-2,-4 1 1,-7 4 0,-11 0 1,-5 0 0,0 9-5,-6-9 8,-57 17-2,-33-5-9,-40 1 12,-22-26-5,-34 13 0,11 13 2,-6-9-4,-11 0 0,6-8 2,-17-4 2,16 16-1,-27-8-2,22 0 2,-23 13 0,-44 4-3,33-4 1,62 12 1,18-17 1,4 14-1,30-5-1,32-9 3,7 17-3,5-12 0,-5-4 0,0 3 3,5-16-3,-5 21 1,10-9-5,-16 14 11,-5-10-11,-7-16 10,12 29-6,23-12 4,-6 0-6,0-30 3,-6 30 0,-34 12 1,6-4 0,1-21-2,-24 17 0,12 0 1,5 0 0,40-4 2,0-9-2,-11-29 0,-12 20-1,0 1 1,-5 17-1,5-22 3,-11 9-2,-17-4-2,6 13 2,-11-22 2,-40-4-3,0 8 0,-12 14 2,-5-1-2,17 21 2,-17-33-1,17 16 2,6 1-3,11-5-1,22 0 2,34-21 0,-5 5 1,-17-18 0,-12 17-4,12 30 4,-23-34-1,-28 13 1,23 8-1,-23 9 1,-17-30-1,-17 13-1,-11 21 1,28-22-1,-12-7 2,46 20 1,6-25-4,-18 9 2,18-5-1,-12-8 3,0 38-4,12-38 2,22 8 2,6-4-1,-12 26-4,1-1 3,22 5 2,-40 21-3,-5-34 2,28-5-1,-5-7 0,-18 20 0,18 13 0,-1 13-2,-10-42 4,4 33-2,12-29 0,6-5-1,0 9 2,5 9-2,12-26 0,-12 42 3,-33-8-2,-12 13 0,-11 8 4,11-34-8,29 17 6,39-8-4,17-13 0,-6 4 3,-17-8-1,-16-9 0,5 18 2,0-18-5,-6 21 6,6-3-2,6-14-1,22 18-3,-16 12 2,-29-25 3,0 8-2,23-4 1,10-4-2,-4 4 0,-1-26 3,-5-16-3,0 25 0,16 8 2,-22 22-1,0-26 0,-11 13-3,17 17 5,-12-4-2,-11-4 2,6-9-3,17 8 1,-12-8-1,-11-25 1,6 16 2,17-12-4,22 0 3,17 12 0,-5 18-3,-6-18 2,-6-3 1,0 16-2,6 0 2,17-8-2,11 12 3,0-3-4,-11-1 3,11 13-2,-11-9 1,0-8 0,5-4 2,-5 8-4,0 0 0,11-4 4,6 0-1,5-12-2,6 3-1,6 35 4,5-22-1,-5 4-2,0-12 0,-6 8-4,-11 1 8,-12 7-2,-11 9-1,-5-8 0,11-9 0,17 1 0,11-5 1,5 12-2,12-3 1,0-9 0,-5-4 9,10-5-18,-5 22 5,0-5 0,-5-25 5,5 26-1,0-22-1,0 13 2,0 9 0,0-14-1,5 1 0,-5 8 0,0-4-2,0 0 1,0 0 3,12-12-2,-1 3 0,0 5 1,-5 8-2,-6-29 4,-6-1-8,6 5 7,6 0-2,22 0 1,6-30 1,-12 9-3,-10-5 3,-18 5-3,-11 0 2,-5 3-3,5 18 3,5 4-1,1-8-1,5 0-4,1-5 11,-1-12-8,1-9 4,-1-30-3,6 14 1,11 24 6,12 1-6,5-13-1,-5 0-4,-1-4 6,-11-13-3,-5 8 2,0 1-1,-1 37 1,-5 1-3,0 16-5,0-3-27,0 16-10</inkml:trace>
</inkml:ink>
</file>

<file path=ppt/ink/ink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9:06.477"/>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CA6C1428-A7BC-4DF4-ACF1-C4ADE2907A92}" emma:medium="tactile" emma:mode="ink">
          <msink:context xmlns:msink="http://schemas.microsoft.com/ink/2010/main" type="inkDrawing" rotatedBoundingBox="2509,1108 22863,1246 22846,3842 2491,3704" hotPoints="22826,1756 22704,4052 3219,3018 3341,722" semanticType="enclosure" shapeName="Rectangle"/>
        </emma:interpretation>
      </emma:emma>
    </inkml:annotationXML>
    <inkml:trace contextRef="#ctx0" brushRef="#br0">-2 451 0,'0'-9'40,"0"9"-40,0 0 3,0 0-3,0 0 2,23-4-2,-6 8-1,-1-4 1,-4-4 1,-1 4-1,0 4 0,1 1 0,-7-5 1,-5 0-1,0 0 17,0 0-17,0 0 8,0 0-8,0 0 2,0 0-2,0 0 1,0 0-2,6 0 1,-6 0 0,0 0 0,0 0 0,0 0 0,0 0 1,0 0-1,0 0 6,0 0-6,0 0 6,0 0-6,0 0 1,6 0-1,-6 0 1,0 0-1,5 4 2,-5-4-2,0 0-1,0 0 1,0 0 1,0 0-1,0 0 1,0 13-1,0-5-1,-5-8 1,5 0 1,0 4-1,0-4 1,0 4-1,0-4 0,0 9 0,0 8 0,0-9 0,0 5 1,0 4-1,0 0 0,5 0 0,1-4 0,-1-1 0,-5 9 2,6-4-2,-6 0 0,6 9 0,-6 3 0,0 1 0,5 0 1,1-9-1,-6 4 0,0 9 0,0 13 0,0-1 0,0 5 10,0-9-10,0-8 1,0-4-1,0 12 0,0-12 0,0-1 0,0-3 0,0-9 0,0 0 1,0 4-1,-6 4 2,6 5-2,0-1 0,0 1 0,0 0 1,0 4-1,-5-5-1,5-3 1,0 3 1,0-3-1,-6-5-1,0 0 1,6 4 0,0-8 0,-5 9 0,-1-5 0,1-8 0,-1 8 0,0 8 0,1-7-1,5-5 1,-6-1 1,6 1-1,0-8 0,-6 8 0,6-9 6,0 9-6,0-13-5,0-4 5,0 22 1,-5-5-1,5-5-2,0 1 2,0 0 1,-6 4-1,6-1 0,0 1 0,-6 5 0,6-5 0,-5 4 0,-1-4 0,6-5 1,0 1-1,0 0-1,0-1 1,0-3 0,0-5-1,0-4 1,0 0 0,0 0 0,0 4 0,0-4 0,0 9 0,0-1 0,0-8 1,0 0-1,0 13 0,0-5 0,0 5-1,0-4 1,0-9 1,0 12-1,0 1 0,0 0 0,0-1-1,0-3 1,0-1 0,0-8 0,0 13 1,0-4-1,0-9 0,0 8-2,0 0 2,0 1 0,0-5 0,0-4 1,0 0-1,0 0 0,6 9 0,-6-9-1,0 0 1,0 8 1,0-8-1,5 9-1,-5-9 1,6 8 0,0-4 0,-6-4 0,0 0 0,5 9 1,1-5-1,-6-4 0,6 8 0,5 1 0,-5-1 0,-1 1 0,6 4 0,1-5 1,5 5-1,5-9 1,7 0-1,-1 5 2,6-5-2,-1 0-2,1 9 2,0-5 2,0 1-2,0-5 0,-6 0 0,0 0 1,6-4-1,6-4-2,5 4 2,0 0 1,0 0-1,0-4 1,1 0-1,-1 4 1,-6 0-1,6 0-1,12 4 1,5-4 3,6-4-3,-6-5-1,5 5 1,1-4 1,11-1-1,0-4 2,0 5-2,-5-1-2,-1 5 2,6-4 0,6-5 0,-1 5 0,-10-1 0,-1 1 3,6 3-3,0 1 0,0 0 0,6 4-1,-12-4 1,6 8 0,-5-4 0,5 0 0,0-4 0,-12-1 1,-5 5-1,-5-4-1,-1 0 1,1 0 1,-1 4-1,1 4 0,-1 4 0,-5 1 0,0-5 0,-6 5 0,6-5 0,-6 4-1,0-3 1,0-5 0,0 4 0,0-4 1,1 4-1,-1-8 0,0 4 0,0-4-1,0-1 1,6-3 2,6 4-2,5-5 1,0 5-1,0-5-1,-6 5 1,6 8 0,0-8 0,6 4 0,6 4 0,-7-8 0,1 0 0,11-4 1,6 3-1,-1 1-1,1 0 1,0 4 0,-1 13 0,1-9 2,0-4-2,-6 0-2,-12 4 2,7-8 1,-1 4-1,6 0 1,6-4-1,-6-1 0,6 10 0,5-1 0,0 0 0,0-4 0,-10 0 0,4 0 0,1 0 0,0-4 0,-1 4 0,-5 0 0,6 0 0,-6 0 0,0 4 0,0-4 1,-6 0-1,-5 0 0,-6 0 0,6 0 0,0 0 0,5 0-1,0 0 1,-5 4 1,-6 0-1,0 5 1,0-5-1,6 5-2,-6-9 2,0 4 1,0 0-1,-5 0 1,-1-4-1,6 0-1,0 0 1,6-4-1,0 0 1,0 0 0,-6 4 0,5 0 2,1 4-2,6-4-1,-1-4 1,-5-1-1,5 1 1,6-4 1,6-1-1,5 1-1,46-5 1,-52 9 0,6-5 0,6 1 1,40-9-1,-51 9-1,11 3 1,56-3 0,-22-5 0,-46 13 2,7 4-2,5-8-2,34 4 2,-46-4 1,6-5-1,1 5 0,44 0 0,-56 0-1,6 4 1,0 0 2,-1-5-2,-5 1 0,-5 0 0,-1 0 0,6 4 0,0-4 0,0 4 0,-5 0-2,-1 0 2,0 0 1,6 4-1,0-4-1,0 0 1,-5 4 0,-1-8 0,0 0 2,6 4-2,1-5-2,-7 1 2,-5 4 0,5 0 0,-5 4 2,5 5-2,0-5-2,-5-4 2,0 0 2,-17 4-2,0 0-2,-1 1 2,1-5 0,0 4 0,0 0 1,5 0-1,1 1-1,-7-1 1,-4 0 0,-1 5 0,0-5 2,0 0-2,0 5-3,0-9 3,1 4 2,-1-4-2,0 4 0,6-4 0,-12-4-1,-5 4 1,6 0 0,-1 0 0,1 0 1,-1-4-1,-5 4 1,0-5-1,0 5 1,0 0-1,5 0-3,1 5 3,-7-5 1,1 0-1,0 0-1,6-5 1,-1 10 1,1-1-1,-1 4-1,6-12 1,-5 12 0,5-3 0,0-1-1,-5-8 1,-6 8 2,5 0-2,1 0-1,5-4 1,6 5 0,-1-1 0,1-4 0,-6-4 0,0 8 1,6 4-1,-6 1-1,12 3 1,-6-7 0,5-5 0,1 0 2,-1 0-2,-11 0 0,6 0 0,0-5-2,5 1 2,6 0 0,-5 4 0,5 0 0,-11 0 0,-1 0 1,7 4-1,-1-4-1,6 4 1,0-4 1,1-4-1,-1 0-1,-6 0 1,1-5 1,5 9-1,0-8-1,0 4 1,0-1 1,-6 10-1,1-5-1,-1 0 1,6 0-1,6 0 1,0-5 1,0 1-1,-6 0-1,-6 4 1,0-4 1,-5-1-1,-6 1 2,1 0-2,-1 0-2,0 0 2,0 4 0,0 0 0,-5 0 0,-1-5 0,1 5 0,-6-4 0,-1 8 0,7-8 0,-6 4 0,5 0 0,1-4 0,-1 4 0,1-4 2,-1 4-2,1-5-2,-6 1 2,-6 0 0,-5 4 0,-1 0 0,1 0 0,-6 0 2,0-4-2,-6 4 0,0-5 0,6 5-2,0 0 2,0-4 0,0 4 0,6-4 2,-1 4-2,6 0-2,1 0 2,-1 0 0,0 0 0,-5 0 0,-1 0 0,1 4 0,-6 0 0,-6-8 0,0 4 0,1-4-1,-1 4 1,0 0 1,0 0-1,1-4 2,-1 4-2,0 0-2,6 0 2,-6 4 0,1 0 0,5-8 0,0 8 0,5 0 1,1 1-1,5 3-3,6-4 3,0 1 2,5-5-2,-5-5 0,0 5 0,5 5 1,1-5-1,0 4-2,-1-4 2,1 4 1,-1 0-1,1 1-2,-1-10 2,-5 10 3,-6-5-3,0 4-1,-11-4 1,6 0 1,-12 0-1,0 4-1,-5-4 1,0 0 2,-6 0-2,5 0-2,-5 0 2,0 0 0,0 0 0,0 0 1,0 0-1,0 0 1,0 0-1,0 0-1,0 0 1,0 0-1,0 0 1,0 0 0,0 0 0,0 0 1,6-4-1,-6 4 1,6-4-1,-6 4-1,0 0 1,0 0-1,0 0 1,0 0 0,0 0 0,11-5 0,0 1 0,1 0 0,-7 0 0,1-1 0,5 1 1,-5 4-1,-6 0 1,0 0-1,0 0 0,5-4 0,-5 4-2,6-4 2,0 4 0,-6 0 0,5-5 1,-5 5-1,0 0-1,6-4 1,0 0 2,-6 4-2,0 0-2,0 0 2,5-4 0,7 4 0,-1 0 0,0 0 0,0-5 0,1 1 0,-1 0 0,0 4 0,1-4 1,-1 0-1,0-1-1,0-3 3,1 8-2,-7-4-1,-5 4 1,0 0-1,12-5 1,-1 10 0,6-14 0,0 1 0,0 8 0,5-9 0,-5 5 0,0 0 0,-5 0 0,-1-1 0,0 5 0,-5-4 2,-1 0-2,1 0-4,0 4 4,-6 0 2,0 0-2,5 0 1,-5 0-1,6 0-2,-6 0 2,0 0 0,0 0 0,0 0-1,0 0 1,0 0 4,0 0-4,0 0-1,0 0 1,0 0-1,0 0 1,0 0-1,0 0 1,0 0 2,0 0-2,0 0-1,0 0 1,0 0 0,0 0 0,0 0 0,0 0 0,0 0 1,0 0-1,0 0 2,0 0-3,0 0 1,0 0 1,0 0-1,0 0 2,0 0-2,0 0 6,0 0-6,0 0 0,0 0 0,0 0 0,0 0 1,0 0-1,0 0 0,-6 8 1,6-8-1,0 0 0,0 0 0,0 0 1,0 0-1,0 0-1,0 0 1,0 0 1,0 0-1,0 0 0,-5-13 0,-7 1 2,1-5-2,5-4-1,6-1 1,-5 1 1,-1-8-1,1-1-1,-1 0 1,0-4 0,6 5 0,0-1 0,-5 5 0,-1 8 4,0-9-4,6 5-2,0 4 2,0-8 0,0-9 0,6 4-1,-6 1 1,0-1 1,0 1-1,0-1 2,0 0-2,6 5-1,-6 4 1,5-5 0,-5 1 0,0 4 0,0 0 1,6-1-1,-6 1-3,6 13 3,-6-1 2,0-3-2,5 3 0,1-4 0,-1 5 1,-5-9-3,0-8 2,0-1 3,0-8-3,0 5-2,0-5 0,0 0 2,6 4 1,-6-3-1,6-1-1,-6 12 1,0 1 1,0 4-1,0 5 1,0-9 0,5-13-4,-5 4 3,6 0 3,0-8-3,-1 9-2,1-5 2,0 4 3,-1 5-3,1 4-4,-6-5 4,0 5 1,0 0 0,0-5-1,0 14-1,0-9 1,0 4-1,0 4 3,0 4-2,0 5-1,0 4 4,0-8-3,-6 4-1,6 4 1,-5-5-2,5 5 2,0 0 1,0 0-1,0-4 1,0 4-1,0 0-1,0 0 1,0 0 0,0 0 0,-6-4 0,6 4 0,0 0 0,0 0 0,-6-4-2,6-5 2,-5 9 0,5 0 0,0 0 1,0 0-1,0 0 0,-6-4 1,0-9-1,6 5-1,0 4 2,0 4-1,0 0 2,-5-9-2,5-8-4,-6 13 4,0-5 2,6-3-2,-5 3-1,5-3 1,0 3 2,-6 1-2,6 3-2,-5 1 2,5 4-1,0-13 1,0 1 2,-6-1-2,0 5-1,6-1 1,0 1 1,-5-1-1,5 1 0,0 3 0,0 1 0,0 4 0,0-12-1,0 3 1,0 5 1,0 0-1,0-1-1,0 5 1,0 0 1,0 0-1,0-4-1,0 4 1,0 0 2,0 0-2,0-4-1,0 4 1,0 0 0,0 0 0,0-9 1,-6-3-1,6 3-1,0-3 1,0 7 0,0 5 0,0 0 0,0 0 0,-6-8 2,6 4-2,0 4-2,0 0 2,-5-5 1,-1-3-1,6 4 0,0-5 0,0 5-1,0 4 1,0 0 0,0 0 0,0 0 1,0 0-1,0 0-1,0 0 1,0-8 2,0 3-2,0 5-2,0 0 2,0 0 0,0 0 0,0 0-3,0 0 3,-6-4 3,6 4-3,0 0-1,0 0 1,0 0 2,-17 4-2,0-8-4,1 0 4,-7 0 1,0 4-1,-5 4-2,-6-4 2,0 0 1,6 0-1,0 0 0,-12 0 0,1 0 0,-6 0 0,-6 0 0,0 4 0,0 5 1,12-9-1,-1 4-1,1 0 1,-1 4 0,1 5 0,-6-4-1,0-9 1,-1 4 1,-4 4-1,4-8 0,1 9 0,6-9-1,-6-4 1,-6 4 0,0-5 0,-5-3 2,-1 12-2,1-4-1,5 4 1,0 1 0,0-1 0,-5-8 0,-1 4 0,1 0 4,0 0-4,-7-5-4,13-3 4,-7 4 0,-11-9 0,-5 9 0,-6 8 0,17-4 0,-6 4 0,-5 0 0,-1 1 0,-5-10 1,-5 1-1,10 8-1,-5-4 1,0-4-1,-5 8 1,5 1 2,0-5-2,0 0 0,0 4 0,0 0-1,-6-8 1,6 0-1,6 8 1,-7-4 1,1 4-1,-5-8 3,-1 8-3,6-8-3,-6 4 3,-5 0 0,-6-4 0,6-1 0,0 1 0,-1 0 0,-5 4 0,0 0 0,-28 4 0,-62 0 1,33-4-1,29 5 0,40-10 0,-7 5-1,1 5 1,11-5 0,-11 0 0,-1 0 0,1 0 0,0-5 0,5 5 0,-5-8 0,-1 8 0,1-4 3,0-1-3,16 5-3,-5 0 3,0 0 3,0 0-3,0-8-3,0 4 3,6 0 1,0 4-1,-6-9-1,0-4 1,0 9 1,5 8-1,6-8-1,-5 8 1,0-4 0,-6-8 0,0 4 0,5-1 0,1 5 1,-6-4-1,-6 4 0,1 0 0,10-4-1,-5 0 1,-6 4 1,-5-4-1,-6-1 0,12 5 0,-7 0-1,-5-4 1,-56 8 1,33 5-1,40-9-1,-5 0 1,-7 0 3,-5 4-3,6 0-2,-12-4 2,-61-4-1,33 4 1,51 4 2,-11 5-2,-6-5-1,0-13 1,5 9 0,-5 0 0,-56-4 0,17 4 0,67 0 0,-6 0 0,-5 0 0,-5 0 0,-1-4 1,6 0-1,6 0 0,-6 4 0,0-5-1,0 10 1,0-14-2,11 9 2,0 0 1,-5 0-1,-12 0 0,0 4 0,6-4 1,-5 0-1,-12 0 3,-6 9-3,-33-5-3,44 4 3,-10 1 0,-69-5 0,12 13 1,0 4-1,6-4-1,17-4 1,39 0 0,-62-5 0,11-8 0,-6 9 0,-5-5-1,23 8 1,39-3 1,-11-5-1,-46-4-2,-5 4 2,0-4 5,28-4-5,40 4-4,-6-4 4,-56 0 0,22-22 0,45 18 1,-11-1-1,-51-3-2,35 7 2,44 1 2,-6-9-2,-5 1 3,0 8-3,6-5-4,0-4 4,-1 9 0,1-4 0,0-1-1,5 5 1,0-4 5,6 3-5,11 1-4,6 0 4,0 0 1,0 4-1,0-5 0,-1 1 0,1 4-1,0 4 1,-6 1 1,6-10-1,0 1 3,5 0-3,1 8-5,-1-4 5,-5-4 1,0 4-1,0 0 0,0 0 0,0 0-1,0 0 1,5 0 2,6 0-2,0 0 0,0 4 0,1-8-1,-7 0 1,1-1 1,-1 5-1,0 0 0,1 5 0,-6-5-3,5-5 3,1 5 6,-6 0-6,-1 9 0,-4-9 0,-7 0-4,1 0 4,-1 4 2,7 0-2,10 5-2,-5-5 2,0 0 0,0 5 0,5-1 0,-5-4 0,5 1-1,1-1 1,5 0 2,0 0-2,0-4-1,6 5 1,0-5-2,5-9 2,1 5 6,5 8-6,0-4-5,0-4 5,0 4 2,0 4-2,0-4 3,6 0-3,0 0-7,-1 0 7,1 4 1,-6-4-1,0 5 3,0-1-3,0 4-2,0-3 2,0 3 1,-5 5-1,-1-5-1,-5 9 1,0-4 6,-6-5-6,0 9-6,11-8 6,6 8 0,-5 0 0,-1-9 1,1 0-1,-1 5-2,1 0 2,-1 0 1,-5-5-1,5 1 2,1-5-2,-1 4-2,0-8 2,1 9-2,-6 8 2,5-13 1,-5 0-1,0 5 2,5-5-2,6 0-2,0 0 2,0 5 2,6-9-2,0 4-2,11-4 2,0 0 3,0 0-3,0 0-1,0 0 1,0 0 0,0 0 0,0 0-1,0 0 1,0 0 1,0 0-1,0 0-1,0 0 1,0 0 0,0 0 0,0 0-1,0 0 4,-17-4-3,5 12 0,1 1-3,0-9 3,11 0 3,0 0-3,0 0-2,-11 4 2,-1-8 0,1 4 1,11 0-1,-11 12-2,-1 1 2,7-9 2,5-4-2,0 0 0,0 0 0,0 0-1,0 0 1,-6 0 0,6 0 0,0 0-1,0 0 1,0 0-2,0 0 2,0 0-2,0 0-17,-11 5 19,11-5-47,-23 8 47</inkml:trace>
  </inkml:traceGroup>
</inkml:ink>
</file>

<file path=ppt/ink/ink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19:53.520"/>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652F44A-8CFA-47FC-984C-7951B9F84C10}" emma:medium="tactile" emma:mode="ink">
          <msink:context xmlns:msink="http://schemas.microsoft.com/ink/2010/main" type="inkDrawing" rotatedBoundingBox="936,10777 1146,10732 1148,10744 938,10789" shapeName="Other"/>
        </emma:interpretation>
      </emma:emma>
    </inkml:annotationXML>
    <inkml:trace contextRef="#ctx0" brushRef="#br0">209 0 0,'0'0'23,"-12"8"-23,1-4 5,-6 0-5,0 5 2,0-9-2,-5 0 3,-7 8-3,1-3-14,0 3 14,0-4-18</inkml:trace>
  </inkml:traceGroup>
</inkml:ink>
</file>

<file path=ppt/ink/ink48.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16:02.187"/>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8A52DC24-6376-48A3-965D-CEB1F387D3E4}" emma:medium="tactile" emma:mode="ink">
          <msink:context xmlns:msink="http://schemas.microsoft.com/ink/2010/main" type="inkDrawing" rotatedBoundingBox="13885,10905 13900,10905 13900,10920 13885,10920" shapeName="Other"/>
        </emma:interpretation>
      </emma:emma>
    </inkml:annotationXML>
    <inkml:trace contextRef="#ctx0" brushRef="#br0">0 0,'0'0,"0"0,0 0,0 0,0 0</inkml:trace>
  </inkml:traceGroup>
</inkml:ink>
</file>

<file path=ppt/ink/ink49.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16:03.00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F1A9FF2C-C1D2-4B0A-A33A-B7666AA24359}" emma:medium="tactile" emma:mode="ink">
          <msink:context xmlns:msink="http://schemas.microsoft.com/ink/2010/main" type="inkDrawing" rotatedBoundingBox="10916,11117 10931,11117 10931,11132 10916,11132" shapeName="Other"/>
        </emma:interpretation>
      </emma:emma>
    </inkml:annotationXML>
    <inkml:trace contextRef="#ctx0" brushRef="#br0">-2969 212,'0'0,"0"0,0 0,0 0,0 0,0 0,0 0,0 0,0 0,0 0,0 0</inkml:trace>
  </inkml:traceGroup>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1:04.74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1694 1284 0,'23'-8'22,"10"-5"-22,24 0 6,22-4-6,11 0 6,68-8-6,0 8 5,-5-4-5,5 4 3,5-9-3,-16 10 3,6 3-3,-1-8 5,-17 21-5,-39 0 2,74 17-2,-24-5 0,1 5 0,-17-21-1,-51 17 1,-6-9 1,1 17-1,-1-12-1,1 8 1,-1-13 4,-5 13-4,-6-5-4,0 1 4,-6-4 0,-5-5 0,-6 4-1,-5-4 1,-6-4-1,-1 5 1,-10-10 1,-6 14-1,-6-13 1,-16 12-1,-18-16-1,-5 20 1,-12-12 0,-10 9 0,-7-9-1,-5 8 1,0-16 1,0 12-1,-12-17-1,-5 9 1,-5 0 0,-46 4 0,-62 4 3,40 5-3,11-1 0,50-4 0,1-4 0,5 0 0,1 0 0,-1 5 0,-5-10 0,5 1 0,0-4 0,12-14 0,-1 1 0,1 0 0,5-8-2,6-1 2,6-4 3,-1 9-3,1-1-1,5 1 1,-5-5-1,-6 5 1,-12 8 1,-5 0-1,6 4-1,5 5 1,0-1-1,1-3 1,5 3 2,5 1-2,6-5-1,12-4 1,5 0-1,6-4 1,5 0 2,6-5-2,12 5 0,10-4 0,6-1-2,12 1 2,5 4 2,6 4-2,-6 8 0,6-12 0,0 4-2,0 9 2,0-9 0,0 4 0,-6-4 2,0 0-2,0 5 1,1 7-1,-1-7-2,0-5 2,-5 8 1,-1-3-1,-5 3 2,0-8-3,-6 0 1,-5 5 1,0 3-1,-6 1-2,-12-1 2,-5 5 1,-5 8-1,-6 0-1,-6-4 1,0 0-1,0 0 1,0 5 2,12-1-2,-1-8 0,0-1 0,1-3 0,5-5 0,-6-4 0,1-4 1,5 8-1,0 5 0,0-5 0,0 5 0,0-5 0,6 9-2,0-9 2,-6 5 2,5-1-2,-5 1 1,6-1-1,-6 1 0,0-1 0,0-3 0,6 3 0,0 5 4,5 4-4,6 0 0,0 0 0,-6-8 0,6 8 0,0 0-1,0 0 1,23 0 1,0 0-1,5 0 0,0 0 0,6 0 0,-6-5 0,6 5-1,5 5 1,7-5 0,10-5 0,6 1 1,0 4-1,-5 0 0,-1 4 0,-5 1 0,-6-5 0,0 0 1,-5 4-1,-1-4 1,-5 8-1,-6-8-2,1 0 2,-7 4 0,-5 1 0,0-5 0,-6-5 0,1 5-3,-7 5 3,-5-5 3,0 0-2,0 0-1,0 0-1,0 0 1,0 0 0,0 0 0,6 8-2,0-4 2,-6-4 1,0 0-1,0 0 0,0 0 0,0 0 0,0 0 0,0 0 0,0 0 0,0 0 1,0 0-1,-23 9 0,0 4 0,-5 3-1,0 6 1,0 3-1,-6 0 1,0 1 2,0-5-2,-5 4 0,-1-12 0,6 8 0,0 5 0,6-5 0,6-8 0,-1-1 0,6 1 0,6-5-1,-1 9 1,7-8 2,5-9-2,0 0-1,22 8 1,12-3-1,6-1 1,5 4 0,17-4 0,11 1 2,1-5-2,5 0-1,11-9 1,6 1 0,51-9 0,0 4-1,-1-8 1,-5 4 2,-22-4-2,-34 8-2,5 0 2,0 1 1,-5-5-1,-6 4 0,-6 0 0,-5 9 1,0 0-1,-6-9-2,-6 1 2,1-5 1,-6 4-1,-12 0-1,-5 9 1,-6-9 3,-5 5-3,-6-5-2,-6 9 2,0-5 0,-5 1 0,0-5 1,-1 9-1,-5-9 0,-5 9 0,5 4-1,-6-8 1,6-1 2,-6 1-2,1-1 0,5 1 0,0 4 0,0 4 0,0-5 0,0 5 0,0-8 0,0-1-1,0 1 1,0-1 1,0 14-1,0-5 0,0 0-1,0 0 1,5 8 0,-5-8 1,12-4-1,-7 0 1,-5 4-1,6-5-3,5 1 3,0 0 0,1 4 0,-1 0 1,6 0-1,6 0 1,-1 0-1,1-9 1,5 1-1,0-5-2,0 1 2,1 3 2,-1 5-2,0-5-1,-5 9 1,-1-4-1,1 4 1,-1 0 2,1 0-2,-1 0-1,1 4 1,0-4 1,-1 5-1,-5-1-2,-6-4 2,6 4 1,-5 0-1,-1 1 2,-5 3-2,5-4-2,-5 1 2,-1-1 1,-5-4-1,0 0 0,0 0 0,0 0-2,11 8 2,-5-4 2,0 1-2,5-1-1,-5-4 1,5 8 0,0-8 0,1 0 1,-1 9-1,0-5 0,6-4 0,0-4-2,6 0 2,-1 8-2,1-4 2,-1-4 3,1 4-3,-1-5-1,7 5 1,-1 0 2,0 0-2,0 0 0,1 5 0,-1-1-1,0-4 1,0 0 0,-5 0 0,-1 4-1,-5-4 1,0-4 0,0 0 0,0 8 2,0-4-2,-6 8-1,1-3 1,-1-5 0,0 8 0,0 1 0,1-1 0,-7 5 1,1 4-1,5-5-1,-5 1 1,0-5-1,-1 1 1,1 21 0,0-9 0,-1 13 2,1-5-2,-6 5 0,6-4-2,-1 4 2,-5-9 2,0-8-4,0 0 2,0-4 1,-5-9-1,5-4 0,-17 13 0,-12 3 0,-10 1 0,-18 5 0,-5 3 0,6 5 0,-12-1-3,-5 5 3,-6-9 5,-6 5-5,0-4-1,-5-1 1,-6 0 1,-45 13-1,22-4-1,40-17 1,0-4 0,0 0 0,0-5 1,0 1-1,0-5-1,0 4 1,0-4-1,-5 5 1,5-5 1,5 0-1,1 1 0,-6 12 0,0-13 0,0 9 0,5-9 0,1 4 0,0 1 0,-1 8 0,1-9 0,0 13 0,5-4 1,11 4-1,1-4 1,-6 9-1,0-14-1,5 10 1,-5-14 0,6 5 0,-1-5-1,7 5 1,-1-9 0,0-8 0,0 4 1,0 13-1,6-9 2,-6-4-2,1 0-2,-7 4 2,12-8 0,-6 8 0,-5-4 1,-6 13-1,-12-13 0,7 17 0,-7-5-1,1-3 1,-6-1-1,0 5 1,0-5 2,-17 5-2,-45 4-1,62-13 1,-6 1 0,12 3 0,-1 1 3,1-1-3,5-4-3,0 0 3,6 5-1,0-1 1,11-8 2,6 5-2,6-1 0,5-4 0,6 0 0,5 0 0,6 0 2,6-4-2,0 4 0,-1 0 0,12 0 0,0 0-4,0 0 5,0 0-1,0 0-1,0 0 1,0 0-1,0 0 1,17 4 2,6-4-2,11 0 1,5-4-1,6 4-2,0-5 2,6-3 2,0 12-2,5 0-1,1-4 1,5-4 1,0 0-1,-5 0 0,-1-1 0,6 5 1,6 0-1,0 0-1,-1 0 1,-5-4 1,-5 4-1,-6-4-1,-1 8 1,-4-8 0,-1 4 0,0 0 2,-11 0-2,0 0 1,-1-4-1,-4 8 0,-7 0 0,1-4 1,-1 0-1,1 0 1,-6 0-1,6-8-1,-7 8 1,7-4 1,-6 4-1,0-5 1,-6 1-1,6 0 0,0 4 0,6-9 0,-1 9 0,6-4 1,1 8-1,-1 1-1,6-5 1,0-5 2,5 5-2,1 0-1,-1 0 1,6 0 1,0 0-1,1-4 0,4 0 0,1-5 2,6 5-2,-1-4-2,-11 8 2,0 0 0,1-5 0,-7 1 2,1 8-2,-1 1-1,6-10 1,0 14 0,1-1 0,-1-3-1,0-1 1,-6 0 3,1 5-3,-1-5-1,7 0 1,-7-4 0,1 9 0,-7-9 1,7 0-1,-1 0-1,1 0 1,-6 4 0,0 0 0,-6-4 0,0 4 0,0-4-2,1 0 2,4 0 2,1 0-2,0-4 2,6 8-2,-1-8-2,6 4 2,1 4 1,-7 0-1,1-4-2,-1 5 2,1-1-1,-1-8 1,1-1 2,-1-3-2,1 12 0,-1 5 0,1-9 0,-6-5 0,-1 5 1,-4 0-1,-7 5-2,1-1 2,5 0 2,0 0-2,0 1-2,6-1 2,0-4 6,6 0-6,-1 0-4,1 4 4,-6 0-2,-1 1 2,1-5 3,-5-5-3,-1 5-3,0 0 3,0 5 0,0-5 0,-5 4 1,5-4-1,0 4 2,1 9-2,-7-5-3,6-4 3,1 5 3,5-9-3,-1 0-3,1 4 3,0 0 3,6 1-3,-1-5-4,6 0 4,0 0 3,1 4-3,-1 0 0,-6 0 0,1 1-2,-1 7 2,-5 1 0,0-5 0,0 5 1,0-4-1,0 3-1,0-3 1,5-1 3,1 1-3,-7-5 0,1-4 0,6 0-2,-6 0 2,0-4-1,-6 4 1,-6 0 1,1 0-1,-1 0-1,1 0 1,5 0 2,0 0-2,6-5 0,0 1 0,6 0 0,-1 4 0,1-4 2,-6 4-2,-1-5-1,-4 1 1,5 4-3,-1 4 3,1-4 0,0 0 0,6 0 2,-1 0-2,-5 5 0,0-10 0,0 5-2,0 0 2,0 0 3,-1 0-3,-4-4-2,-1 0 2,6 0 1,0 4-1,5-4 0,6-5 0,0 9-1,1-4 1,-1 0 1,-6 4-1,1 0 0,-1-5 0,1 5-2,-1 0 2,1 0 3,-1 0-3,-5 0-1,0 0 1,-6 0-1,0-4 1,1 0 0,-7 4 0,1 0 0,-6 4 0,0-4 2,0 4-2,0-4-2,0 0 2,-1 0 1,1 0-1,6 0 1,0-4-1,5 0-2,0 0 2,6 4 0,0 0 0,5 0-1,1-5 1,-1 1 1,1 0-1,-1 0 0,6 4 0,1-4 0,-1 4 0,0 0 1,0 0-1,-5-5 1,-1 5-1,-5-4-1,-6 0 1,0 4-1,1 0 1,-7 4 0,1-4 0,-1 0 1,7 4-1,-1 1 0,0-5 0,0 0 0,0 0 0,1 0 1,-1 0-1,-6-5 0,7 5 0,-1-4-1,0 0 1,0 4-1,1-4 1,-7 4 2,-5-5-2,6 5-2,-1 5 2,1-5 1,-1 0-1,-5 0-1,0 4 1,0 0 1,-6-4-1,-5 4 0,5 1 0,-5-1-1,-6-4 1,0 0 1,0 0-1,0 0-1,0 0 1,0 0 1,0 0-1,0 0 0,0 0 0,0 0 1,-23 4-1,1 0 1,-1 0-1,-5 1 2,-6-1-2,-5 0-3,-12 5 3,0-5 0,0 4 0,1-3 0,-7-1 0,-5-4 1,-6 0-1,-5-4 2,5 4-2,0-5 1,-5 1-1,0 0 2,-1-5-2,7 5-1,-1-4 1,11-1 2,1 1-2,5-5 1,0 0-1,1 1-1,4 3 1,1 1 1,0 3-1,-6-7-1,0-5 1,6 17 1,0-9-1,-6 5 0,1 4 0,-1 4 0,-6-8 0,1 8 0,5-12 0,0 8 1,-5 0-1,-1 0 1,-5 4-1,0 0-2,-6-12 2,6 12 0,-5-8 0,-1 4 0,-5 4 0,-1-4 1,6 4-1,6 1 1,6-5-1,-6 8-1,0-8 1,0 4-1,0-4 1,-6-8 1,6 4-1,11 4 1,0 4-1,0-8-1,1 4 1,4 0 1,1-5-1,6 5-1,5 0 1,0 0 1,0 0-1,0 0 1,0 0-1,6 0-1,0 0 1,0 0 1,-1 5-1,1-5-2,0 4 2,0-4 0,0 4 0,-6 5 2,0-9-2,0-5 1,0 5-1,-5 5 1,-1-10-1,6 10-1,6-1 1,0-4 1,0 0-1,-1 0 1,1 0-1,0-4-1,0 4 1,-1-5 0,7 1 0,-1 4 1,-11 0-1,1 0 1,-1 0-1,5 0 0,1 0 0,0 0 1,5-8-1,7 3-1,-7 1 1,0 0 0,1 12 0,-6-8-1,-1-4 1,-5 8 1,-5-4-1,-6 0 0,5-4 0,1 4 1,-1 4-1,-5 5-3,0-5 3,0 0 0,-6 1 0,0-1 3,-5 0-3,5 0-1,6-4 1,0 0 0,-1 0 0,-4 4 0,-1 1 0,-11-5 0,5-5 0,1 5 1,-1 0-1,1 5-2,-6-5 2,0 0 1,5 4-1,1-4 0,0 4 0,5-4-2,6 4 2,5-8 2,1 0-2,-1 0-1,1-1 1,5 1 1,0 0-1,0 0 1,6-5-1,-1 5-1,1 0 1,6 0 0,-1-1 0,1-3 0,-1 12 0,0-17-1,1 9 1,-1-4 1,1 8-1,-1-4 0,0 4 0,1 4-1,-6-4 1,-1 0 1,-4 4-1,-1-4-1,-6 0 1,-5 4 0,0-4 0,5 0 1,-5 4-1,0-4 0,0 5 0,-6-5-1,-5 0 1,-6 0-1,5-5 1,1-7 2,-6 12-2,-6 0 0,-6 4 0,1 0 0,11-4 0,-6 4 0,1-4 0,-7 0 0,1-4 0,-1 4 0,1 0 0,5 0 0,-5 0 0,0 4-1,-1-4 1,6-8 1,1 8-1,10 0 0,1 0 0,5-8 1,0 12-1,12-13-2,-1 9 2,12-4 1,5 8-1,1-8-1,5 8 1,6 5 0,-1-9 0,12 0-4,0 0 4,0 0 4,0 0-4,17-4 0,6 12 0,-1-16-1,7 12 1,4-8 0,13 8 0,10 0 1,6-4-1,6 0-1,5 4 1,6-4 1,12 0-1,-7 0 0,12-8 0,57 4 0,-1-9 0,-22 17 1,-34-8-1,51 4-3,-18-13 3,-44 13 1,11-4-1,56 0 1,-16-1-1,-51 10 0,5-10 0,6 14-1,28-5 1,-39 0 0,-1 1 0,1-5 1,0 8-1,-6-4-1,0-4 1,0 9 0,5-5 0,1 0 1,-6-4-1,-6 0-3,1-4 3,5 4 2,0 0-2,0 0 0,-6 0 0,1 0 0,-1 0 0,6-4-1,0 4 1,-6 0 1,-5 4-1,-6-4 0,6 0 0,0 0-2,-1 0 2,-4-4 0,-7 8 0,0-4 1,-5 0-1,-6 4 1,-5 0-1,-6 1-1,0-10 1,0 1 1,-6 8-1,0 1 0,0-1 0,0 4 0,-5-3 0,0 3 0,-1 5 0,6-9-1,-5 4 1,5-8 1,0-4-1,6 8 0,-6-4 0,6 5 2,6-1-2,-1 0-3,7 0 3,4 5 3,1-1-3,6 5-3,-7-9 3,1 5 1,6-1-1,5 1 0,0-1 0,11-8-1,-11 0 1,0 0 1,0 0-1,12 0 0,-1 0 0,1-4-1,5 4 1,0 0 1,5 0-1,1-4 1,0-1-1,-1-3-1,7 0 1,55-5-1,-10 0 1,-57 9 1,11 0-1,0-1-1,6-3 1,46-9-3,-7 13 3,-45-5 2,6 1-2,51 12 2,0-8-2,-6 4-2,-23 0 2,-39 0 2,12-4-2,5 4 0,45-9 0,-6 18-2,-44-14 2,-1 1 2,45 4-2,-44-4 0,5 8 0,50-12-1,-10 3 1,-40 1 2,56 8-2,-16-16-1,-46 8 1,12-9-1,56 17 1,-6-25 0,0 21 0,-10-17 0,-13 17 0,-38-9 2,61 14-2,-11-22-2,-5 29 2,-40-24 1,45 3-1,0-20 1,0 29-1,-6-17-1,-44 21 1,5-12 0,56 3 0,-16-12 0,-46 17 0,11 0-1,46 5 1,0-10 1,-6 14-1,-11-9-1,-57-4 1,6-5 2,6 13-2,0-4 1,5 0-1,-11-8-2,6 16 2,-1-12 0,1 13 0,0-18 1,-1 13-1,-10-8-1,-1 4 1,-5-8 2,-6 12-2,0-13-2,-6 18 2,-5-13 0,-6 8 0,-5-4 2,-6 4-2,-6-8-1,-5 12 1,-7-8-1,1 13 1,-5-13 2,-1 9-2,0-18-1,6 13 1,0-8 1,6 4-1,-1-4 0,7 4 0,4-4 1,1 8-1,6-8-1,5 4 1,0-5 0,-5 10 0,5-5 0,0 0 0,6 4-1,-6 0 1,-6-12-1,-5 16 1,0-4 1,-6 5-1,-5-5 1,-6 4-1,-6-3-1,0 3 1,-5 1-1,0 3 1,-6 1 0,0 0 2,-6 4-2,-5-13 0,-6 4 0,-6 1 1,-5-1-1,0-3 0,0-10 0,-1 10-1,-4 3 1,-1-4 0,-6 5 0,-5-5 1,-6-8-1,-5 4-1,-1-5 1,1 14 0,-12-9 0,-5-4 2,-1 8-2,7 0-1,5-8 1,-6 12 1,6-8-1,5 5 0,1-5 0,5 4 0,6-8 0,5 4 2,1 0-2,5 0-1,6-9 1,5 13 1,1 1-1,10-5-2,1 0 2,0-9 0,5 13 1,6-4-1,-6 5-1,6-5 1,0 0 0,0 0 0,23 0 1,5-9-1,0 13-1,6 1 1,0-5 0,0-9 0,0 5 1,-6 8-1,6-4-1,6-4 1,5 8 0,5-8 0,13 8-2,-7-12 2,0 12 2,1 0-2,5 0 0,6 1 0,-1-5-2,1 0 2,-6 0 2,-11-13-2,0 13-1,-6-9 1,-5 14 1,-1-1-1,-5-4 0,-6 0 0,-5 0 0,-1-4 0,-5 4 0,0 0 0,-6 0 0,12 0 0,5 0 1,0-5-1,6-3-2,-5 4 2,4 4 1,1 4-1,6-8 0,-1 8 0,6-8 0,1 8 0,4 0-1,1-4 1,0 0 3,0-8-3,0 8-2,11-4 2,0-1 0,6 1 0,-12 0-1,-5 0 1,0 4 2,-1-9-2,-4 18-1,-1-14 1,-6 14 1,1-13-1,-1 12-1,1-4 1,-6 1 1,-1-14-1,1 18-1,0-18 1,0 13 0,0-12 0,0 12 0,0-12 0,0 8 1,-1-5-1,-4 5-1,-1-8 1,6 4 1,0-5-1,-1 13-1,1-8 1,-5 8 0,4-12 0,1 12 0,6-4 0,-1 9 0,6-5 0,1-4 1,4-4-1,7 12-2,-6-16 2,-6 8 2,0-9-2,-6 18-1,7-14 1,-7 10 1,1-14-1,-1 13 1,1-4-1,-1 9-1,1-5 1,-1 5-1,-11-14 1,-5 14 0,5-5 0,-5-8 1,5 0-1,-5 12-1,-1-8 1,1 0 2,-1 0-2,1 0-2,-6 4 2,5-4 2,1 0-2,5 0-1,-5 0 1,5 0 0,-5 0 0,5 0-1,-6-4 1,1 0 0,-6-5 0,0 9 2,-6 0-2,0 5 0,1 3-2,-7-8 2,-5 0 2,6-4-2,0 8-2,-6-4 2,0 0 0,0 0 0,5-4 3,1 4-3,-6 0-3,0 0 3,0 0 0,6 8 0,-1-12 0,1 13 0,0-14 0,-1 10 1,-5-5-1,0 0-1,6 4 1,-6-4 1,11 0-1,-5 0-1,-6 0 1,5-4 0,-5 4 0,0 0 0,0 0 0,6 4 1,-6-4-1,0 0-1,0 0 1,0 0 0,17-4-1,0 8 1,0-8 1,0-5-1,-6 9 2,0 0-2,1 0-2,-7 0 2,-5 0 0,0 0 0,0 0 2,0 0-2,0 4-2,0-4 2,0 0 2,0 0-2,0 0-1,0 0 1,0 0-1,0 0 1,0 0 0,0 0 0,0 0 0,0 0 0,0 0 0,0 0 0,0 0 0,0 0 0,0 0 1,0 0-1,0 0 1,0 0-1,0 0-2,0 0 2,0 0 0,0 0 0,0 0 1,0 0-1,0 0-1,0 0 1,0 0 0,0 0-1,0 0 1,0 0 0,0 0 0,0 0 3,0 0-3,0 0 0,0 0 0,0 0-2,0 0 2,0 0 2,0 0-2,0 0-1,0 0 1,0 0 1,0 0-1,0 0-1,6 5 1,-6-5 1,11 0-1,1-5 1,-7 5-1,1-4-3,-1 8 3,-5-4 2,0 0-2,0 0 0,0 0 0,0 0 0,0 0 0,0 0 1,0 0-1,0 0 1,0 0-1,0 0 2,0 0-2,0 0 0,0 0 0,0 0 1,0 0-1,0 0-2,0 0 2,0 0 0,0 0-1,0 0 1,0 0 1,0 0-1,-22 0 1,-1 5-1,1-5-2,-1 0 2,1 0 3,-1 4-3,-5 0 0,0-4 0,5 0 0,-11 4 0,6-4-2,-6 4 2,0-4 1,0 0-1,0-8-1,1 8 1,-1-4 1,0 4-1,6-9-1,11 9 1,0 0 5,0 5-5,0-10-3,-6 1 3,6 4-1,0 0 1,0 0 0,1 4 0,-1-8 0,-6 4 0,0-4-1,1 8 1,-6-4 1,-1 0-1,1 0 0,0 0 0,5 0 1,1 4-2,-1 1 1,-5-1 1,-6-4-1,12 4 0,-1-4 0,-5 4-1,0 0 1,-1-4 0,1-4 0,0 4 1,-6 4-1,0-4 0,0-4 0,-5 8 4,5 1-4,6-5-4,-6 0 4,0 0 0,-6 0 0,1 0 3,-1 4-3,1-4 0,-1 0 0,7 0 0,-1 4 0,11-8 0,1 4 0,-1-4 0,0 4 0,1-5 1,-1 10-1,-5-5-1,0-5 1,0 10 0,-1-1 0,1-4 0,0 4 0,-6-4-3,0-4 3,-5 4 4,-1 4-4,12-4-2,-6 4 2,0-4 1,-5 5-1,-7-5 1,-4-5-1,-1 5 0,0 0 0,12 0-1,-1-8 1,1 4 0,-7 4 0,7 4 0,-6 0 0,5 0 0,1-8 0,-1 13 0,1-14 0,5 10 0,0-10 0,0 10 1,0-10-1,0 10-1,12-10 1,5 10 0,0-5 0,-6 0 1,1-5-1,-1 10-2,1-10 2,-1 5 1,0 0-1,1 5-3,-1-5 3,1 0 3,-1 0-3,-5 0 1,0 0-1,-1 4-7,7 0 7,-1-8 8,1 4-8,-6 0-1,-1 4 1,1 0-1,0 1 1,0-1 0,-6 0 0,0-4 0,0-4 0,-5 4 0,-1 0 0,-5 0 3,5 4-3,1-4-3,-12 0 3,-5 4 0,-1-4 0,-5 4 0,11-4 0,-5 0 1,-6 5-1,0-1 0,0-4 0,-1 0 1,-4-4-1,5 4 0,0 0 0,-6 0 2,0 0-2,-5 4-2,-1 0 2,12-4 0,0 0 0,0 4 0,0-4 0,0 0 0,-6 5 0,6-5 0,0 4 0,11 0 0,-5 0 0,-1-4 0,-5 5 0,0-1 1,0 0-1,6 0-1,-1 1 1,1-1 0,-1 4 0,-5-4 0,-6 1 0,1-5 0,-1 0 0,11 4-2,1-4 2,0-4 3,-1 4-3,1 0-1,-1 0 1,-5 4 2,11-4-2,1 0-2,-7 4 2,1 0 2,-23-4-2,5-4-3,7 0 3,4 4-1,13 0 1,-1 0-1,6 0 1,5 0 1,6 0-1,6 0 2,6 0-2,5 0-6,0 0 6,5 0 2,12 0-2,0 0 2,0 0-2,34-13 0,11 9 0,12-9-3,11-4 3,-1 5 2,12 3-2,12-8-1,61 9 1,-11-18 0,-5 31 0,-46-10 2,0 1-2,6-4-2,57 8 2,-18-5 0,-62-7 0,12 3 1,5-12-1,46 4-1,-57 0 1,-6 5 1,6-14-1,6 1-2,45-18 2,-12 10 1,-56 7-1,1-3 2,4-5-2,7 12-3,-7 1 3,7 4 1,-7-4-1,-4 0 1,4-4-1,1 3 0,0-11 0,-1 3 0,-4 0 0,-7 1 0,-11-5 0,0 8 1,-5 1-1,-1 0-1,1 3 1,-1 1 2,1-4-2,-1 12-3,1-4 3,-1-4 0,1 4 0,-6 4 1,0-12-1,-6 8-2,0-4 2,0-9 2,-5 1-2,-1 8-2,1-9 2,5 5 2,-5 3-2,5 1 0,0 0 0,-5 0 1,5 0-1,-5 0-1,-1 8 1,1 4-1,-1-3 1,1 3 1,-6 1-1,0-1-1,0 5 1,0 0 3,-6-9-3,0 9-2,-5-5 2,0 1 0,-1 4 0,1-1-1,0 1 1,-1 13-1,6-14 1,1 1 2,5 4-2,0-4 1,0 0-1,-1 4-2,1 4 2,0-4 2,0 4-2,0-8-2,0 21 2,-6-17 0,6 0 0,-5 4-1,-1-12 1,0 12 1,6 4-1,-6 1-1,6 4 1,-5-9 0,-1 8 0,0 5 3,6-8-3,0-1-1,-6 1 1,6-5-1,0-4 1,0 4-1,0 13 1,-6-13 0,1 1 0,-7-5 1,-5 0-1,0 0 0,6 4 2,-6-4-2,6-4 0,-6 4 0,0 0 1,5-5-1,1 5 1,-6 0-1,6-4 1,-1 0-1,-5 4 0,6-8 0,0-1 0,-1 1 0,1 3-1,-1 1 1,1 0 1,0 4-1,-6 0 1,0 0-1,0 0-1,0 0 1,5-9 1,1 1-1,0-1-1,-1 1 1,1 0 0,0 3 0,-6 5 1,0 0-1,0 0 0,0-4 0,0 4 2,0 0-2,5-8-1,1-1 1,0 1 2,-1 3-2,6 1-2,1 0 2,-1 0 1,0-5-1,1 1 1,-1 4-1,0-1 1,1 1-1,-1 0 1,0 0-1,0-5-1,-5 5 1,0 0 1,-1 4-1,1-5 2,0 5-2,-6 0-2,5-4 2,1 4 1,-6 0-1,6-4-2,-1 0 3,1 4-1,-1-4-1,1 4 1,-6 0 0,0 0 0,0 0 1,0 0-1,0 0 1,0 0-1,6 0-1,5 0 1,-5 0 0,5 0 0,0-5 2,-5 5-2,0-4-4,-1 4 4,-5 0 1,11 0-1,1 0 1,5-4-1,-6 0 2,0-1-2,6 1-1,6 0 1,-6 0-1,0-1 1,0-3-1,0 8 1,-1-4 2,1-5-2,0 5-1,6-4 1,-1 12 1,1-8-1,0 4-2,-1-9 2,1 9 0,-1 0 0,1 4 1,0-8-1,-7 4 0,-4-4 0,5 0-1,0 4 1,0 0-1,-1 0 1,7 0 1,0 4-1,-1 0 0,6-4 0,1 4-1,5-4 1,-1 5 0,1-1 0,-6 4 0,-5 1 0,5-1 2,1 1-2,4-1-1,1-4 1,-6 5 0,1-5 0,5 5-1,-1-5 1,-4 4 1,-1-4-1,0 5-1,0-5 1,6 0 4,-6 1-4,1-1-3,-7-4 3,6 4 0,6 0 0,6-8-1,-1 8 1,1-8 0,-1 4 0,1 0 0,-1-4 0,1 4 0,-12 0 0,0 8 1,6-3-1,0-1-2,0-4 2,0 8 1,0-8-1,0 5 0,5-1 0,1-4 1,-7 12-1,1-7-1,0-10 1,0 5 1,-6 0-1,-5 0-1,-1 5 1,-5-10 0,0 18 0,-5-9 0,-1 1 0,0-1 0,0-4 0,-5-9 0,0 14 0,-1-1 0,-5-4 0,6 4-1,-6-4 1,6 9-1,-1-1 1,1 0 0,0 1 0,-1 8-2,1-13 2,-1 9 0,1 0 0,0 8 0,-1 4-1,1 5 1,-6 4 0,-6-1 0,1-11-1,-1 7 1,-5 5 0,0 4 0,-1-4 0,7 0 0,-1-4-1,-5 3 3,5 6-2,0-10-2,1 9 2,-7-8 2,1 0-2,0-5-1,-6 0 1,6-3 1,-1-1-3,1-4 2,5-13 0,6-4 0,-11 13-3,6-5 3,-1 0 4,0 5-4,1-4-4,5-9 4,-6 17 3,6-5-3,0 1 0,-6-5 0,6 5-3,0-4 3,0-9 0,0 0 0,0 4 3,0-4-3,0 8-3,-5 5 3,5 0 3,0-1-3,0 10 0,0-1 0,0 0 0,0-4 0,0 0 0,0-9-3,0-8 3,0 9 0,0-5 0,0-4-1,0 0 1,0 13 4,5-9-4,-5-4 1,0 0-1,0 0-1,0 0 2,0 0-1,0 0-1,0 0 1,0 0-3,0 8 3,0-8 3,0 0-3,0 0 0,0 0 0,0 0 1,6 0-1,-6 0 1,0 0-1,0 0-1,6-4 1,5 8 0,0 5 0,6-9 0,0-4 0,-6 4-1,1 4 1,-7 4-1,7-12 1,-1 8-1,-6-8 1,-5 4 1,0 0-1,0 0-1,0 0 1,0 0-3,6 4 3,-6-4 4,0 0-4,0 0-2,6 5 2,-6-5 0,0 4 0,0-4 2,5 4-2,-5-4-1,0 13 1,0-1-1,0-3 3,0-9-2,0 0-1,0 0 1,0 0 0,0 0 0,0 0 0,6 8 0,0 1 0,-6-5 0,0-4 2,5 8-2,-5 1-2,6-1 2,0 1 0,-1-1-1,1 1 1,0-5 2,-6-4-2,0 0-2,0 0 2,0 0 2,0 0-2,0 0 1,5 4-1,-5-4-2,0 0 2,0 0-1,0 0 1,0 0 2,6 0-2,-6 0 1,5 9-1,1-18 0,0 18 0,5-13-2,-5 4 2,-1 8-2,7-4 2,-7-12 4,7 8-4,-1 4-3,0-4 3,0 0 3,1 4-3,5-4 1,0-4-1,5 0-2,1-5 2,-1 14 0,1-1 0,-6-4 1,-6-9-1,0 14 0,1-1 0,-7-4 1,7-4-1,-1 8-1,-5-13 1,-1 14-1,7-14 1,-1 5 0,0-9 0,-5 13 1,-6 0-1,5 0 1,1-4-1,-6 4 0,0 0 0,6-4 0,-6 4 0,0 0 1,0 0-1,0 0-1,0 0 1,0 0 2,0 0-2,0 0 0,0 0 0,5-9 1,-5-4-1,6 9 0,0 0 0,-6 4 2,0-13-2,0 9-1,0 4 1,0-13 1,0 5-1,0-1 1,-6-7-1,6 7 0,0-8 0,0 9 0,-6-5 0,1 0 2,-1-4-2,0 13-2,6 4 2,-5-17 0,-1-4 0,0 4 0,1-4 0,-1-5 1,1 10-1,5-1-1,-6 0 1,0 4 1,6 0-1,-5 5 1,-1-1-1,0-3-1,1-1 1,-1 0 0,0 1 0,1 3 0,-1 1 0,0-1 0,1-8 0,-1 5 0,0-5 0,1 0-2,-1-5 2,1 6 1,-1-10-1,-5 5 1,5-9-1,0 9 0,1 0 0,-1 4 1,0-4-1,1 4 1,-1 0-1,0 4 3,1 5-3,-1-9-4,1 13 4,5 4 1,0 0-1,0 0-3,-12-9 3,7 1 0,-1 4 0,6 4 1,0 0-1,-6-9 1,1 5-1,5 4-1,0 0 1,0 0 0,-6-13 1,6-4-1,0 9 0,0-1 0,0 1 0,0-5 0,0-4 0,0 0 0,0 5 0,0 3 0,0 9 0,0 0 0,-6-17 0,6 4 0,-5 5 0,5 0-2,0-1 2,-6-4 1,6-4-1,0 13 0,0 4 0,0 0 0,0 0 0,0 0 0,0 0 1,0 0-1,0 0 0,0 0 0,0 0-2,0 0 2,0 0-5,0 0-11,0 0 16,-11 9-18,-12 16 18,-5-4-26,-12 13 26,-16-13-44</inkml:trace>
</inkml:ink>
</file>

<file path=ppt/ink/ink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20:05.92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240 178 0,'0'0'61,"0"-8"-61,5-9-1,1-4 1,0-9 1,-1 13-1,-5-12 15,0 16-15,0-4 8,0 4-8,0 1 1,-5 7-1,5 5-3,0 0 3,0 0 0,-17 47 7,-6 0-7,0-1 3,1 18-3,-1 12 2,1 42-2,5-3-1,5-10 1,7-33-2,5 26 2,0-47 3,0-5-3,0-3-5,0-10 5,0-16 14,0-8-14,0-13 5,0 4-5,0-43 4,0-12-4,0-8 1,0-18-1,-6-54-1,-5 20 1,0 35 3,-1 29-3,1 9 7,0 0-7,5 8 2,0 0-6,1 13 4,-6 16-6,5 14 6,6-9-2,-6 17 2,6 8-2,6 9 2,0 17 0,5 4 0,6 8 0,5-8 0,7-4 0,-7 0 0,1-9-1,-6-3 0,0-10 1,-6 1 1,-5-1-1,-1-12 1,1-8-1,-1-1 2,1-8-2,-6 0-1,6-17 1,-1-4 1,1 8-1,0 1 2,-1-5-2,-5 8-3,6 1 3,-6 4-11,0 4 11,0 0-4,0 0 4,0 0 2,0 0-2,0 0-2,0-5 2,0 5-1,0 0 1,0 0 0,0 0-3,0 0 3,0 0 4,0 0-4,0 0 0,0 0 0,0 5-2,0-5 2,-6 12-4,1 10 4,-1-6-4,0-7 4,6-9 0,-5 8 0,5-8 5,0 9-5,0-1 1,0 1-1,5 8 3,7-9-3,5 1-1,5 3 1,6-3 1,6-5-1,6 9-1,11-1 1,-6-12 2,11-4-2,18-4 2,10 8-2,7-4 6,67-9-6,-6-8 2,-11-13-2,11 17 0,1 0 0,-6 4 0,-1 1 0,-4 12-2,-18 0 2,-45 4-5,11-4 5,6-4 6,51 4-6,-12 0 4,-44-5-4,55 1 5,-10 4-5,-46 4-4,6-4 4,45 9 1,-5 8-1,-57-13 2,5-4-2,7 4 3,-7 5-3,7-5 0,-1 9 0,57-18-1,28 5 1,-29 0 2,-27 0-2,-46 0 1,-5-4-1,0 0 3,5 0-3,6 4 2,0-9-2,0 1 0,0 3 0,-5 1-1,-1 4 1,-11 0-2,-6 0 2,-5 4 4,-11-12-4,-1 12-2,-10-4 2,-1 0 4,-6 0-4,1 4-2,-1-12 2,1 8 0,-6-4 0,-6 4 2,1 0-2,-1 4 1,-5 0-1,-1-8 2,-5 4-2,0 0 4,0 0-4,6 0 2,-6 0-2,0 0 2,0 0-2,0 0 6,0 0-6,0 0-4,0 0 4,0 0 11,5-13-11,-5 5 3,0-5-3,0 5 2,0-1-2,0-8 2,0-4-2,-5-4-1,-1-5 1,6-4 1,0-4-1,-5 0 1,-1 0-1,0 4 3,6 9-3,-5-1 1,-1 5-1,6 0 2,-6 0-2,1 0 2,-1 4-2,0 0-2,1 12 2,-1 1 0,0-8 2,6 3-2,0 1-1,0-1 1,-5 9 0,5 0-2,0 0 2,0 0 1,0 0-1,-6 0 0,6 0 0,0 0 0,-17-8-1,0 3 1,-5 5 0,-1-4 0,1 0-1,-7 0 1,-5 0 3,1-1-3,-18 5-3,-11 5 3,-17 3 1,0 5-1,-17-1-1,-12-7 1,-55 7 0,-1 1 0,0-5 1,29 5-1,39-21 1,-6 12-1,-61 0-1,10 0 1,7-4 0,-1 0 0,17 5 0,45-5 0,-11-5 0,0 1 0,-50 0 1,16-9-1,51 9-1,0 0 1,0 8 0,11-4 0,0-8 1,6-5-1,0 0-1,0 13 1,0-21 0,0 13 0,0 3 0,0-3 0,5-1-1,-5 9 1,6 0 1,-1 0-1,1 0 0,5-4 0,0 0 1,6 8-1,-6 0-3,-5 1 3,-6 3 0,0 5 0,-6 4 0,6-9 0,5 1 0,1-1 0,11-8 0,0 9 0,5-9-1,1-5 1,5 10 0,0-1 0,6 0 1,-1 0-1,1-8 0,0 4 0,5 0 0,6 0-2,0 0 2,6 0-7,11 0 7,0 0 5,0 0-5,0 0 1,0 0-1,0 0 0,0 0 0,-22 0-2,-1 4 2,6 5 0,-5-9 0,-1-5 0,6 10 0,-6-1 0,6 0 0,1-4 0,-1-4 0,5 4 0,-5 0 0,-5 0-4,-1 0 4,-5 4-2,0-4 2,-6 0-1,6 0 1,-6 4-2,6-4 2,-1 0-1,1-4 1,6 8-1,-1 5 1,6-9 2,6 0-2,0 0-1,11 0 1,0 0-1,0 0 1,0 0 0,0 0 0,0 0-5,0 0 5,0 0 3,0 0-3,0 0-3,-12 8 3,1 1 3,5-5-3,6-4 0,0 0 0,0 0-4,-11 13 4,0-5 4,5 5-4,0 0-4,6-1 4,0 1-1,0 4 1,0 0-2,0 0 2,0 4 0,0 0 0,0 5 2,0-5-2,0 4 0,0 1 0,0-5 1,0-4-1,0 0-3,0-1 3,0-3 2,0 4-2,0-4 0,6 8-1,0-4 1,5 0-1,0 4 1,-5-8-1,5-5 1,-5 1 1,0-5 2,-6-4-3,0 0 6,0 0-6,0 0 2,0 0-2,0 0-1,5-4 1,1-5 0,-1 5 2,1-5-2,0 5-3,-1 4 3,-5 0 2,6-4-2,-6 4 0,0 0 0,0 0 0,0 0 0,0 0 0,0 0 0,0 0 2,0-4-2,0 4-2,0 0 2,0 0-2,0 0 0,0 0 2,17 0 1,6-4-1,10 4-1,7-5 1,5 5 1,6 0-1,-6-4 5,11 4-5,18-4-4,11 0 4,5-5 0,68-4 0,-6 5-2,-11-13 2,6 0 1,0 4-1,-12 0 0,-44 13 0,5-1-1,56-3 1,-17-1 2,-39 5-2,62 0-2,-5 0 2,-1-5 1,1 1-1,-18-9 0,6 0 0,6 0-1,-12 4 1,-44 9 0,10-4 0,52-1 1,-6-8-1,-6 4 0,-6 5 0,-56 4 0,6 0 0,-1 8 0,1 0 0,-6-4-1,-5 0 1,-18 4-4,-5 0 4,-12-4-17,-5 0 17,-6 0-38,-28 9-37,0-9 75,-45-17-7</inkml:trace>
</inkml:ink>
</file>

<file path=ppt/ink/ink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20:10.60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112 208 0,'0'0'49,"0"0"-49,0 0-1,0 4 1,0-4 3,0 0-3,0 0 0,0 0 31,0 0-31,0 0 0,0 0 0,0 0 1,0 5-1,0-5 6,0 0-6,0 0 4,0 0 3,0 0-7,0 0 7,0 0-7,0 0 3,0 0-3,0 0 0,0 0 0,0 0-2,0 0 2,0 21 1,-6 4-1,0-4 1,1 5-1,-1 16-1,1 0 1,-1 9 2,0 0-2,1 4 3,-1-8-3,0 12 0,6 0 1,0-4-1,0 0 1,0-8-1,6 8 0,0 4 2,5-12-2,-5-9 1,-1-9-1,1-3-1,-1-9 1,1 0 2,0-5-2,-1-7 7,-5-5-7,12-5 3,5 5-3,0-8-1,5-1 1,-5-3 0,0 8 0,0-9-2,5 9 2,7-5 2,-1 9-2,6-8 0,0 3 0,0-7 0,-1 3 0,1-8 1,6 5-1,-1-5-1,1 8 1,5-3 0,0 7 0,0 1-1,6 4 1,-6-8 1,0 8-1,6 0-1,0 0 1,11 0 0,6 0 0,0-9 1,5 1-1,6-1 2,0 1-2,6-5 0,-6 9 0,0 0 1,5-1-1,1 1 0,0 0 0,-6-5 1,5 5-1,7-4 0,55-9 0,-16 0 0,-51 8 0,6 1-1,0-1 1,-1 1 2,-5 8-2,-5-4 1,-1 0-1,6-1-1,0 1 1,0 0 0,0 0 0,0-1 2,0-3-2,0 4-1,-5 4 1,-7-13-1,-5 13 1,-5-4 1,-6 8-1,-6-8-1,0 4 1,0 4-3,0 0 3,0 0 4,1 1-4,4-1-2,-4-4 2,-1-4 3,0 4-3,-6 0-2,1 0 2,-1 4 0,1 0 0,-1-4 1,-5 4-1,0-4-1,0 0 1,0-4-1,0 4 1,0-4 1,-6 8-1,0-4 1,0 0-1,0 0 1,1 0-1,-1 0-1,-5-4 1,-1 4 0,6 4 0,1-4-1,-7 4 1,1-4-1,-1 5 1,1-1 1,-1 4-1,1-8 1,0 0-1,-6 0-2,-1 0 2,1-4 2,0 0-2,-5 0 0,5 4 0,-6 0-2,0 4 2,0-8 2,1 4-2,-7 4-2,-5-4 2,0 0 2,0 0-2,0 0 1,0 0-1,6 0 7,0 8-7,-6-8 5,0 0-5,0 0 1,11-8-1,-5-1-1,-1 9 1,1-12 1,-1 16-1,1-4 0,5 0 0,1-9-1,-1 5 1,-5-4 2,5 8-2,-5-5 1,-1 5-1,1-12 1,0 8-1,-1-13 3,1 0-3,-1-9 0,1-3 0,0-1 1,-1 9-1,1-17 0,0 8 4,-6 0-1,0 1-3,0 3 1,0 10-1,0-6 1,0 10-1,0-1-3,0-4 3,-6 4 2,0 5-2,1-5 0,-1-4 0,-5 0 1,0 5-1,5-5 1,-5 4-1,5 0-1,-5 5 1,-1-5 1,7 9-1,-1-9-1,-5 5 1,-1-5 1,7 0-1,-6-4 0,5 5 0,-5-5 0,-1 0-1,1 4 1,-6-4-1,0 9 1,-5 8-1,-1-5 1,0 5-1,1-4 1,5 4-1,0 0 1,0 0 2,0-4-2,6-4 2,0 3-2,-1 10-4,1-10 4,11 5 2,0 0-2,-11 5 0,-6-10 0,0 10-2,0-5 2,0 4 0,-6 0 0,1 0 0,-1-4 0,-5 9 0,0-5 0,-6 0 1,-6-4-1,1 4 1,-6-4-1,-6 0-2,0-4 2,0 4 0,-5-4 0,-6 4 1,0-4-1,-6 4-4,6 0 4,-6 0 4,-5 4-4,-1 0-1,-5-4 1,0-4 0,0 4 0,0 4 1,0-4-1,0 4-1,6-4 1,5 5 2,0-10-2,6 5-1,-5-4 1,-1 4 0,0-4 0,0 4 0,1-9 0,-7 5 0,-5 0 0,-5 4 1,-1 0-1,0 8-2,1-8 2,-7 9 1,1-9-1,0 4-1,-1-4 1,1 4 0,0-4 0,-1 0 2,12-4-2,6 0 0,0-5 0,-1 1 6,1 0-6,0 8-6,-1-9 6,6 5-1,6-5 1,0-3 2,0 3-2,0 5-1,-6-5 1,6 9-2,6-8 2,-1 8 0,1 0 0,5 4 2,0 0-2,0 1-2,6-5 2,0 8 1,11-12-1,0 4 1,1-4-1,-1-1 0,0 1 0,0 8-2,0 1 2,0 3-1,0-8 1,6 4 2,0-4-2,5 5-1,6-5 1,6 4-3,0-4 3,11 0 0,0 0 0,0 0-1,0 0 1,0 0 0,0 0 0,0 0 2,0 0-2,0 0-3,0 0 3,0 0 0,0 0 0,5 30 0,1-5 0,0 0 1,-1 9-1,1-8-2,0-1 2,-6 5 0,0-9 0,0-4 1,0 4-2,5 0 1,7 4 1,-1-3-1,12-1-2,10-4 2,13 0 0,4 0 0,12-13 0,-5-4 0,5 0 0,6-4 0,5 4-1,6-13 1,6 4 0,-1 1 0,7-1 2,44 5-2,-56 0 0,-11 4 0,-6 0-2,0-4 2,0 8 0,0 4 0,0 5 0,0 8 0,1 1-1,-1 3 1,0-4-1,5 4 1,1 5 1,-6-9-1,0-4 0,0-4 0,-5 0 2,5-5-2,6-4-1,5 5 1,1-5 1,-1-4-1,6 0 1,6-4-1,-1 0-1,1-9 1,0 0-3,5 0 3,57-8 2,-12 13-2,-56-5 1,6-4-1,-1 9-1,7-5 1,-12 0 1,5 5-1,1-1-2,0-3 2,-6 3-3,0 1 3,-6 4 0,-5-1 0,-6 10-4,0-1 4,0 0 1,-5 0-1,-1 5 1,-5-5-1,0-4 1,-6 4-1,-6 5-2,-5-9 2,0 4 1,-6-8-1,-5 4-1,-1 8 1,-5-8 2,-5 4-2,-1-4 1,-5-4-1,-1 4 0,-5 0 0,0 0-12,0 0 12,0 0-9,0 0 9,6 4-32,5 1 32,-11 11-81,-5-7 81,-24-1-14</inkml:trace>
</inkml:ink>
</file>

<file path=ppt/ink/ink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20:15.379"/>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173 15 0,'0'0'9,"0"0"-9,0 0 1,0 0-1,0 0 4,-5 9-4,-1-5 24,6-4-13,0 0-11,0 0 6,0 0-6,-6 0 10,6 0-10,0 0-1,0 0 1,0 0 1,0 0-1,0 0 8,0 0-8,0 0 4,0 0-4,-17 4 4,6 1-4,0 7 1,0-3-1,-1 12 0,1 9 1,0 3-1,-6 1 3,0 4-3,0 5 7,6-1-7,-1-4 3,7 0-3,5-8 2,0 4-2,5 0 2,7 8-2,-1 0 0,0-12 0,0 4 3,-5 0-3,0-5 0,-1 5 0,1-8 4,0-5-4,5 8 0,0-3-1,-5-5 1,0-4 3,-1 0-3,1-5 1,0 1-1,-1-9 2,-5-4-2,0 0 0,0 0 0,11 0 2,1 5-2,5-1 1,0-4-1,0-4 3,-1 4-3,-4 4-4,5 0 4,0 0 2,0 1-2,-1-1-2,7 0 2,0 0 0,-1 5 0,6-9 1,1 0-1,5 4 1,-6-4-1,0 4 1,6 0-1,0-4 1,5-4-1,6 4 0,1-4 0,-1 4 3,0 0-3,-6 0 2,1 0-2,-1 0 1,1 0-1,5 0 0,0 4 0,12-4 1,-1-4-1,1 0 1,5 0-1,5-1 1,7 1-1,5-13 1,-6 13-1,-5-5 0,0-3 0,-1 7 0,-5 1 0,6 0 0,0 0 0,-6 4 0,0 4 0,0-12 2,6-5-2,5 9 0,1-5 0,-7-4 1,-5 5-1,-5 8 1,-1-8-1,-5 12 0,0 0 0,-6 0 0,6 13 0,0-21 0,0 4 0,-1-4 0,-5-5 0,1 5 3,-1-4-3,0-5 2,0 9-2,0-5-1,0 9 1,1-4 0,-7 0 0,1-1-1,-1-3 1,1 16 0,5-12 0,6 0 1,-1 0-1,7 4 0,-1 0 0,1-13 1,-7 5-1,1 3 6,-6 1-6,6 0-4,-6 8 4,1 0-1,-1-4 1,0 0 0,0 5 0,0-10 0,-5 5 0,-1 0 6,1 0-6,5 5-5,0-1 5,0-4 5,0 0-5,0 0 2,1 0-2,-7-4-1,1-1 1,-6 5-1,-1-12 1,-4 7 1,4 1-1,1-4-1,6 12 1,-1-17 2,-5 5-2,6 4 0,-6-5 0,-1 1-1,1-1 1,0-4 2,0 5-2,-6-1-1,1-7 1,-7 7 0,6 5 0,-5 0 0,-1-9 0,1 13 1,11-13-1,0 9-3,0 0 3,0 0 0,-1-5 0,-4 5 3,-7 0-3,1-1-1,-6 5 1,0 0-1,0 0 1,-6 0 1,6 0-1,0 0 0,0 0 0,0 0-1,0-4 1,-1 4 1,1 0-1,-5 0-2,-1 0 2,0 0 2,6 0-2,0 0-1,0 0 1,-6-4 3,1 8-3,-1-4-2,-5 0 2,-6 0 0,0 0 0,0 0 0,0 0 0,5 0 0,-5 0 0,0 0 0,0 0 2,0 0-2,0 0 1,0 0-1,0 0 4,0 0-4,0 0 8,0 0-8,0 0 1,6-13-1,5 9 0,0-4 0,1-5-2,-1 0 2,-5-4 1,-1-4-1,1 4 1,-6-12-1,0-1 0,0 0 0,-6-3 0,6-1-1,-5 4 1,5 0-1,0 1 1,0 3 3,-6 9-3,0 5-1,1 3 1,-1-3 2,0 3-2,6 1 0,0-1 0,-5 5 0,5 4 0,0 0-1,0 0 2,0 0-1,0 0 2,-6-9-2,1-3-1,-1 8 1,6 4-1,0 0 1,-6 0 1,6 0-1,-5 0 0,5 0 0,-12-5 1,1 1-1,11 4-1,0 0 1,-17-13-1,0 1 1,0 7 1,-5 1-1,-1 0-1,-5 4 1,-6 0 0,-11 0 0,-6-4 0,-11 4 0,0 4 0,0-4 0,-6 8-2,0 1 2,1-5 0,-1-8 0,6 0-1,0 4 1,-6 12 1,-5-7-1,-7-5 1,1-9-1,-5 9 0,-7 0 0,1 4-1,6-8 1,-1 4 1,11 4-1,1-12 0,-6 4 0,0 4-1,0 0 1,0 0-1,0 0 1,-6-5 1,-5 1-1,0 8 1,5 9-1,0-4-2,1-1 2,-1-4 2,0-8-2,-5 8-2,0-4 2,-1 5 0,1-5 0,0 4 1,11 0-1,-6 0 1,0-4-1,1 0 0,-1 0 0,6 4-1,0-4 1,0-4-1,0 4 1,0 4-1,6-8 1,5 8 3,0-4-3,0-8-1,1 12 1,5-4 1,0 0-1,-1 0-1,1-8 1,0 8 1,0 8-1,0 1-1,0-14 1,-6 5 0,6 0 0,0 9 0,11-5 0,0 5 0,1-5 0,-1 0-1,0 0 1,0-4 0,0-4 0,6 0 2,6 4-2,-1-4 0,1 4 0,11-5 0,-1 5 0,7 5 0,-1-10 0,6 1 0,0 0 0,0 4 0,6 4 0,0-4-1,-6 0 1,6 4 1,11-4-1,0 0 0,0 0 0,0 0 0,0 0 0,-12 0 1,1 0-1,11 0-1,0 0 1,0 0-2,0 0 2,-11-4 1,-1 4-1,12 0 0,0 0 0,-11 4 0,0 1 0,0-1-1,11-4 1,0 0 0,0 0 0,0 0 0,0 0 0,0 0-1,0 0 1,0 0 0,-6 21-2,0 13-1,6 0 3,6 0-1,0-1 1,5 1 0,0-4 0,0 0-1,1-1 1,5-3 1,-6 3-1,0-3 0,1-1 0,4 5 1,1 4-1,6-9-7,5 0 7,6 5 7,6-9-7,5-4 0,0-4 0,0-5 2,-5 5-2,-1 0 0,1-9 0,-1-4-1,1 8 1,5 1-2,6-1 2,5-8 2,0 9-2,7-5 0,4 0 0,7-4 1,-1-8-1,0-1-1,6 1 1,17-5 0,57-4 0,-6 0-2,-1-8 2,7-13 1,-18 12-1,-45 14 0,12 3 0,56-12 0,-11 8 0,-12 9 2,-44-4-2,-1 3-1,6 1 1,56-4-2,-11-1 2,-11 9 2,-51 0-2,6 0 0,-6 0 0,-6 4-1,-5 1 1,0 3 0,0-4 0,5 1 1,-5-1-1,-1-4 0,-5 0 0,1 4 0,-7 0 0,0-4-1,-5 0 1,-6 0 0,1 0 0,-7-4-1,-5 4 1,0 0 1,-6 0-1,6 0 0,-6-4 0,0 4 0,1-4 0,-1 4 3,6 0-3,-1 0-2,7-5 2,0 5 4,-1 0-4,-5-4-5,0 4 5,0-4 1,-1-5-1,1 9-1,0 5 1,-6-10 1,1 14-1,-1-13-1,-6-1 1,1 5-1,-6 0 1,0 0-1,-6 0 1,-5 5 3,-6-5-3,0 0 0,5 0 0,-5 0 0,0 0 0,0 0 0,0 0-19,6-5 19,-6 5-28,0 0 28,0 0-77,-22-8 77,-1-5-30</inkml:trace>
</inkml:ink>
</file>

<file path=ppt/ink/ink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4:10.784"/>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FA965D27-A81F-41AC-BAC1-6A3DC516F2E5}" emma:medium="tactile" emma:mode="ink">
          <msink:context xmlns:msink="http://schemas.microsoft.com/ink/2010/main" type="inkDrawing" rotatedBoundingBox="3061,1144 22458,1019 22473,3483 3077,3608" hotPoints="21567,515 21737,2678 3294,4127 3124,1964" semanticType="enclosure" shapeName="Rectangle"/>
        </emma:interpretation>
      </emma:emma>
    </inkml:annotationXML>
    <inkml:trace contextRef="#ctx0" brushRef="#br0">802 2255 0,'0'0'24,"-6"0"-24,6 0 2,0 0-2,-6-4 0,6 4 0,0 0 0,0 0 0,0 0 0,0 0-1,0 0 1,0 0 2,0 0-2,0 0 0,-22 4 0,-1 0 0,1-4 0,-1 0 4,6 4-4,0 1-3,0-10 3,6 1-1,-6 4 1,0 0-1,0 4 1,-5-4 3,-1-4-3,6 8 0,0 1 0,6-5-2,0-5 2,11 5 3,0 0-3,0 0 0,0 0 0,0 0 0,0 0 0,0 0-1,0 0 1,0 0 2,0 0-2,0 0-2,0 0 2,0 0 1,-12 9-1,7-9-2,5 0 2,0 0 2,0 0-2,0 0 1,0 0-1,-12 4-4,1 0 4,11-4 1,0 0-1,0 0 2,0 0-2,0 0 1,0 0-1,0 0 0,0 0 0,0 0 2,0 0-2,0 0 0,0 0 0,0 0 3,0 0-3,0 0-2,0 0 2,0 0 0,0 0 0,0 0-1,0 0 1,0 0 2,0 0-2,23 0-2,5 9 2,11-9 2,6 4-2,6-4-4,-6 0 4,1 0 4,4-4-4,1 0-1,6-1 1,-1 1 0,1 4 0,-1 4 1,-5-4-1,-6 0 0,-6-4 0,-5 0-2,0 8 2,0-4 2,0 0-2,0 4-1,0-4 1,0-4 0,-1 0 0,7 4 0,-1-4 0,-5 4 0,0 4 0,0-4 0,6 4 0,-1-12 0,1 3 0,-1 1 0,6 0 0,0 4-1,1-4 1,4-5 2,-5-4-2,6 5-1,6 4 1,-1-5 0,1 5 0,-1-4 1,-5-1-1,0 9-1,-1-13 1,1 9 1,6 0-1,-1 8 0,1 0 0,-1-8-2,0 0 2,-10 4 0,-1 8 0,0-12 0,0-4 0,0 12 2,0 0-2,1-4 0,-1 4 0,0 1-2,-6-5 2,1 8 2,-6-4-2,0 1-2,-1-1 2,7 0 2,5 0-2,6-8 0,5 13 0,6-9 0,-5 0 0,-1 0 0,6 0 0,6 0 0,-6 4 0,6-8 1,-6-5-1,-5 1-1,-1-1 1,0 1 1,7 3-1,-1 1 0,0 4 0,-6 9-1,-5-5 1,-6 0 1,-11 0-1,0 18 0,0-10-1,0-3 1,-6-5 0,0 4 0,0 1 0,0 4 0,1-9-2,5 4 2,-1-3 4,7-1-4,-1 0-3,1-4 3,-1 0 3,7-4-3,4 4-2,1 0 2,6 0 0,-1-4 0,1 4 0,-12-5 0,0 5 2,0 0-2,0 0-2,0 5 2,0-1 0,1 0 0,-7-4 1,6 0-1,6 0 2,-11-4-2,22 0 0,5 4-3,1-5 3,6 5 0,-12-4 0,5 4 0,7 0 0,-1 0 1,1 0-1,-1 0-1,-11-4 1,6 4 2,-1-9-2,1 1 1,6 8-1,-1-4-3,-11 12 3,6-8 1,-1 4-1,1 5-1,0-9 1,0-4 0,-1-1 0,-10 10 2,5-5-2,0 4 0,0 0 0,0-4-1,0 0 1,0 4 3,-5 1-3,-12-1-3,11 0 3,1-4 0,5 0 1,0 0-1,0 0 1,0-4-1,-5 4-1,-1 4 1,1-4-1,-1 4 1,6-4 1,0 0-1,0 4 2,-5 1-2,-6-5-1,-1 4 1,7 4 0,-1-3 0,6 3 1,0-4-1,0-8 0,1 4 0,4-4-2,7 0 2,5-1 1,0 1-1,0 0 1,5 4-1,-5 4 1,6-4-1,-6 4-1,-5 1 1,-1-5 0,0 0 0,1 0-1,5 0 1,0 4 1,-12-8-1,7 4 1,-1 8-1,6-4 0,0 1 0,0-1-1,-11 0 1,5 0 2,1-4-2,-1 4-2,6-4 2,-5 0 1,-7 0-1,7 5-1,-1-1 1,6-4 1,0 0-1,-6-4 0,35-9 0,44 0 2,-22-4-2,-57 13 1,6 0-1,0 0-1,6-1 1,0 1 1,-12 4-1,0-4-1,1 4 1,-1 0 0,1 0 0,-1 4 0,-11-8 0,0 8 0,6-4 0,5 13 1,1-5-1,5-3 0,-6-1 0,0 0 0,6-4 0,6 0-2,0 4 2,-6-4 1,0 5-1,5 3 1,1 0-1,0-3 1,-6-5-1,-11 4-1,5-4 1,0 0 0,6 0 0,0 4 1,-5-4-1,-7 0-1,1 0 1,6 4-1,-1 1 1,0-1 1,-5-4-1,0-4 0,-6-1 0,0 1 2,6 0-2,-1 0-2,7-1 2,-6 1 1,-6 0-1,5 4 1,7 0-1,5 0-1,5-4 1,-16 4-2,6-4 2,-1-1 3,0-3-3,1 4-1,-7-5 1,1 5 1,-17 0-1,5-1-1,1 5 1,-6 0 1,5 5-1,0-1 1,1 0-1,-1 0-2,-5-8 2,-6 4 0,-5 4 0,-1 1 0,-5-5 0,6 4 1,-1-4-1,6 4-1,1 0 1,4 1 0,1-1 0,-11 0 1,22 0 0,0 5-1,0-1-1,-6-4 1,1 1 0,-6-5 0,-1 4 0,-4-4 0,-13 4 0,1-4 0,6 0 0,-1 0 0,6 0-1,6 0 1,6 0-1,-1 0 1,-11 0 2,6 0-2,0 4 0,0 1 0,0-1-1,-6 0 1,-6-4 1,1 4-1,-6-4 0,-1 0 0,-4 0 0,-1-4 0,0 0 0,0 0 0,1-1 0,-13 1 0,1-4 4,6-1-4,5 5-2,0-5 2,1 1 0,-1 0 0,0 3-1,6-3 1,-6 4-1,0-1 1,1 5 0,-1-8 0,0 8 4,-5-4-4,-1 4-3,-10-5 3,-1 1 1,0 0-1,-5 0-2,-1 0 2,1 4 0,0 0 0,-6 0 1,0 0-1,0 0 0,0 0 0,5-5 1,1 1-1,0 4 4,-6 0-4,0 0 3,0 0-3,5-4 0,-5 4 0,6 0 0,-6 0 0,0 0 2,0 0-2,6 4 5,-6-4-5,0 0 4,0 0-4,5 0 3,-5 0-3,6-4 2,-1-9-2,1-4 2,0 9-2,-6-13 0,5-1 0,-5-3 0,0 0 0,0-5 1,0-4-1,0 4 1,0-8-1,0 9 0,0 8 0,0-1 1,0-7-1,0 3-4,0-3 4,0 3 1,0 1-1,-5 0 3,5-1-3,-6 1-2,0-1 2,1 1 0,-1 0 0,1 3 1,5 5-1,0-4-1,-6 4 1,0-4 2,1 0-2,-1 4 0,0 4 0,1-8 0,-1 8 0,0 1 1,1-1-1,-1 0 1,-5-12-1,0 0-4,-1-9 4,1-4 1,0-5-1,-1-3 1,1-1-1,0 5-1,0 4 1,5 0 0,0 0 0,1 4 1,-1-4-1,0 8 0,1-4 0,-1 4 0,0 1 0,1 3 0,-7 1 0,1 4 0,0 0 0,0 4 1,-1 0-1,7 4 0,-7-4 0,1 9-1,5-5 1,1 5 0,-1-5 0,0 9 0,1-5 0,-1 5-1,1-5 1,-1 1 1,0-5-1,1 5 0,-1-1 0,0 9 0,6 0 0,0 0 1,-5-4-1,-7 0-1,12 4 1,-5-13 0,-1 9 0,6 4 1,-11-13-1,5 1-1,1-1 1,5-4 0,0 4 0,0 0 0,0 1 0,-6 3-2,6 1 2,0-5 3,0 0-3,0 9 0,0 0 0,0 4-2,0 0 2,0 0 3,0 0-6,-6-13 3,1 5 1,-1 12-1,6-4 0,-11-4 0,5 4 0,6 0 0,-11-9 0,-1 9 0,12 0 0,-11-8 0,5 4 1,6 4-1,-11-13 1,0 9-1,0-5-2,-1 1 2,-5-1 0,0-3 0,-5 3 0,-1 5 0,-5-5 0,-6 9 0,0-4 0,6-4 0,0 4 1,5-9-1,-5 4 0,-6 9 0,-5 0 0,-6-4 0,-6 0-1,0 8 1,6 0-1,0-4 1,-6 0 0,-6 0 0,1 0 2,-6 0-2,5-4 0,1 0 0,5 0-1,6-5 1,-11 1 0,-6-1 0,-6 5 1,0 0-1,0 0-2,12-1 2,-6-3 2,-6 8-2,0-4 0,-5 4 0,-6-5 0,11-3 0,-5 4-2,-12-1 2,-5 1 2,16 4-2,-10-4 0,-7 0 0,-4 0 0,-1-1 0,-34-3 0,45 8 0,-11-4 0,-5 4 0,-35 0 0,46 0 0,-12-5 0,-50 14 0,28-26 0,33 13 0,-10-5 0,-40 5 0,56 4-1,-5-4 1,-12-5 3,-45-3-3,23 3-3,39 5 3,-5 0 1,0 4-1,5-5 0,-11 10 0,-5-10 0,-58-7 0,18 3-2,45 5 2,-5 0 2,-40 8-2,56-4-1,-5 0 1,-12 4 2,-39-8-2,51 4-2,-18 0 2,-55 4 0,22 13 0,0-17 0,45-4 0,5 0 1,-10-5-1,-57 1 0,5 8 0,29 0-2,39 0 2,-11 0 2,0 0-2,6-4 1,-6-1-1,-5 5-1,-57 0 1,28 13 0,45-9 0,-5 5-1,-6-9 1,11 0-1,0-5 1,1 5 2,-1 5-2,-5-1 0,5-4 0,12 8 0,-6 1 0,0-1-2,0-8 2,-6 5 1,12-10-1,-1 1 1,-5 4-1,-5 0-1,-1 4 1,0-8 1,6 13-1,6-5-1,-6 0 1,-6-4-1,-5 0 1,16-4 1,-72 12 1,-86 13-2,74-4-2,23-12 2,50-5 0,12-9 0,-6 5 0,-6-5 0,-5 5 1,-1 0-1,12 12 0,6-8 0,-6 0-1,-6 13 1,-5-4 2,5-18-2,-5 13-2,-12-8 2,-67 13 0,34-5 0,44 0-1,-22 0 1,-45 5 2,0 3-2,-11 5-2,28 5 2,45-6 1,-73-7-1,22 8 0,-6-4 0,-5 8 1,23-9-1,39 5-1,-6-4 1,-44 0 0,10 4 0,40-5-1,-56 1 1,16 4 2,63-8-2,-6-5-1,0-4 1,-6-4-1,6-5 1,0-8 2,-5 0-2,-1 4 0,-5-3 0,-1 7-1,18-8 1,-6 0 1,0 0-1,-11 5-2,11-5 2,0 0 0,-12 12 0,1 5 0,-6 9 0,0-1 0,17 1 0,-17 8 0,6 8 3,5-12-3,6 0-2,17-1 2,5 1 0,1-5 0,5-3 0,0-1 0,1 4 0,4 5 0,1 4 1,0-8-1,0 3-5,0-8 5,5 5 3,1-1-3,5-3 3,6-1-3,11 0-1,0 0 1,0 5 0,0-9 0,0 0-2,0 8 2,-5-4 1,-1 5-1,0-9 0,-5 4 0,0-8-1,0 0 1,0 4 1,-1 4-1,7 0 1,-1-4-1,1 0-2,-1 4 2,6-4 1,0 0-1,11 5 0,6-5 0,-11-5 0,11 5 0,0 0 1,-17-4-1,-5 4 0,-1 4 0,1-4-2,-7 0 2,1 0 2,0 9-2,0-5 0,5 0 0,0-8-2,1 0 2,-1 4 1,1-9-1,-1 5 0,1-4 0,-1 3-1,6-3 1,0 0 2,0-1-2,6 9-1,0-4 1,-1 0 1,7 8-2,5-4 0,-6-4 1,6 4-1,0 0 1,0 0 1,0 0-1,-6 12 1,6 9-1,-5-4-1,5-8 1,-6 8 0,6-4 0,0-1 0,0-8 0,0-4-1,0 9 1,0-9-1,0 17 1,0 0 3,0 0-3,0 4-2,0-4 2,0 8 0,0 1 1,0-1-1,0 0-3,0-3 3,0 3 2,0 0-2,-6-3-2,6-1 2,0 4 1,0-4-1,0 0 0,0-4 0,0-4 1,0 0-1,0 4 0,6 4 0,-6 0 0,0 0 0,0 0-1,0 1 1,-6-6-1,12 1 1,-6 9 3,0-9-3,-6 12-3,12-7 3,-6 7 1,0-12-1,0 9 0,0-18 0,0-8-1,0 17 1,0 0 0,-6 0 1,6-9-1,0-8-1,6 17 1,-12-4 1,6-5-1,0 5 1,0-13-1,0 0 0,0 0 0,6 4-2,-6-4 2,0 0 1,11 9-1,-5-5 3,5 4-6,1 5 3,-1 0 1,0 4-2,0 0 1,1 0-1,-1 0 1,0 0 1,1-1-1,-7 1 1,1-4-1,0 0 1,-1-1-1,1 1-1,0 0 1,-1 0 0,-5-1 0,0 1-1,0 0 1,0-1 0,0 1 0,0 0-1,0-1 1,0 1 1,6 4-1,-6-4 1,5 0-2,1 8 1,0-13 1,-1 5-1,1-5 1,0 1-1,-1-1 0,-5-8 0,6 4-1,-6-4 1,0 0-1,6 13 1,-1 4 1,1 9-1,-6-10 0,6-3 0,-1 4-1,-5 4 1,0-4 1,0 0-1,6 0 1,-6 0-1,0 0-2,0-4 2,5-5 0,-5 9 0,0-9 1,6 5-1,-6 0 0,6 4 0,-6-4 1,5 3-3,-5-3 2,0-4 2,0-1-2,0 5 0,0-5 0,0-4 0,0-4 0,0 0-2,0 5 2,0-5 2,0 0-2,0 8-2,6 1 2,-6-5 0,0-4 0,0 0 0,0 0 0,0 0 2,0 0-2,0 0-2,0 0 2,0 0 2,0 0-2,0 0-2,0 0 2,0 0 0,6 8 2,-1 1-2,-5-9 0,0 0-1,0 0 1,0 0 1,0 0-1,6 0 0,-6 0 0,11 4-2,1 0 2,-1 1 1,-6-1-1,1 0 0,0-4 0,-1 8 0,1-3 0,-6-5 0,0 0 0,0 0 1,0 0-1,0 0-2,0 0 2,0 0 0,0 0 0,0 0 2,0 0-2,0 0 0,0 0 0,0 0-1,0 0 1,0 0 0,0 0 0,0 0-1,0 0 1,0 0 2,0 0-2,0 0-2,11 8 2,1-8 2,-1 0-2,0 4-1,1-4 1,-7 0-1,6 0 1,12-4 2,5 4-2,-5 0-2,5 0 2,0 0-4,0 0 4,6-4-35,0 4 35</inkml:trace>
  </inkml:traceGroup>
</inkml:ink>
</file>

<file path=ppt/ink/ink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4:14.00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0-1 0,'51'4'1</inkml:trace>
</inkml:ink>
</file>

<file path=ppt/ink/ink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4:34.66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6407 1107 0,'22'4'24,"18"-8"-24,-1 8 2,-5 1-2,-28-14 0,-29 5 9,-22 4-9,-40-9 2,-27-3-2,-120-9-1,-61-1 1,-18-7 0,-22 3 0,-22-3 1,-18 16-1,-11-8 2,-11 17-2,0-1-2,0 1 2,5 8-1,7-4 1,33 0 1,17 0-1,11-4 1,51 8-1,23-8 1,50 13-1,63-18 0,61 5 0,18-5 0,16-3 0,23-9 2,57 8-2,33-4-3,57-4 3,135-5 2,91-12-2,33 13-1,35-5 1,16 22 1,215-9-1,-68 8-1,-203 22 1,33-17 2,24 21-2,-7-13-3,-16 17 3,-23-12 3,-45-1-3,-28 9-3,-68-17 3,-51 17 2,-73-4-2,-68-9 0,-17 9 0,-28-5 1,-28 9-1,-46-4 1,-28-5-1,-44 13 1,-114 0-1,-56-12 1,-17 8-1,-40 4 2,-22 0-2,-12 0-4,-22-8 4,-5 0 1,-7 8-1,12-4 1,6 4-1,39-4 0,28 8 0,12-16-1,56 8 1,40 0 0,73-26 0,39 9 2,57-4-2,22-4-1,24-5 1,38 0-1,35-16 1,44-10 2,102-24-2,68-5-1,40 22 1,22 3-2,0-12 2,5 21 2,-5-12-2,6 3-1,-23 18 1,-34 0 0,-5-1 0,-46 14 0,-56 7 0,-22 1 2,-29-9-2,-68 13-2,-5-4 2,-11 0 5,-68 0-5,-35 4 0,-44 4 1,-107 21-1,-63-3-3,-22-1 3,-6 21 3,-5-17-3,5 18 1,-6-22-1,-22-4-1,23 8 1,11-4 1,-6 5-1,34-1-2,0 1 2,40-26 1,39 8-1,28-12 0,23-5 0,62 5 0,6-4 0,5-9-1,17 8 1,12 9-2,10-12 2,12-5 0,12 0 0,16 0 0,12-4 0,-1-1 0,12-3 0,17 8-1,17 0 1,11 4 1,11 9-1,79 0-1,-16-13 1,16 4 1,0 1-1,6 7 3,12 1-3,-18-4-2,17 12 2,-11 13-1,6-9 1,-1 14-1,-33-22 1,-11-5 2,-52 5-2,-5 5-1,-5-1 1,-7 4-1,-10-8 1,-12 9 1,0-5-1,-11-13 2,-6 5-2,-5-4 0,-6 4-2,-12-5 2,-10 1 0,-18-5 0,-28 9 0,-16-5 0,-7 5 2,-16 4-2,-17-17-1,-51 4 1,11-4 0,12 5 0,61 3 1,6 1-1,12-9-1,11 4 1,11 5-2,40-13 4,22-1-2,17 10-1,11-1 1,23 4 2,17-7-2,45-10-1,12-3 1,-1 7-1,-28 10 1,-45 7 0,6 5 0,-6 5 2,-5-5-2,-7 8 0,-5 1 0,-11-1 0,-11-8 0,-6 9-1,-6-1 1,-11 0 0,0-3 0,-17-5 0,0 0-1,-34-5 1,-11 14 2,-12-1-2,1-3-2,-12-5 2,-11 4 1,-6 4-1,6 1 0,12-1 0,-1-8 2,11 9-2,7-9 0,10 8 0,12-8-1,5 4 1,35-8 0,10-4-1,29 3 1,17-3 0,11 8 0,17 0-1,73-13 1,-22 9 1,84-9-1,1 9 1,-69-25-1,-10 24-2,-35-7 2,-39 7 1,17 1-1,51 13 1,-17-14-1,-46 10 0,7 3 0,-7-8-1,-10 9 1,-6-5 0,-12 4 0,-11-4-1,-5 1 1,-12-5-3,-6 4 3,-10 0 1,-7-4-1,-5 0 1,-34 4-1,-22-8 2,-12 4-2,1 4 0,-18 1 0,-11-5-1,0-9 1,-11 5-1,-63 17 1,24-18 0,10 5 0,52 0 2,-1 5-2,6-1 0,11-8 0,12 4 1,11 0-1,16-5 0,24 5 0,5 0-1,45-8 1,17-1-1,17-7 1,17 3 1,73-8-1,12-5-2,-6 1 2,5-1 2,-5 10-2,6-10 0,11 9 0,-11-4 0,5 13 0,-11-5 1,11 0-1,-5 5-1,5-5 1,6 21 1,-28-12-1,-6 0-1,-12 0 1,-27 12 2,-57 1-2,0-1-1,-11 1 1,-12 3-1,-10 5 1,-7-17-1,-11 9 1,-16-5 3,5-4-3,-57 0 0,-16 8 0,0 1 0,-18 4 0,-16-9 0,-57 0 0,-11-4 1,17-4-1,-17 0 0,-17-1 0,6-7 5,-17 7-5,11 5-5,-22 5 5,-29-14 3,28 5-3,-22 12-1,34 5 1,-11-4-2,-35 8 2,1-9 2,17-16-2,22 8-1,17 12 1,-11-8 1,11 5-1,0-13 1,5-1-1,29 18-1,17-4 1,57-5 0,-1 0 0,12-4 0,11-4 0,16 8 0,7-4 0,5 0-4,17 4 4,17 1 2,0-5-2,45 4 0,6-4 0,22 0-1,23 4 1,68 9 0,17 8 0,-18-13 2,24-8-2,-7 22-2,23-10 2,-16 5 1,16-13-1,-6 9 0,7-17 0,-1 17-2,-6-18 2,12 10 0,23-1 0,-35 0 1,-11-8-1,18 4 0,-7-4 0,12 16 1,34-16-1,5-9-2,-11 1 2,6-1 0,0-8 0,-12 17 2,-22 8-2,34-8-2,11-9 2,-17 13 2,-28 13-2,28-18-1,-40 14 1,-16-5 1,-6 4-1,-6 1 0,-28 4 0,-5-1-2,-52-12 2,-5 5 2,-5-5-2,-18 8-2,-11-4 2,-5 0 0,-12-4 0,-11 5 2,-23-5-2,6 0-2,-45 4 2,-11 4 2,-23-3-2,-23-1 0,-56-4 0,-28 4 0,-6 0 0,-23-4 0,-56 0 0,6 26 0,-6-22 0,0 13-1,12 4 1,-18 4 2,6-16-2,0 25 1,-17-5-1,12 1 0,-1-5 0,1 14 0,16-14 0,6 5 0,34 8 0,39-9-1,12 5 1,33 0 1,69-17-1,10 0-1,12-4 1,45 8 0,34 0-1,28-17 1,51 5 0,101-1 0,57-16 0,34-5 0,23 9 0,5-5 0,17 18-1,-1-1 1,18-20-1,0 16 1,11-4 2,18 12-2,-18 10-1,-11-1 1,-12 17 1,-22 4-1,-5-4-2,-41-12 2,-10 3 3,-40-7-3,-68-10-2,-16 9 2,-29-8 1,-62-4-1,-17 3-1,-5-3 1,-40 8 0,-45-5 3,-29-3-3,-39-5 0,-90 9 0,-28-22 0,-74 14 0,6-10 4,-12-3-4,-5 12-4,-22-12 4,-12 12 0,5 0 0,7-4 0,5 9 0,-12-1-1,18 0 1,22 14 2,0-10-2,12-3-1,28 12 1,-1-8 1,24-5-1,38 1 1,29 3-1,17 1-2,17-5 2,68-3 2,16-1-2,7-4 0,16 0 0,17 0 0,28-9 0,23-3 0,39-1 0,23 0-2,96 9 2,11-17 0,74 4 0,5 13 2,0-9-2,12 0-1,22 9 1,-22 0-2,-7 4 2,7 13 1,-29-13-1,6 8 2,-28 9-2,0-4 0,-35-9 0,-21 0-3,-18 0 3,0 9 2,-16 0-2,-18-9-2,-67-4 2,-6 0 1,-11 0-1,-12 0-1,-5 0 1,-11 4 0,-18 1 0,-5-5 1,-50 8-1,-24 0 1,-27 1-1,-86 12-2,-16 4 2,-17-16 1,-73 8-1,-1 0 0,6-13 0,-5 9-1,-1-1 1,18-7 0,-7-1 0,24 9 1,5-5-1,34-4 1,39 5-1,23-1-1,11-4 1,12 5 0,56-9 0,5 0 0,12 0 0,11 0 1,6-4-1,11 8-2,12 0 2,10-4 0,12 0 0,57-4-2,16-5 2,35 1 1,89 0-1,23-5 0,51-13 0,-6 10-1,23-6 1,-5-12 2,-1 13-2,11 0-2,-10-13 2,-7 13 1,1-4-1,-18-9-1,1 13 1,-29 8 0,-44-4 0,-24-4 1,-5 4-1,-11 8-1,-23 1 1,-62 0 1,-5 8-1,-18-5 1,-5 5-1,-11-4-1,-1 4 1,-10-4 3,-35 4-3,-39-4 0,-34-1 0,-90-7 0,-46 3 0,-56-8 2,-11 13-2,-5-13-2,-35 0 2,0 0 2,23 17-2,17-12-1,5 3 1,40-4 0,34 13 0,68-17 0,28 17 0,62-8 0,11 8 0,17-4-3,40 4 3,-6 0 0,84-26 0,35-3 0,124-9 0,50-13-1,-5 25 1,17-16-1,-12 21 1,-11-9 2,1 18-2,-29-5-1,-12 4 1,-33 13 1,-45 8-1,-23-16-1,-17 8 1,-62-4 1,-11 8-1,-11-8 1,-7 8-1,-10-8 0,-34 4 0,11 0 1,-96 4-1,-34 4 0,-118 18 0,-68 3 0,-1 14 0,-16-26 0,-5 0 0,27 17-1,23 4 1,51-38-1,57 17 1,27-9 0,69-16 0,84-5 0,45-13 0,56-3 1,108-26-1,79 4-2,11-8 2,23 4 1,17 4-1,5 0-1,-11 9 1,-28 8 0,0 8 0,-34 14 0,-6-5 0,-51 8 1,-50 1-1,-17 4 0,-23 4 0,-56 4 0,-12 0 0,-11 0 0,-11-4 0,-6 5 1,-5-1-1,-6 0-2,-11 5 2,-29-5 1,-28 0-1,-11 0 1,-28 0-1,-29-4-2,-84-12 2,5-1 2,-16 5-2,-40-18 3,-11 5-3,11 13-1,0-14 1,5 5-3,7 9 3,38 4 1,1-9-1,0 5 0,0 3 0,34 1 0,10 0 0,7-13 1,17 9-1,61 3 1,6 1-1,6-9 1,6 5-1,11 4-2,11-1 2,6 1 1,5 0-1,34 4 0,12 0-2,28 4 2,22 0 0,6 1 0,28-1-2,74-8 2,11 12 0,6-4 0,-1-8 4,6 8-4,0 1-3,51 3 3,-22-4 0,-40-4 0,0 0 0,11 13 0,-17-13 0,12 4 0,-23 0-1,0 5 1,0-9 1,-34 4-1,-6 0 0,-50-4 0,0 0 2,-6 5-2,-12-5-1,-10 0 1,-18 4-3,-5-4 3,-6 4 3,-5-4-3,-6 4 2,-57-8-4,-22 0 2,-11-5 1,-29 1-1,-73-13 1,-22 0-1,11 8 0,-12-4 0,0-8 0,-16 3 0,-17 18 0,27-13 0,7 13 0,-12-9 0,23 9-1,-1-4 1,7 3 0,22 1 0,22 0 0,57 8 0,6 0 1,11-8-1,17 8 0,5-4 0,12 0-4,17 0 4,11 0 1,28 9-1,28-5 0,29-8 0,5-9 0,85 9 0,0-13 2,17 13-2,-6 4-2,18-26 2,33 14 1,-29 16-1,30-21 2,-35 13-2,23 4-3,-35 0 3,-4-9-1,-29 9 1,-6-8 2,1 20-2,-35-3-1,-45 4 1,6-5 1,0 13-1,-5-4-2,-1 4 2,-5-8 0,-12 12 0,1-12 2,-1 0-2,1 0-2,-1-1 2,-5-8 0,0 9 0,0-4 0,-6-1 0,-6-4 0,-5 1 0,-6-1 2,-5-4-2,-6 4 0,0 0 0,-6-4 0,0 0 0,-11-4 2,0 4-2,0 0-1,-45 0 1,-6 4-1,-5-4 1,0-4 0,-12 4 0,-6 4 0,-10-4 0,-1 5 2,-17 3-2,-67-8-2,22 13 2,-11-13 0,-17-9 0,6 9 2,-29 0-2,12 9-1,-11-9 1,-7 8-1,-10-8 1,-23 0 0,28 0 0,12 4-1,-1-4 1,23 5 1,6-5-1,-1 0 0,29-5 0,62 5 0,-5 0 0,-1 0 0,6 0 0,5 0 0,12 0 0,6 0-1,11 5 1,11-1 0,6-4 0,5 4-2,12-8 2,11 4 0,0 0 0,45-4 0,11-1 0,12 5-1,22 5 1,12-10 2,62-7-2,11-1 0,-17-4 0,17 4 0,11 1 0,0-14 0,6 22 0,11-9-3,6 9 3,34-9 1,-12 5-1,-44 4 1,5 4-1,-23 0-1,11-9 1,-10 9 2,-6 9-2,5-5 0,-17 13 0,12-4-1,5-5 1,-16 17 0,-1-12 0,0 0 0,-22-13 0,-39 4 0,5 0 0,56 1 0,-45-10 0,-33 18 0,-7-5 0,-5-8 2,-5 5-2,-1-1-4,-11-4 4,-5 0 0,-12 4 0,-5-4 1,-6 4-1,0-12 0,-6 12 0,-11-4-1,0 0 1,0 0 2,-34 9-2,-11-1-2,0 5 2,-12 4 1,-16 4-1,-6 4 0,0 5 0,-11 4-1,-63 34 1,12-22 1,-11 1-1,-12 3-3,17 1 3,-16 9 0,4-10 0,-21 14 0,-6-30 0,-1 33-1,-16-37 1,6 8 2,-7-12-2,7-1-1,-18-12 1,-16-1-1,28 1 1,5-13 1,-16 9-1,-23-1 3,28-4-3,11-4-2,-5 13 2,22-13-2,12 0 2,5 0 2,29 0-2,56 4 1,0 5-1,11-1-3,12 1 3,10-5 0,18 4 0,11-4-1,23-4 1,-6 0-1,56-4 1,29 4 3,11 0-3,85-4 0,5-4 0,17-5 0,6 13 0,51-13 0,-12 9 0,-5-17-1,5 29 1,-22-4 0,-29-12 0,-5 0 1,17-1-1,23 9 0,-35-13 0,-5 18 0,6-22 0,-7 25 0,-32-29 0,-7 17 0,0 4 0,-16 8 0,-52-4 0,7 5 0,-1-1 0,-5 1-2,-12-5 2,-11-8 2,-5 12-2,-18-8-1,1 0 1,-12 0-1,-22 9 3,-23-5-2,-29-4 1,-16 0-1,-22 4 3,-24 0-3,-83-8-2,-18 4 2,0 0 1,6 0-1,-23-8-1,-39 20 1,-12-7 2,6-5-2,11 0-1,6-9 1,23 22 0,28-13 0,5 8 0,-5-16 0,0 12 2,28-4-2,-6 4-2,12-4 2,28 5-1,51-5 1,5 4 1,6-8-1,17 4-1,11 4 1,11-4 0,12 4 0,28 0-1,0-4 1,74 13-1,33-5 1,85 1 2,11-5-2,68 13-2,-6-13 2,12 9 1,-6 4-1,-6-9-1,17 5 1,-5 13 0,-18-18 0,18-8 0,-23 17 0,0-4 0,-28-13 0,-29 0 0,-22 8 0,6 9 2,-6-13-2,-23 1-2,1-5 2,-1 4 0,-28 8 0,-45 1 0,6-4 0,-6 3 0,-6-3 0,-16-1 0,-12 5 0,-6-9-2,-10 5 2,-12-5 2,-113-8-2,-12 8 0,-78 0-1,-17-4 1,5-13 2,-10 13-2,-7 9 1,-39-13-1,6-1-2,22 18 2,28 0-1,-5-9 1,-6 5 3,6 7-3,6-3 0,-1-9 0,17-8-1,1 4 1,10 4-2,7 5 2,10-1 1,7-8-1,21 0 0,52 5 0,-6-5 1,0 4-1,6-4-1,11 4 1,11-4 1,11 4-1,6 0-1,12-4 1,22 0 0,0 0 0,51 5 1,11 3-1,22-8 0,18 0 0,73 0-3,17 4 3,0 22 2,5-22-2,-16 9 1,22-5-1,-11 18-2,6-14 2,-7-7 1,13-1-1,21 8 0,-33-7 0,0-5-1,-17 0 1,6-9 1,-23 13-1,11 1 0,-11-10 0,-22-7 0,-46 16 0,6-4-1,56 0 1,-33 0 0,-51 4 0,-1 0 1,-4-4-1,-13 5-1,-5-5 1,-5 0 1,-12 8-1,-5-8-1,-1 0 1,-5 0-1,-5 4 1,-24-4 3,-16 9-3,-11-5-4,-24 5 4,-21 3 1,-6-7-1,-18 3 2,-61 5-2,-12-13-2,-5 4 2,11-8 0,-11-1 0,11-7 1,-11-1-1,11 9 0,11-5 0,-5 1-1,5 4 1,28-5 1,46 5-1,-6 4 1,-39-4-1,61 8 0,7 0 0,10 5 0,6-9 0,12 0 0,11 0 0,5 4 0,12-13 0,16 9 0,-5 0 0,40 0 0,22-4 0,6 8 0,11-4 0,17 5-2,56 3 2,6 1 2,11-14-2,-16 10-1,5-1 1,11-8 0,-16 4 0,5 0 1,0-9-1,5 22-2,1 0 2,-12-9 1,1-4-1,-1 4 0,-16 0 0,-52 9 1,7-5-1,-1-8 0,0-4 0,-5 0 1,0 0-1,-1-5-2,7 1 2,-1-1 0,-11 1 0,0 8 1,6-4-1,-1 4-1,1 0 1,0 0 0,-18-5 0,7 1-1,-1-4 1,1 12 2,5 0-2,-6-8-2,-11 8 2,0-8 2,0 8-2,6 0-1,-6-4 1,6 0-1,0 5 1,-6-10 1,5 10-1,7-5-1,5 0 1,0-5 0,-12-3 0,13 8 2,-1 0-2,5 0-2,1 0 2,0-4 1,-12-1-1,0 1 0,1 4 0,-7-4-1,1 0 1,-11-1 1,-7 1-1,-4-4-1,-7 12 1,-5 0 2,-6-8-2,-5 0 2,-6 0-2,0-1-4,-6 1 4,6 8 2,-6-4-2,0 0 0,1-4 0,-1 0 0,-5 0 0,-1-1-2,1 5 2,0-8 2,-1 8-2,-5 0 0,0 0 0,6 0 1,-6 0-1,11-9-1,0 5 1,1 0 0,5 8 0,0-4-2,-1 0 2,1 0 1,0 0-1,-5 0 0,-1-8 0,0 8-1,1 4 1,-7-4 1,-5 0-1,0 0 1,0 0-1,0 0-1,0 0 1,0 0 0,0 0 0,0 0 0,0 0 1,0 0-1,0 0 1,0 0-1,0 0 4,6-8-4,-1 3 5,1 1-5,0-4 1,-1-5-1,7 0 0,-1-4 0,0 5-1,-5-1 1,5-4 1,0 0-1,1 0-1,-1-4 1,-5 0 1,5 0-1,-5 4 0,-1 4 0,7 0-1,-7 1 1,-5 3 3,0 1-3,0-1 0,-5-4 0,-7 1 0,-10 3 0,-12-3 0,-17-5 0,0 8 0,-17-8-2,-16 5 2,-6-1 2,-12 9-2,-79-9-2,18 0 2,-24 0 2,7 1-2,-12 12 0,-11-21 0,-1 21-1,7 0 1,-6 0 2,-1-22-2,18 22-1,-6 0 1,23 5 0,0-1 0,5-8 0,12 4 0,22 0 0,45 0 0,0 0 0,6 0 0,12 0-2,10 4 2,12-4-3,17 0 3,22 4-4,6-4 4,57 4 0,33 5 0,79 4-1,34-5 1,-5 5 0,16 8 0,29-8-1,6-1 1,-29-3 2,-45 8-2,-6-5-4,-28-7 4,-17-1-1,-56 0 1,-12-4 3,-10 0-3,-13 4-2,-4 1 2,-7-5 3,-5 0-3,-39 0 0,-24 8-1,-33-4 1,-11 0 1,-34-8-1,-85 8-3,-17-4 3,-33-12 2,-7 8-2,1-5-2,11-8 2,6 4 2,39 5-2,45 8 0,23 0 0,68 4 1,16-4-1,12-4-4,17 8 4,39 0 1,40 1-1,45-1-2,118 9 2,57-5-1,12 9 1,21 4 0,-4-12 0,-13 25 1,18 4-1,-28-17 0,-34-4 0,-12 12-1,-56-3 1,-28-14-1,-34-7 1,-57-5 4,-11 0-4,-11-5 2,-6 1-2,-11 0 4,0-4-4,-11-1 1,-23-4-1,-23 5-3,-22-5 3,-6-4 2,-16 5-2,-18-1 0,-50-4 0,-6 13 0,0-5 0,11 1 0,-11-5 0,6 9 0,-1 8 0,1 0-1,-1-4 1,29-4 1,45 4-1,6 0 0,11 0 0,17 4-4,11-4 4,17 9-3,28-1 3,29 9-1,39-4 1,16-5 3,109 5-3,-12 12-2,28-16 2,22 12-1,1-4 1,-40 8 1,-39-12-1,-6-9-1,-34-4 1,-67 0 0,-12 0 0,-6-4 2,-10 0-2,-7-5 0,-73-12 0,-28-4 4,-45-1-4,-107 1 0,-68-13 0,-17 8-1,-34-4 1,-17 13 1,0 0-1,11-9 0,18 18 0,4-5-1,35 4 1,23 9 1,39 4-1,62 0 0,34-4 0,67 4 0,18 0 0,11 0-3,11 0 3,11 0 0,85-5 0,23-7 0,39 3 0,91-3 0,44-10 0,29 1 0,-11 4 0,-12 9 0,17-30 1,-22 12-1,-12-8 0,-45 13 0,-50-13 0,-23 13 0,-63-4 0,-16 4 0,-11 0 6,-12-5-6,-22 1 7,-29-1-7,-50 9-1,-40-8 1,-124 8 0,-108-13 0,-33 5-3,-11 4 3,-6 4 0,5-4 0,-5 8-1,22 5 1,18-5 4,22 0-4,5 22-4,35-22 4,22 9 3,62-5-3,74 13-3,61-8 3,18 4 1,16-4-1,23 0-6,46-9 6,33-4-9,39 9 9,97-9-8,39 4 8,51 17-2,-23-8 2,12 0-3,-29 4 3,-11 29 3,-56-20-3,-6 4-3,0 4 3,-40 16 5,-22-7-5,-57-5-1,-10-4 1,-12-4-1,-23-5 1,-22 5 0,-40-5 0,-28 5 3,-45 0-3,-102-1-2,-56 14 2,-29 12-1,-5-25 1,6 12 2,-7-12-2,1 12 0,23-4 0,33 9-3,23-22 3,62 9 3,34-8-3,68 3 1,16-7-1,12 3-1,17-12 1,33 8-1,-5-4 1,102-4 2,101-17-2,85 8-1,45 9 1,6-9 1,5 17-1,12-4 0,-1 9 0,-16 8-1,0-17 1,-40 29 1,-11-12-1,-63 4-1,-50-16 1,-22 12 0,-35-9 0,-67 5 0,-11-13 0,-6 8 2,-23-4-2,-45 1 3,-17-5-3,-28 0-1,-22-9 1,-57-12 2,-1-13-2,13 9-2,33-1 2,45 14 3,12-14-3,11 1 1,11 4-1,39-17 0,52 8-7,22 13 7,45 0-1,90-25 1,40 16-5,0 1 5,-11 8 1,-28-17-1,-40 17-1,-29 0 1,-10 5 0,-57 3 0,-6 1 1,-16-5-1,-7 5 5,-10-5-5,-12 4 8,-11-3-8,-17-5 4,-28-9-4,-17 9-2,-23 0 2,-17 5-1,-22 3 1,-79-8 1,5 0-1,-11 5 0,23-1 0,0 9-1,11-9 1,11-8 3,23 12-3,45 5-1,-6 0 1,0 0 2,6 8-2,12-8-3,-1-5 3,6 5 0,0 4 0,5 0 0,6-4 0,6 8 0,6-4 0,5 4 3,11-4-3,1 0-1,5-4 1,5 4 1,12 0-1,0 0 2,0 0-2,0 0-2,0 0 2,0 0 0,12-13 0,-1 13 0,0 0 0,1-8 0,-1 4 0,0-5 0,1 1 0,-1 4-2,-6-5 2,1 9 4,-6 0-4,6-8 0,-6 8 0,0 0-2,0 0 2,-12-13 1,1 4-1,-6-3 0,0 7 0,6-3-1,-6 8 1,11 0 1,6 0-1,-11-8-1,5-1 1,1 9 0,5 0 0,0 0 0,0 0 0,11-8-2,6 3 2,6 1 1,-1-9-1,1 1 1,-1 8-1,1-5-2,0 5 2,-7 0 1,1-5-1,-11 1 1,5-5-1,6-4 0,0 4 0,6 1-1,5-1 1,6 4-1,5-3 1,7-1-2,4 9 2,-10 4 3,11 4-3,-1-4 1,1 0-1,6 9-2,-1 3 2,1-3 2,5 3-2,-17 1 1,17 0-2,0-1 1,0-3 0,0-1 0,-5 5-2,-7-4 2,-4-5 2,-7 0-2,1 5-1,-1-9 1,1 8 0,-7-8 0,1 4 1,6 13-1,-1-13-1,1 1 1,5-1 1,0 4-1,-5 5 0,-6-13 0,-1-4-1,1 4 1,0 4 1,0-4-1,0 0 0,0 4 0,5 5-1,1-9 1,5 0 1,-6 0-1,1 4 1,-1 0-1,1 5-1,5-5 1,0 4-1,0-8 1,1 5 1,-7-5-1,6 0 0,-5 4 0,-1-13 0,-5 5 0,-6 4-1,1-4 1,-1 4-1,-6-4 1,7 8 3,-7 0-3,1-4-2,-6 4 2,5 5 2,1-5-2,5 9-1,0-17 1,6 8 0,0 0 0,0-8 0,0 4 0,0 4 0,0-4 0,-1 4-1,1 0 1,-6 1 2,1-10-2,-7 10-1,1-5 1,-6 4 0,0-8 0,0 8 0,5 0 0,1-4 0,-1 4 0,7-8-1,-1 4 1,-6-4 0,1 8 0,-6-4 1,0-4-1,0 4 0,5-4 0,1-1-1,0 5 1,5 5 2,0-5-2,0 4-2,0-4 2,6 0 1,-5-4-1,4 4 1,-4 0-1,-1 0-1,-6 0 1,-5 4 0,0-4 0,6 0 2,-1 0-2,7 0-2,-7 0 2,1 0 0,5 0 0,0-4 0,6 4 0,-6-5 0,6 10 0,0-1 0,0-4 0,-6-4 0,0 12 0,-5-12 0,-6 0 0,0 8 0,-6-4 0,0 4 0,1-4 0,5 0 0,5 0 0,12 0 0,0 4 0,5-4 2,1 0-2,-1 0-3,1 5 3,-6-5 0,-12 0 0,1 4 1,-12 0-1,6-8 1,-5 8-1,-1-4-2,-6 4 2,1-4 2,-6 0-2,0 0-1,0 0 1,6-8-1,-6-1 1,5 14 1,-5-5-1,0 0 0,0 0 0,6 4 0,5 0 1,-5 0-1,-6-4 0,0 0-1,0 0 1,0 0 0,0-4 0,0 4 0,0 0 0,6-13-1,-6 1 1,5 3 1,1 18-1,-6-9 0,6-9 0,-1 9 1,-5 0-1,0-8-2,6 12 2,-6-4 3,0 0-3,0 0-1,0 8 1,0-8-1,0 0 1,0 0 0,0 0 0,0 0 2,0 0-2,0 0-1,0 0 1,0 0 0,11 5 0,-5-5 0,-6 0 0,0 0-1,5 4 1,-5-4 0,0 0 0,0 0 0,0 0 0,0 0 0,0 0 0,0 0 0,0 0 0,0 0 2,0 0-2,0 0-2,0 0 2,0 0 1,0 0-1,0 0 2,0 0-2,0 0 2,0 0-2,-11 0-1,-6 0 1,-5-4-1,-7-1 1,-4 5 1,-1 5-1,-6-1 1,1-4-1,-1-9 0,1 1 0,5-5 0,11 9 0,1 4 0,-1-8 0,0 3 1,-5-3-1,6-1 0,-7 1 0,1 4-1,-6-9 1,6 13 0,-6 0 0,0-4 1,0 8-1,1 4-2,-1-12 2,6 0 1,5 0-1,-5 0 0,0 8 0,-1-8 2,-5 4-2,1 0-2,-1-5 2,0 1 0,0 8 0,-6-4 0,1-4 0,5 0 1,0 4-1,-5 0 0,-1 4 0,-5-4-3,-6 4 3,0-4 2,-5-4-2,0 0 0,5-9 0,6 13 1,-1-4-1,-4 4 1,-1 4-1,-6-8-2,1 4 2,-1 0 0,12 0 0,0 4 0,6 0 0,-6-4 1,-6 5-1,6-5-1,-1 4 1,1 4 0,6-3 0,-6-10 0,-1 5 0,7 0 0,5 5 0,0-5 0,-5 4 0,-1-4 1,-5-4-1,0 4-1,-6 0 1,0 4 1,12 0-1,-1-4-2,6-4 2,0 12 1,-5-8-1,-1 0 0,1 4 0,-1 1 0,1-5 0,-1 0 0,-5 0 0,0-5 2,6 1-2,5 0-2,0 0 2,0 0 0,-6-5 0,1 5 0,-1 12 0,1-16-1,-6 4 1,0 4 1,-1-5-1,18 1-1,-6-4 1,-5-1 0,-6 1 0,5 4 1,-5-9-1,0 4 1,0 5-1,0-4-2,5 3 2,-5 5 2,11-4-2,6-4-2,0-1 2,-1 1 0,1 4 0,0-1 1,0-3-1,0 4 0,5-1 0,0-7 1,1 3-1,-6-3 0,-1 3 0,1-4-2,-6 1 2,0 7 0,12-3 0,-1 8 0,-5 8 0,0-12 2,-6 4-2,0 4-2,6 1 2,0-5 0,-1 4 0,1-4 1,0 0-1,0 0 0,-1 0 0,1-4-1,0 8 1,5-8 0,1-1 0,-1 1 1,6 4-1,0-4 0,6 0-1,0 4 1,11 0-1,0 0 1,0 0 1,0 0-1,0 0-4,0 0 4,39 8 1,18 1-1,11-14 1,-1 10-1,7 3 0,10-12 0,7 4-2,-12 8 2,5-8 0,1 9 0,0-1 0,-1 1 0,-5-5 2,-11-4-2,5 13-1,1-9 1,-1 0 1,1 5-1,-7 8-2,-5-9 2,1-4 1,-1 5-1,0-1 0,5 5 0,7-9 0,-6 5 0,11-1 0,0 5 0,5-13 2,-5 4-2,-5-4-2,-12 8 2,0 1 0,0-1 0,0 9 1,-6-4-1,1 0 0,-6-1 0,-1 1-1,-4 0 1,4 0 0,-10-9 0,-6 0 1,11-4-1,-6 0 0,1 0-2,-6 4 2,0 0 2,0-4-2,-6 5-2,6-1 2,0-4 0,-1 4 0,-4 0 1,-1 1-1,6-5 0,5-5 0,6 5 2,6 0-2,0 5 1,0-1-1,5 0-2,-5-8 2,-6 4-1,6-9 1,11 5 0,6 13 0,0-5 1,-6 0-1,-6-4 0,1 4 0,-1 5 0,-5-1 0,-6-4-1,0 13 1,-5-8 1,-7 4-1,1-1-2,-5-3 2,-1 3 1,0 1-1,-5 0 1,-6 4-1,-1 4 0,7 0 0,-6 5-2,0 7 2,0-3 0,0-5 0,-6 5 3,-5-5-3,-6 26 0,-6 4 0,-5 0 0,-6-4-1,-6 8 1,-11-12 1,1-9-1,-13-4 0,-4-13 0,4 4-3,-10 1 3,-12-5 0,-11 4 0,6-3-1,-12-1 1,-11-4 3,-5-5-3,-46-3 0,-6-9 0,1-9 0,22-3 0,40 7 0,5 1 0,12 0 0,11 4 0,11-8 4,11 8-4,18-9-2,22 5 2,0 4-2,68-21 2,28 0 1,62-18-1,5 1-1,-10 9 1,-18-1 0,-16 17 0,-52-16 0,-10 3 0,-6 1 1,-12-5-1,-5 5 0,-11-1 0,-18 1 5,-16 4-5,-23 4-2,-28 4 2,-28 5-1,-18-9 1,-83-9 0,21 14 0,-10 12 0,10-13 0,24 0-1,16 1 1,56 12 1,12-5-1,11 5-2,6 0 2,23 13 0,27-4-2,18 3 2,45 5 0,16-4 0,29-5-1,73 22 1,12-17 0,0 16 0,-23-20-4,5 8 4,-16-5-3,-40 1 3,-56-9 1,-12 1-1,-11-1 0,-11-4 0,-6 0 0,-11 0 0,-17-4 2,0 4-2,-73-5-2,-23 10 2,-96-18 0,6 9 0,-29-5 2,-22 1-2,34-5 2,28 17-2,-5-12-1,22 21 1,39-1 0,68-3 0,6 12-3,11 4 3,6 1 0,28 12 0,39 0-2,24-4 2,32 0 0,75 12 0,27-8 0,-10 0 0,-7 9-2,-10-5 2,-18-4-1,-45-12 1,-50-14 2,-12 1-2,-11 0-1,-6-5 1,-17 9 0,-45-4 2,-39-9-2,-29-4 1,-90 4-1,-33-4 1,-46-12-1,5 8 0,-10-5 0,16-4 0,-157 13 0,106-4 0,51 4 0,63 0 2,67 4-2,62 1-2,18-1 2,4 0-6,18 0 6,11 9 0,17 0 0,28-1 2,18 1-2,16 0-2,22 8 2,12-17 0,79 5 0,12-14 2,-12 5-2,0-4-2,-12-9 2,-16-3 0,-6-1 0,-17 4 0,-50 9 0,-12-1 0,0 1 0,0 4 0,-6 0 0,-5 4 3,-6 1-3,0-1-2,-11 0 2,0 0-2,-6 1 2,-5-5 5,0 8-5,-1-8-4,-5 4 4,11-4 0,6 0 0,-6 0 0,18 0 2,-1 5-2,-6-1-2,1-4 2,-12 0 2,-5 0-2,-7 4 0,1 0 0,-5 0 1,-7-4-1,-5 0 0,0 0 0,-45 5-1,-17-5 1,-23 0 1,-5-9-1,-23 5 3,-73-4-3,17 8-2,11-5 2,16 5 0,58-4 0,10 4 0,12-4 0,6 0 6,11-1-6,11 5-8,6-4 8,5 4 0,6 0 0,11 4-1,6-4 1,29 17 0,22-4 0,16 0 1,1-9-1,11 0-2,11 0 2,46 9 2,-52 0-2,1 0 1,5-13-1,1 8 0,-1-4 0,-17-4-3,-5 0 3,0 0 2,-6 0-2,0 0-1,0 0 1,-5 0 2,-1 0-2,-11 4-2,0 1 2,1-1 1,-1 0-1,0 0 0,6-4 0,-1 5 0,1-5 0,0 0-1,0 8 1,-6-8 1,-6 0-1,7 0 0,-1 4 2,-6-4-2,1-4-1,-6 4 1,-6 4-2,0-8 2,-5 4 3,-1 4-3,1-4-3,-1 0 3,1 0-1,0 0 1,-1 0 1,-5 0-1,0 0 3,0 0-3,-6-4 0,1 8 0,-1-4-2,0 5 2,6-5 1,6 0-1,-1 0 1,6 0-1,1 4-1,5 0 1,-1 0 0,1-4 0,0 4-1,0-4 1,0 5 0,-6-1 0,0 0 1,-5 0-1,-6-4-1,-6 0 1,0 0 2,1 5-2,-1-5 0,0 4 0,1-8 0,-1 8 0,0 0-1,0 0 1,1 1-1,-1-5 1,6 8 2,0-8-2,-6 4 0,0 1 0,6-1-1,-5 4 1,-1 5 1,6-5-1,0-3 0,0 3 0,0 1-1,5-1 1,1-4 1,-1 0-1,1 1-1,-12-1 1,6 0-1,-5 5 1,-7-5 1,-5-4-1,0 0 0,0 0 0,0 0 1,6 4-1,-6-4 1,0 0-1,11 0-1,6 0 1,0 4 0,6-8 0,-1 13 0,1-9 0,5 4-2,0 0 2,0 0 0,1 1 0,-1-1 1,0-4-1,6 8 1,0-4-1,0 1 0,-12 3 0,-5-8 0,-6 4 0,1 1-3,-7-5 3,-5 0 2,0 0-2,6 4 1,0 0-1,-6-4 0,0 0 0,0 0 1,0 0-1,0 0 0,0 0 0,0 0 1,0 0-1,5 9-1,1-9 1,-6 0 5,0 0-5,0 0-3,0 0 3,0 0 1,0 0-1,6 0 0,-6 0 0,0 4-2,0-4 2,0 0 1,0 0-1,0 0 2,0 0-2,0 0 4,0 0-4,0 0 0,0 0 5,0-17-5,5-4-1,-5 0 1,0-5 1,0-4-1,6 1 2,-6-1-2,6 5-2,-1 4 2,-5-5 2,0 5-2,6-4 0,-1-1-1,1 1 1,0 4 0,-6-5 0,0 1 4,0 0-4,-6 3 0,6-3 0,0-5 0,-11 5 0,-6 8 2,-6-4-2,-5 4 0,-6 0 0,0 0-2,6 4 2,-6 5 0,0-13 0,6 0 0,6-5 2,-1 13-2,6-8-1,11 4 1,-5-4 3,5 4-3,6-4-2,0 4 2,0 0 0,6-17-2,0 5 2,-1 8 1,1-5-1,0 5 0,-1 0 2,-5 0-2,0 4 1,0 0-1,0 0-3,0 8 3,0-3 1,0 3-1,0-4 0,0 5 0,0 0 0,0-1 0,0 1-1,0 8 1,0 0-1,0 0 1,0 0 0,0 0 0,0 0 0,0 0-2,-5 17 2,-1-1-1,0 1 1,6 13 2,0 0-2,0 8-2,6 8 2,0 9 0,-1-4 0,1-8 0,0-10 0,-1 5 0,1-4 0,0 0 0,-6-4 0,0-5 0,0 1 0,0-1 1,0-4-1,0 0 0,0-4 0,0-4-1,5 0 1,-5-1-2,0-3 2,0-9 3,0 0-3,0 0-1,0 0 1,0 0 3,0 0-3,0 0-1,0-17 1,0-4 1,6-5-1,-6-3 2,0 3-2,0-24 0,0 7-3,0-12 3,0 4 1,0 1-1,-6-1 1,6 8-1,-5 10 0,-1 3-2,0 0 2,1 9 1,5 0-1,0 8 1,0 5-1,0-1-2,0 1 2,0-1 0,0 5 0,0 4 0,0 0 0,0 0-1,0 0 1,0 0-1,0 0 1,0 0-1,0 0 1,0 0 1,0 0-1,0 0 0,11-4 0,0 12-2,6-3 2,6 7-1,-1 5 1,7 17 1,-7-8-1,12 20 0,-11 9-2,-7-13 2,1 1 2,0-9-2,-5-5 0,-1 5 0,0 4 1,1 0-1,-1 0-2,-6 5 2,1-5-1,0-4 1,-6-5 1,0 1-1,0-5 0,-6 1 0,0-5 1,1-4-1,5 0 0,0-4 0,-6-5-2,1 1 2,5-1 1,0-8-1,0 8 0,0-8 0,0 5-1,0-5 1,0 0 1,0 0-1,0 0 0,0 8 0,0-8 0,0 0 0,0 0 1,0 0-1,0 0 1,0 0-1,0 0-2,0 0 2,0-13 2,0-3-2,-6-10 0,6-4 0,-6 1 1,1-5-1,-1 0-2,-5-4 2,-1 4 1,1 9-1,0 4 0,-1-5 0,1 9 1,0-17-2,0-8 1,5 4 0,0 0 0,1 4 1,5 0-1,0 0 1,-6 5-1,0-9-1,6 8 1,0 4-1,0 10 1,0-6 2,0 5-2,-5 5 0,5-9 0,0 4-2,0 0 2,0 4 2,0-12-3,0-1 1,-6 1-2,0 4 2,1-1 1,-1 6-1,6 3-1,-5 0 1,-1 0 2,0 5-2,6 0 0,-5-1 0,5 1 0,-6 8 0,6 0-1,0 0 1,0 0-1,0 0 1,0-5-1,0 5 1,0 0 1,0 0-1,0 0 0,0-4 0,0 4-1,-6-4 1</inkml:trace>
</inkml:ink>
</file>

<file path=ppt/ink/ink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5:18.87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350 827 0,'0'0'24,"-6"5"-24,6-5 5,0 0-5,-6-9 2,1 1-2,-1-5 2,0 0-2,1 1 0,-1-1 0,6 4 3,6 1-3,5 4-1,17-1 1,17 5-2,12 5 2,5-10 2,11 1-2,18-4-1,10 3 1,52 5 1,-1 0-1,0 0-2,-22-8 2,-45 4 0,11 0 0,56 8 3,-22 0-3,-45 4-2,-1-3 2,1-1-1,-12 0 1,-10 0 2,-13 1-2,1 3-1,-6 1 1,-11 3 1,-6-7-1,-5 7-1,-6-3 1,-6 3-1,-11-3 1,0-9 0,0 0 0,-34 13 0,-11-5 0,-11 0 0,-1-3 0,1-5 2,-6 0-2,-12 0-2,-10 0 2,-1 8 0,-5-8 0,-6 4 0,0-4 0,-40 5-1,57-10 1,0 10 2,0-10-2,12 5-1,4 0 1,7 0 2,11-4-2,5 4 3,12-8-3,6 3-1,-1 1 1,12 0 0,5 0 0,6 4 0,17-9 0,17 1-1,11-1 1,6 9 0,17-8 0,11 8-2,0-13 2,11 9 3,17-4-3,68-5 2,-17 9-2,6 12-3,-12-16 3,6 8 1,6 0-1,-12 8 1,1 1-1,-6 7 1,-18-24-1,-50 12 0,0-4 0,-5 4-1,-6-4 1,-12 5-3,-11-1 3,-11 0 3,-6-4-3,-17 9-1,-22-9 1,11 0-2,-39 4 2,-18 9 0,-16-13 0,-12 0 2,-11-9-2,-73 5 0,11-5 0,0 9 0,0-8 0,22-9 0,40 0 0,-62-4 1,6 0-1,16 8 0,46-4 0,-6 4-1,-45-20 1,6 7 0,50 13 0,0 1 0,1 3 0,10 5 1,12-4-1,17 3-1,5-3 1,12 4 1,6-1-1,10 1 0,18-4 0,22 3 1,17-3-1,12 0-5,11-1 5,22 9 3,6-8-3,62-1 1,11-8-1,-16 9 0,5 3 0,11 5 0,-22-8 0,5 4 0,1 4 0,-24-4 1,-50 8-1,0 8-1,0-3 1,-5 4 0,-6-1 0,-12-3 0,-5-1 0,-12 1 0,-5-5 0,-11 4 1,-6-3-1,-17 7-3,-17 1 3,-17-4 3,-11-1-3,-6-8 1,-17-4-1,-16 4-2,-1 0 2,-5 4 0,-6-8 0,-6 0 1,-50-13-1,10 0 0,47 8 0,-1 1-1,-40-9 1,63 8 0,5-3 0,6 3 1,5-8-1,12 9 1,11 8-1,6 0-1,11-9 1,12 14 2,5-5-2,22 0-2,12-5 2,11 5 0,17-4 0,12 0-1,-7 4 1,12 0 2,6 0-2,11 0-1,34 0 1,-51-4 0,0 4 0,-6 0 0,-5-9 0,-11 18 0,-12-9 0,-6 4 0,-11 4 0,-5 1 0,-6-1 0,-6 1 0,0-1 0,-5 5-2,0-5 2,-1 5 1,1 0-1,0-1 1,5-3-1,0-1 0,6 1 0,0-1 0,6-3 0,5 3 0,6-4 0,5 0-1,6-4 1,6 5 1,0-14-1,-6 5 0,0-4 0,6-1 0,6 1 0,-1-1 0,1 1 0,-1 3 1,0 1-1,-10-4-2,4 8 2,7 0 2,-1 4-2,6-4-1,6 0 1,-6 4 0,0 0 0,0 1 0,6 3 0,5-4 0,6 9 0,-5-4 2,-1 3-2,1 1-1,-1 0 1,0-5-2,-5 1 2,-11-5 1,-7 4-1,-10-3 0,-6-5 0,-12 4 0,-5-4 0,-5-4 0,-7-1 0,-5 1 2,0 4-2,-17-13 1,-5 9-1,-12-13-2,-11 4 2,5 1-1,-11-1 1,-16 5 1,-12-1-1,0 1 0,-17 8 0,-12-5-1,-55 1 1,-7 4 0,-5 4 0,12 5 0,5 4 0,5-9 2,12-4-2,51 4-1,-12 0 1,-50-4-1,33 9 1,46-5 1,0 0-1,5-8-4,0 4 4,6-4 5,6 0-5,5-5-1,6 5 1,11-5 0,11 5 0,1 0 1,5 4-1,0-4 0,5 4 0,12 0-2,29 4 2,16-4 2,11 4-2,6-4-2,17 0 2,17 0 2,57 9-2,-1-5-1,6 0 1,-17-4-1,12 0 1,5 0 2,-23 0-2,-45 0-1,1 4 1,-1-4-1,-11 0 1,-17 0 1,-5 5-1,-12-5 0,-11 4 0,-6 0 1,-6 0-1,-10-4 0,-12-4 0,-17 4 0,-6-4 1,-11 0-1,-5-9-2,-6 4 2,0-8 0,-12 1 0,-5-1 1,-11 4-1,-6 0-1,5 9 1,-5-13 1,0 17-1,-5-8-2,-1-1 2,11 1 2,-44-1-2,-46 1 0,34 8-1,68-5 1,0 14-1,6-9 1,-6 4 2,5-8-2,1 4-2,5 0 2,0 0 1,6 0-1,6 0 1,5 0-1,5 4-1,1-4 1,0-4-1,5 0 1,1-1 2,5 5-2,0 0-2,6 0 2,-1 5 2,12-5-2,-17 4-2,1-4 2,-7 0 2,0 0-2,-5 4 0,0 0 0,-6 1 0,0-1 0,0-4-1,0-4 1,6-5 1,-6 5-1,1 17 0,-7-13 0,-5 4 0,-6-4 0,0 0-2,0 0 2,6 4 2,0 0-2,6-4-1,-1 5 1,1-5 1,-1 0-1,1 0 0,5 4 0,0 0-2,0 0 2,0 0 1,6 1-1,0 3 1,-6-4-1,6 1 0,5-5 0,0 4-1,1 0 1,-1 0 3,1 1-3,5-1-2,0 0 2,0 5-1,0-1 1,6-4 1,-1 0-1,-5 1 0,1-1 0,-1 4 0,0 1 0,0-9 0,0-4 0,0 8 0,6 0 0,11-4-1,0 0 1,0 0 1,0 0-1,0 0 0,-17 4 0,0-4 0,5 5 0,1-5-1,11 0 1,0 0 0,0 0-2,0 0 2,-11 8-1,0 0 1,-1-3 2,1-1-2,0 4 4,-1 1-4,-5 4-3,6-5 3,0 5 0,0 8 0,-1-4 0,1 0 0,0 4 0,-1 4 0,1-3 0,0-6-1,5 1 1,-5 0 1,0 0-1,-1 0 1,1-4-1,-6 17 0,0 3-1,0-7 1,6-1-1,0-8 1,5 0 1,0-4-1,1 4 0,-1-17 0,6 0 1,0 0-1,-11-5 2,5-3-2,1 0 0,-7-9-1,1-5 1,0-3 0,-1 8 0,1-4 0,0 8 2,5-4-2,-5 5 1,5-5-1,1 8-2,-1 1 2,0 3-2,6 5 2,-5-8 3,-1 4-3,6 0-4,0 4 4,0 0 0,0 0 0,0 0 0,0 0 0,0 0 3,0 0-3,0 0-2,0 0 2,6 8 2,-1-4-2,-5-4-1,6 0 1,-6 0 1,0 0-1,0 0-2,0 0 2,0 0 1,0 0-1,0 0 0,11-4 0,-5 0 1,5-5-1,-5 5-1,-1-4 1,1-1 0,0-4 1,-1 1-1,1-1 3,0 0-5,-1 1 2,1-1 0,0 0 0,-1 5-1,1-1 1,0 9 0,-6 0 0,0-4-1,0 4 1,0 0 3,0 0-3,5 0-2,-5 0 2,0 0 1,0 0-1,0 0-1,0 0 1,0 0 1,0 0-1,0 0 0,0 0 0,0-4 0,0 4 0,6 0 0,-6 0 0,0 0 1,0 0-1,0-4 1,0 4-1,0-5-1,0 5 1,0 0 1,0 0-1,0-4 0,0 4 0,0-4-1,0-5 1,0 5 1,0 4-1,0 0-1,0 0 1,0-4 1,0 4-1,0 0-2,0 0 2,0 0 2,0 0-2,0 0-2,0 0 2,0 0 0,0 0 0,0 25 0,5 5 1,1-5-1,0-3 1,5 3-1,0 5-1,1-5 1,-1 13 0,0 13-1,0-13 1,1 13 0,-1 0 0,0-5 1,1-8-1,-1-8 0,0 0 0,-5-5 0,0 5 0,5-9 1,-6 4-1,1 1 0,0-1 0,-1-4-1,1 0 1,-6 0 0,0 1 0,0-1-1,0 0 1,0 0 0,0-4 0,0 4 0,-6-4 0,6 4 1,-5 0-1,-1-4 0,0 0 0,1 0 0,5-4 0,-6 4-1,6-4 1,0 8 0,6 0 0,-1 0 2,1-4-2,-6-4-1,0-9 3,0-4-2,0 0-1,0 0 3,0 0-2,0 0-1,0 0-1,0 0 2,0 0 2,0 0-2,0 0 0,0 0 0,0 0-1,0 0 1,0 0-1,0 0 1,0 0 0,0 0 0,0 0 1,0 0-1,0 0-2,6 0 2,-6 0 1,5 13-1,-5-13 0,0 0 2,0 0-2,0 0 0,0 0 0,0 0-2,0 0 2,6 8 0,-6 13 2,0-12-2,0-9-4,0 8 4,0 1 4,0-5-4,0-4-2,0 0 2,0 0 1,6 13-1,-1-5-1,-5-8 1,0 0 0,6 4 0,-6-4 1,11 5-1,1 3 2,4-8-2,13-4-3,5-5 3,5 5 0,12-4 0,-6-9 1,-5-4-1,10 4-1,12 0 1,6 4 1,6-4-1,5 4-1,11 1 1,6 3 1,45-8-1,0 5 3,0-5-3,6 4-3,-17 0 3,-40 13-1,12-4 1,50-9 1,6 1-1,0 3-1,-17 5 1,6 4 1,0 0-1,-29-4 0,-39-1 0,12 1 0,5 0 0,45 4 1,0-4-1,0 8-2,-6-8 2,-50-5 1,17-3-1,61-1-2,-16 9 2,0-1 1,-6 1-1,-28-9 0,-40 5 0,6 0 2,12 3-2,5 1 0,39 0 0,-50 8 0,11 0 0,39-4-1,-45 0 1,12 0-1,62 0 1,-29 9 4,-45-1-4,6 5-2,57 0 2,-23-1-3,-46-7 3,7 3 1,-1 0-1,40 9 0,-46-4 0,7 4 0,-1-8 0,0-1 1,6 5-1,28 4 0,-61-9 0,-13 1 1,-4-1-1,-13 0-1,-4 9 1,-7-12-1,-5-1 1,-6 0 0,-28 5 2,-5 3-2,-12-3-1,-11 3 1,-17-7 0,-17-1 0,-6 0-1,-22 0 1,-62-4 1,-18 13-1,1-13 0,-6 0 0,-11 4 1,5-4-1,-11-8-2,-45-9 2,23 8 0,28 5 0,-12-8 0,-50-1 0,28 4 0,17 1 0,-34-5 2,-6-4-2,23 17-2,34-12 2,-12-1 0,-39 4 0,17 9 1,51-12-1,-11 3 0,-7 5 0,24 8 1,-1 0-1,12-16-3,5 8 3,6-1 2,6 1-2,27 4-1,41 0 1,-6 0 0,-1-4 0,1 0 0,5-1 0,1 5 1,10 5-1,6-5 0,12 4 0,5 0 1,12 0-1,10-4-2,7 5 2,5-1 0,11-4 0,6 0 0,45 0 0,1 0 0,16 4 0,11-4 1,12-4-1,-1-5 1,18-3-1,73-5-2,-11 8 2,16-4 2,-5-3-2,17 3-1,-11 9 1,22-5-1,-11-4 1,22-3 1,35 3-1,5 9-2,-17-9 2,-23 0 3,46 13-3,-12-4 0,23-13 0,-11 17-1,11 4 1,-6-16 1,-11 3-1,11 22-1,-16-17 1,5-1 1,-17 18-1,-34-9-3,23-4 3,-23 4 1,-11 5-1,5 4-3,-10-13 3,10-5 4,-10 5-4,10 5 0,-5-5 0,-17-13-1,0-4 1,-11 4 1,-12 5-1,-5 4-1,-6-9 1,-23 0-1,-38 9 1,4 0 0,1 4 0,-6-4 0,-11 4 0,-12-5 2,-11 5-2,-11-4 0,-6 4 0,-5 0 0,-6-4 0,-51 4 0,-23 0-1,-16 0 1,-23-4-1,-17-5 1,-96-4 1,-28 9-1,17 0 4,-34-9-4,-17 13-5,12 0 5,5-4 0,-17 0 0,5 4 2,-5 0-2,-22 4-2,16 17 2,12-17 1,-11-4-1,33 9 0,28-5 0,-22 0-1,40-4 1,10 5 0,41 3 0,22 1 2,56-5-2,11-8-2,12-1 2,6 5 3,16 0-3,23-4-3,0 4 3,62-13 1,28 5-1,23-1-1,85 1 1,28-5 0,56 1 0,6 3 0,0 1 0,-6 3 2,6 1-2,-23 4-2,-11 0 2,-6 13 1,-27-9-1,-52 5 0,0-1 0,-16 5 0,-41-5 0,-49 1 0,-13-1 0,-10-4 0,-12 1 0,-22 3 0,-34-4 0,-35 5-1,-27-1 1,-34 1 0,-119-5 0,-50 9 3,-6-13-3,-18 0-1,7 8 1,0-12-1,-1 12 1,-16 1 2,-1-13-2,18 20-1,-6-16 1,-12 0 0,18 9 0,11-13-1,-12 8 1,35 4 1,11-8-1,22-8 1,40 8-1,16 4-2,-5-12 2,23-5 1,5 5-1,6-5 0,17 9 0,68 4-1,0 0 1,-1-5 0,6 1 0,12 0 2,5 0-2,12 4-2,10 0 2,7 0 1,5-5-1,11 5 0,6 0 0,45-8-1,29-5 1,22 5 1,79-5-1,11 9-1,17-9 1,6 0 1,34 5-1,-23 4-1,-34-5 1,12 9 0,-12-4 0,-5 13 3,-23-14-3,-23 5-3,-56 0 3,-11 5 0,-12-5 0,-10 4 1,-18 0-1,-23 0-1,-5-4 1,-56 13 0,-29 0 0,-28-1 0,-79 14 0,-28-5 1,-34-4-1,-17 4 1,17 9-1,-5-9-2,16-13 2,45 9 0,29 4 0,22-16 1,18-5-1,61 0-1,17-5 1,12-3 2,16-1-2,34-7-1,23-10 1,34-8 1,28 0-1,84-8 0,7 12 0,5 9 0,11-8 0,6-14-2,-40 26 2,-17-8 0,-33 4 0,-46 8 1,-11 5-1,-11-5 0,-11 4 0,-12 5-2,-45 17 8,-34 0-6,-17 4-3,-33-1 3,-85 14-2,5-4 2,-22-10 0,16-3 0,-10 4 1,28 0-1,5 4 0,23-8 0,62-9 0,11 0 0,12-8-1,10 0 1,18 0 0,28-9 0,34 4 3,11 1-3,40-13-2,11-5 2,84-24-1,1 3 1,-23-12 0,-5 16 0,-12-12 1,-23 17-1,-56 21-1,-11 0 1,-11 5 0,-7 8 0,-10-5-1,-23 26 1,-23 4 1,-22 13-1,-5-4 0,-18 12 0,-11 0-1,-45-4 1,56-12 2,6 3-2,5-7 1,12-1-1,6-4-2,10-9 2,7 9 0,11-8 0,11-5 2,0-4-2,45 8-2,11-8 2,1-8 0,5-1 0,5-3 2,7-1-2,-6-12-2,-12 3 2,-11-11 0,-22-10-1,-23 9 1,-29-4 2,-16 21-2,-28-4-1,-17 21 1,-23 0 1,-79 13-1,28-5-1,12 26 1,16-25 1,52 8-1,10-13-1,18 13 1,11-9 1,5 5-1,12-13-2,5 4 2,12-8 1,11 4-1,34-17 0,11 4 0,0-12 1,-5 8-1,-6-13-1,-6 13 1,-11 0 1,5 9-1,-10-9-1,-1 9 1,-17-5 0,-16 9 0,-12-1 0,-11 14 0,0-9 0,-1 13 0,12-13 0,1 0 0,4 0 1,7 0-1,5-5 1,0 10-1,6-5-2,5 12 2,0 9 0,1-8 0,5 8 0,0 5 1,0 8-1,0-5-1,0 5-1,-6-4 2,-5-1 2,0 1-2,-1 4 0,1-5 0,0 5-1,5-4 1,0 0 3,12-1-3,0-3-2,-1-5 2,1-4 0,0-5 0,-6-3-2,0 4 4,0-5-2,0 5 0,0-5 0,0-8 0,0 0 0,0 0 1,0 0-1,0 0 0,0 0 0,0 0 1,0 0-1,-6-8-1,6-5 1,0 0 0,0-4 2,0-4-2,0 0 0,0-4 0,0-1-1,-6 5 1,1-4-1,-1 4 1,0-1 1,1 10-1,-1-1 0,0-4 0,1 0 0,-1 0 0,0-8-1,1-5 1,-1 1 4,1-1-4,-1-8-4,0 8 4,1-4 0,-1 9 0,-5 4 0,5 0 0,0 8 0,1-4 0,-1 13-1,0-1 1,-5 18 0,0 0 0,5 8 0,1 4 2,-1 1-2,6 8-2,6-5 2,-1 1 0,1-5 0,5-3 0,-5-6 0,5 1-1,0 9 1,1-9 1,-7 0-1,1 0-2,0 0 2,-1-9 1,1-4-1,-6-4 4,0 0-4,0 0-4,0 0 4,6-12 1,5 3-1,0 1 0,0-9 0,1 0 1,-7-13-1,1 0-3,-6-16 3,0 4 1,-6-5-1,1 0 2,-1 9-2,0-4 0,1 8 0,-1 0 0,0 5 0,1-1 0,-1 0-2,1 5 2,-1 4 2,0-5-2,6 9 1,0 5-1,0 8-1,0 4 1,0-5 0,0 1 0,0 0-1,0 4 1,0 0 0,0 0 0,-5-9 2,-1-3-2,0-5 0,-5 8-1,0-3 1,-1 3-1,-4 1 1,-1 3 1,5 1-1,1 4 1,0-4-1,5 4-1,6 0 1,0 0 0,0 0 0,0 0-2,0 0 2,0 0 0,0 0 0,0 0 1,0 0-1,0 0 1,0 0-1,0 0 0,6 4 0,-6-4 0,11 9 0,0-1-4,1 1 4,5-5 2,-1 0-2,7 5 2,5-9-2,0 8-1,6-8 1,12-8 2,-1 16-2,0 5-2,11-13 2,1 4 0,-1-8 0,1-1 2,5 1-2,5 0-3,1 0 3,-6 8 2,0-4-2,-5 4 0,-1-4 0,-5 9-1,5-5 1,-5 4 1,0-3-1,0 3 0,0-12 0,-1 8 0,-4-12 0,-1-5 1,-6 4-1,1 5-2,-1-4 2,-5-1 1,0-3-1,0 3-1,0 1 1,5 3 0,1-3 0,5 4 2,-6-9-2,-5 5-1,6-9 1,-6 8 1,0-4-1,-6 1 1,-6 3-1,1 5-2,-6-4 2,-6-1 1,0 5-3,-5-5 2,0 5 1,-1 0-1,1 4-2,-6 0 2,0 0 3,0 0-3,0 0 0,0 0 0,0 0 1,6-4-1,-1-1-3,-5 1 3,0 4 3,0 0-3,0 0-1,0 0 1,0 0-2,0 0 2,0 0 1,0 0-1,0 0-1,12 0 1,-1 4 1,-5-4-1,-6 0 0,0 0 0,11 5-1,-6-1 1,-5-4 0,0 0 2,0 0-2,6 4-1,-6-4 1,6 4 0,5 1 0,0 3 0,1-4 0,5 1 0,0-5 0,-1 0 1,7-5-1,-6 10-2,0-5 2,5 0 0,12 0 0,11 0 1,6 0-1,6 0 0,5 0 0,-6 0 0,1 4 0,5 0 0,0 5 0,6-1 1,-1 0-1,-5-8 1,6 5-1,6-5-4,5 0 4,5 4 3,-10 0-3,5 0-2,5 9 2,7 0 1,-1-5-1,-11-4-1,0 1 1,6-1 1,5 0-1,6 9 1,39 4-1,1-4 0,-51-5 0,-1-4-2,12 0 2,73-8 1,-10 8-1,-18 1 0,11 3 0,-5-8 0,-12 9 0,-44-18-1,67 1 1,-23-1 0,-39 13 0,62-4 0,-22 0 0,-52-8 3,18 0-3,61-5-2,-21 9 2,-1-1 0,-6-3 0,-56-1-3,0 1 3,6-1 2,5 1-2,57-5 0,-34 1 0,-40 7 2,1 5-2,5-4-2,-6-4 2,0-1 1,1 1-1,-7-5 0,1 5 0,0-5-1,0 4 1,-6 1 0,0 4 0,-11-9 2,5 9-2,1-5-2,-1 5 2,-5 0 0,0 12 0,-1-3 1,1-14-1,6 5 1,-12 4-1,6 0-1,-1-4 1,7-1 1,5 1-1,0 0-2,0 4 2,-11 0 1,17 0-1,-1-4 0,1 8 0,0-8 0,5-5 0,-16 1 0,-1 4 1,6-1-1,0-3-2,6 4 2,-6-5 0,0 1 0,-11 8 2,-6-5-2,6 10 0,5-14 0,1 9-2,-6 0 2,5 4 1,1-8-1,5-4-4,-17-1 4,11 9 0,1-12 4,-1 7-4,1-3 0,-1 4 0,0-1-1,-5-3 1,-6 4 2,-11-1-2,-6 1 0,1 0 0,-1 4 0,-5 0 0,-1 4-2,-5 0 2,-6-4 2,1-8-2,-1 0-1,-5-5 1,-1-4 0,-10 4 0,-7 0 0,-5 9 0,-11-8 0,-11-1 0,-12 4 0,-6 1 0,7 4 1,-7-5-1,-11-3-1,-5 12 1,-6 0 1,6 0-1,5 0 0,-11 0 0,-6 4-2,0 4 2,1 1 0,10-1 0,-5 1 2,-5-1-2,-1 9 0,0-17 0,12 8-2,-6-3 2,0-5 2,0 12-2,0-7 1,6 3-1,10 1-2,1 8 2,6-9 0,0 0 0,-1 1-2,1 4 2,-1-9 2,6 4-2,1 1 0,-1 3 0,0-16 1,6 4-1,11 0-1,6 4 1,5 1 0,1-1 0,5-8 0,5 4 0,7 0-1,5 0 1,0 0 0,0 0 0,0 12 0,0-7 0,0-5 0,5 8 0,7 1 0,-7-5 2,24 4-4,4 1 2,7-5 1,5-4-1,11 4-1,-5 0 1,11 1 0,17-5 0,6 0 1,-6-9-1,11 9-1,1 0 1,61-8 0,-22-13 0,-57 4 0,6 12 0,12-12 0,-1 13 0,-5-8 2,5 3-2,51-4-2,-11 13 2,-57-8 1,6 8-1,6 0-1,11 0 1,45 0-1,-6 8 1,-50-3 1,17 12-1,39-1 1,0-11-1,6 7-2,-17-7 2,-35 7 0,64 5 0,-13-8 1,-22-1-1,-33-4-1,10 1 1,52 3 0,-1 1 0,1-5-1,-12-4 1,11 4 1,6 0-1,-17-4 3,6 5-3,11-1-3,-11-13 3,11 9 1,-6 5-1,1 7 1,-1-3-1,0-1-2,-5-8 2,6 13 2,-18-9-2,-39 0 1,68 13-1,-6-4-3,-23 0 3,-39-1 2,57 1-2,-29 12-4,-40-16 4,12 8 3,62-9-3,-33 1 1,-46-9-1,11 8-2,57 1 2,-29 3 2,-39-7-2,6 7 0,5-7 0,-5-1-2,-6-4 2,6 8 1,-1-3-1,1 7 0,-6-8 0,-17 13 0,6-8 0,-6 4 0,0-5 0,-6 9 1,1-13-1,-1 13-2,-5-8 2,6-5 1,-12-4-1,0 8 1,-11-3-1,-6 3 0,0-8 0,-5 4-1,-6 0 1,0-4 0,0 5 0,-6-1 0,0-4 0,-5 0 1,-1 0-1,1 4-2,0-4 2,-6 0 2,0 0-2,0 0-1,0 4 1,0-4 1,0 17-1,-12 9 0,1 3-3,0-3 3,-29 12 0,-5 0 1,-6 0-1,-11 0-2,6-4 2,-12-9 3,-11 1-3,-11-5 0,5 0 0,-11-8 0,-68 12 0,12-20 0,0 3 0,-12-4 1,6 9-1,-11-9 0,-1 5 0,-27-9 0,-7 4 0,-10 4-1,-23-8 1,22-4-1,-22 13 1,29-5 0,4 0 0,-21-4 2,-35 8-2,6-12-1,22 8 1,29 1 0,-6 3 0,-28-8 0,57 4 0,-18-4 1,18 13-1,5-4-1,0-1 1,22 1 1,6-5-1,12 8-3,50-3 3,12-1 4,0 1-4,10 4-3,7-5 3,11-4 1,5 0-1,12-4 2,6 0-2,22-4-1,0 4 1,50-8 1,35-1-1,17-3-2,78-1 2,-5 0 0,11-12 0,-11-1 1,12 18-1,5-1-1,0-3 1,11 3 1,-17-12-1,6 17-1,-17 0 1,11-1 2,-11-3-2,0 8-2,6 4 2,-18-8 1,12 4-1,0 0-2,-22 0 2,16 4 2,-5 0-2,-17 1-1,-1-1 1,-5 4 2,-28-16-2,-39 12-2,5 0 2,0 5 2,-6-9-2,1 4-2,-7 0 2,1-4 1,5 0-1,1 5 0,-7-1 0,-4 0 2,-7 0-2,-11 0-2,-5-4 2,-12 0 1,0 0-1,-5-4 0,-6 4 0,-6 0 0,0-4 0,-16 4-1,5 0 1,-51 0-2,-6-4 2,-16 4 1,-17 0-1,-18 0 2,-84-9-2,1 5-2,-18 4 2,-6-8 1,-50 3-1,17-3-1,-18 8 1,18-4 2,-6 4-2,11 0-2,46-5 2,-12-7 1,6 16-1,5-12 0,-5 8 0,28-13 1,6 13-1,5-4-2,40 8 2,45-4 1,0 8-1,5-8-1,12 0 1,11-4 1,12 8-1,5-8 1,11 4-1,12-4-1,17 12 1,22-12-1,28 8 1,35-8 2,72 8-2,35-4-2,0 9 2,5-22 1,28 17-1,34-16-1,1 20 1,-24-16 0,7 16 0,-35-38 0,-27 39 0,-29-18 0,5 14 0,-10-14 0,-18 22 0,-61-26 1,-12 13-1,-12 0 1,-10 4-1,-6-8 0,-12 13 0,1-14-1,-17 14 1,-35-13-1,-33 8 1,-11-8 0,-40 12 0,-79-4 2,-28 5-2,-45-13 0,-1 16 0,-21-7 0,4 7 0,18-12-2,-23 9 2,23-1 0,-6-4 0,40 9 0,33-13 0,12 4 0,5 5 0,12 3 0,39 1 0,62-4 0,6-1 0,11-4 0,12 1 0,5 3 1,11-4-1,12-4 0,17-4 0,22 0 0,34-5 0,11 5 0,29 0 0,79 0 0,27-1 0,35 1-1,11 4 1,-17-8 0,-17 8 0,23 8 1,11-4-1,-17-4 1,-34 5-1,1 7-2,-1 1 2,-17 0 1,-5-5-1,-18 9 0,-38-4 0,-52 0 1,-5-1-1,-12 1-2,-11-5 2,-5 5 0,-12-4 0,-11-1 0,-17 9 0,-11-13 0,-23 0 0,-28 1 0,-12 7 0,-22 1 0,-73-4 0,17-5 2,-23 0-2,11 9-2,-11-5 2,6-4-1,22 1 1,6-5 1,50 0-1,-5 0-2,6 0 2,17 4 3,5 0-3,6 0-1,6-4 1,10 0 1,7 0-1,11 0-1,5 5 1,0-5 1,7-5-1,4 5-3,1 0 3,11 0 3,0 0-3,0 9 0,6 4 0,16-5 0,-5-4 0,28 0 0,6 1 0,6-1 0,-1 4 0,-5-3 0,0-1-1,5 4 1,6 1 0,11-5 0,6 0 1,-11 0-1,6 1 1,38-1-1,47 0-3,-58 17 3,-50-12 0,-6-5 0,0 0 0,-5 1 0,-1-1 0,-5 4 0,0 5 0,0-5 0,-6 1 0,0-1 0,1-3 3,-1 11-3,0-16 0,0 9 0,0-9-2,6-4 2,-5-1 0,-7 5 0,6-4 0,6 4 0,0-4 0,0 0 0,0-5 0,0-3 0,0 12 1,-1-5-1,1 5 1,-6 0-1,1 0 2,-1 5-2,0-10-4,-11 14 4,0-5 0,11 5 0,6-9 1,6 8-1,5-4-1,6 0 1,5-8 0,0 4 0,-22 0 0,6 0 0,-1 4-1,1-4 1,-1 0 4,1 5-4,-6-5-2,0 0 2,-1 0-2,1 4 2,0-4 2,0 0-2,-6 0 0,1 0 0,-7-9 0,-5 9 0,-6 0-1,1-4 1,5 0 0,-1 8 2,1 0-2,6-4-1,-6 5 1,5-14 0,1 13 0,0 1 0,-1-5 0,6 4-1,1 0 1,-1 0 2,-6-4-2,1 0-1,5 0 1,0 9-1,1-5 1,-7-4 1,-5 4-1,0-8 1,0 4-1,6 13-1,-1-9 1,1-4 1,-1 0-1,1 0-1,0 9 1,-1 3 0,6-8 0,6-4-1,0 13 1,0-4 2,-6 3-2,-5 1 0,-1-5 0,1 1 0,-1 8 0,7-17 0,-1 8 0,0 5 0,0-4 0,1-5-1,4 4 1,1-8 1,0-8-1,0 4 0,6 8 0,-7-13-1,-4 9 1,-7 0 2,1 0-2,-1-4-2,1-4 2,0 8 1,-1 4-1,1-8 0,-1 4 0,1 0 1,-1-5-1,1 5-1,0 0 1,-1-4 2,1 0-2,-1 0 0,1 4 0,-1 4 0,1-4 0,0 0-2,-6-4 2,-6 4 1,0-5-1,6 1-1,0 8 1,6-8 0,-1 0 0,1 0 0,5-1 0,-5 5 1,-1 0-1,1 0 0,-6 0 0,0-4 1,5-4-1,1 8-1,-1-4 1,7 8 0,-1-4 0,6-4-1,-17-5 1,-1 9 1,1 0-1,6 9 1,-6-9-1,0-5-2,0 14 2,0-13 0,-6 4 0,0 0 1,1 8-1,-1-12-1,0 8 1,-5-4 0,-6 0 0,0 0 1,0 0-1,0 0 0,0 0 0,0 0 0,0 0 0,0 0 1,0 0-1,0 0-2,0 0 2,0 0 2,5-4-2,1 8-2,-6-4 2,0 0-1,0 0 1,0 0 1,0 0-1,6 0 2,-1 0-2,-5 0-2,6 4 2,-6-4 2,6 0-2,-6 0 1,0 0-1,0 0 1,0 0-1,0 0 0,0 0 0,0 0 2,0 0-2,0 0-1,0 0 1,5-8 0,1-1 0,0 1 0,-1-5 0,1 5 0,0 3 0,-1-7 4,1-1-4,-1 5-1,1-9 1,0 0-1,-1 8 1,1-8 1,0 0-1,-1 0 0,1 5 0,0-5 0,-1 4 0,-5 0 0,0 1 0,0-1 1,0 5-1,0-5 2,0 0-2,-5 0-2,5 5 2,-6 0 0,6-1 0,0 1 0,0-1 0,-6 1 2,6-5-2,-5 0 0,-1 5 0,0-1 0,1 1 0,-1-1-1,0 1 1,1-5 2,-1 1-2,1-1-1,-1 4 1,0-3 1,1-1-1,-1 0-1,0 1 1,1-1 0,-1 0 0,0 0 0,1 1 0,-1-1 0,0 0 0,-5 5 0,0-5 0,0 5-1,-1-1 1,1 1 0,5 4 0,6 4 1,0 0-1,-5-9 0,-1 1 0,6-1 0,-6 9 0,6 0 0,0-8 0,0 3 0,0 5-1,-5-21 1,-1 4 1,1-4-1,-1 8 0,0-8 0,1 9 1,-1-14-1,0 1-2,-5 4 2,0-9 1,5 0-1,0 5 0,-5-5-1,5 9 1,-5 4 2,0-8-2,5 4 0,1-5 0,5-8 0,-6 1 0,0 7 0,6 1 0,-5-1-2,5 1 2,-6 4 2,6 0-2,-6-1-2,1 6 2,5 3 0,-6-4 0,0 8 1,6-3-1,0 3 0,-5-3 0,5 3-1,0-4 1,-6 9 2,6 4-2,-5-4 0,-1-9 0,6 5-2,0-1 2,0 5 0,0 4 0,0 0 2,0 0-2,0 0 1,-6-8-1,6 3-3,-5-3 3,5-1 1,0 5-1,0 4 0,0 0 0,0 0-1,0 0 1,0 0 1,0 0-1,0-4-1,0 4 1,0 0-1,0 0 1,0 0 1,0 0-1,0 0 0,0 0 0,0 0-1,0 0 1,0 0 1,0 0-1,-6 4-1,6-4 1,0 0 0,0 0 0,0 4 0,0-4 0,0 0 2,0 0-2,0 0-1,0 0 1,0 0 0,0 0 0,0 0-1,0 0 1,0 0 2,0 0-2,0 0-2,-23 0 2,-10 5 0,-1-10 0,0 10-1,-17-5 1,-11 4 0,-17 0 0,0 5 2,-17-1-2,-17 1-2,-56-9 2,-18 4 2,1 8-2,-11 1 1,5-13-1,5 9-2,-10 3 2,16 9 0,1-8 0,16 0 2,-17-13-2,-11 13-1,23 8 1,-6-9 1,17-16-1,-11 4-2,-6 0 2,39 9 1,46-5-1,5 0 1,12-4-1,11 0-1,11 0 1,11 0-1,12 0 1,6 4 1,-1-8-1,17 4-1,6 0 1,34 0 1,17-4-1,28 4-2,96 8 2,141 5 0,-45 12 0,-17 1 1,-22 4-1,-63-18-1,12 5 1,-23-4 0,5 4 0,7 4 0,-18 9 0,-11-9 0,0 17 0,-17 0 0,-56-13 0,-11 1 0,-12-1 0,-6 5-1,-5 8 1,0-4-1,-6-5 1,0-7-1,1-1 1,-7 0 2,1 4-2,-1 5-3,1 4 3,-6 0 2,0 0-2,0-1-2,0-3 2,-6 0 0,0-1 0,-5 1-2,0-5 2,-1-4 0,-5 1 0,-5-5 0,-1 0 0,-5-1 0,-6-3 1,-6-4-1,1-1 1,-7 5-1,7-1 0,-6-3 0,-12-1-2,-11-3 2,-5 3 0,-6 1 0,5-1 2,-5-4-2,-6 9 0,-5-5 0,-6 1-1,11-1 1,-5-3 0,-6 3 0,-6-4 3,1-4-3,10 9-3,1-5 3,-6 4 1,-6-8-1,-5 5-2,5-1 2,12-8 0,-6-1 0,0 5 2,0 0-2,0 0 0,5-4 0,12 4 0,0 0 0,0 4 0,0 1 0,-6-5-2,0 4 2,-5 0 3,5-8-3,-5 4-1,-6 4 1,-6-4-1,12 0 1,-12 9 0,-11-5 0,-5 0-1,-46-4 1,23 0 2,45-8-2,5-1 0,7 5 0,10 4 0,12-9 0,11 1 2,6 0-2,11-1 0,23-4 0,33-8-1,23 4 1,34 5 0,68-22 0,28-4 1,-6 12-1,23 1-2,22-18 2,-27 10 2,16 3-2,-17 9-1,34-13 1,11 9 1,-28 3-1,-22-3 0,-6 4 0,17 0-2,11-1 2,-34 10 2,-17 3-2,-16-3 0,-1 7 0,-11-20 0,-33 8 0,-41-4 1,1 12-1,0-12-2,-6 13 2,-11-5 1,-6 5-1,-6-1 0,-10-4 0,-7 1-1,1 8 1,-12-5 1,0 5-1,-5-5-1,-12 9 1,6 0 0,-39 0 0,-6-4 1,-6 0-1,-17 0-2,-22 4 2,-6 0 1,-23 4-1,-61-17 0,-18 13 0,12 0 0,-17 17 0,-12-17-1,1-4 1,33 12 0,29-8 0,22 9 0,62-9 0,12 0 1,11 0-1,11-4-1,11 4 1,6-9 1,28 9-1,29-8 0,33-1 0,18 5-1,22 0 1,67-1 1,12-3-1,-23 0 0,-44 8 0,-52 4-1,0-4 1,-11-4 2,-11 8-2,-11-13 0,-6 14 0,-12-1-1,-5-4 1,-6 0 1,-28-9-3,-39-3 2,-29 3 0,-16-4 0,-102-8 2,-1-4-2,-5-1-2,-67 5 2,11-8 5,-12 8-5,-22 21-4,17-13 4,-1 4 1,13 1-1,27 4 0,28-5 0,-16 13-1,39-8 1,0 4-1,28-17 1,1 5 1,10 3-1,23 13 0,46-4 0,-7 0 1,-10 0-1,-29-8 0,51 4 0,6 4-1,5-5 1,11 1 1,12 4-1,11 0-2,6 0 2,28 0 1,0 0-1,85 4-1,22-12 1,113-1 0,57 5 0,-6-4 2,17-5-2,11 26-1,-6-22 1,12 18 0,17 3 0,-23-3 0,-22 4 0,-6 12 0,-51-25 0,-51 0 0,0 8 0,-28 5 1,-28-9-1,-51 18-2,-5-18 2,-12 21 0,-5-12 0,-12 12-2,-11-4 2,-6 5 2,-17-1-2,-5 1-2,-23-14 2,-22 10 0,-12-1 0,-17-4 2,-22-9-2,-57 18-1,-22-22 1,-6 13-1,-17-22 1,-28 27 2,23-27-2,-18 35-2,35-34 2,11 21 1,16-17-1,18 12 0,16-24 0,63 16-1,11-13 1,11 18 0,12-5 0,10 0 2,7-8-2,27 4 0,46-13 0,34 9 2,33-13-2,97 0-3,45-8 3,16 29 1,-22-16-1,11 7 0,-22 1 0,-11 17 0,-63-17 0,0 8 0,-22-4 0,-28 17 0,-69-22 0,-5 14-1,-11-13 1,0 12 3,-6-8-3,-16 4-3,-35-8 3,-39 8 1,-28-4-1,-29 5 0,-107-10 0,-50 35-1,-23-26 1,11 9 0,0-5 0,0 5 0,28 0 0,29-5 0,79-8 0,22 0 1,62 0-1,17 9 0,6-9 0,11 4-1,12-4 1,27 4 0,-5-4 0,96 4 0,130-12 0,73 8 1,0-8-1,1 8-1,27-17 1,-22 21 1,-23-17-1,17 22 0,-28-5 0,-6 4 1,-39-3-1,-34 3-2,-40-4 2,-5-8 1,-17 17-1,-57-13-1,-5 4 1,-6 0 0,-11 0 0,0 1 1,-12-1-1,-5 0-1,0 0 1,-11 1 1,-6 3-1,-6-4 0,0 5 0,0-1-1,1 1 1,-1-5 0,6 4 0,11 1 1,17 4-1,12-1-1,-6 1 1,5 4 0,6 0 0,0 0 1,0 0-1,-5 0 0,-7 0 0,-4-5 0,-12 1 0,-6-5-1,-6 1 1,-5-5 0,0 0-1,-6 5 1,1-5 1,-7 0-1,1 0 0,0 1 0,-6-5-1,0 0 1,0 0 1,0 0-1,0 0-1,0 0 1,0 0 2,5 4-2,-5-4 0,0 0 0,6-4 0,0-5 0,-1 5 0,1 0 0,0-5 1,-1 1-1,1-1-1,5-3 1,-5-5 4,-1 4-4,1-4-2,0 0 2,-6-8 2,0 4-2,0-5-1,-6-3 1,0 7-1,-5 5 1,-6-4 0,-5 0 0,-1 8 4,-11-12-4,0-9-3,-5 13 3,-6-4 1,11-1-1,0 1-2,-6 4 2,1-1-2,-1 6 2,1-1 1,-23 8-1,5 1 2,7 3-2,-1 1-2,-6 4 2,-5-4 1,-6 17-1,-5-13 2,5 12-2,12-16-4,-6 8 4,0 1 2,5-1-2,12-4 0,6 0 0,5-4 0,6 8 0,5-8 0,6 12 0,6-12 0,-1 8 0,12-4 1,0 0-1,0 0-2,0 0 2,12 4 0,5 9 0,11-5 0,0 1 0,6-5 0,0 9 0,0-9 0,5 0 0,1-4 0,5-4 0,0-4 0,6 8 0,0-9 0,-6 5 0,6-9 2,-1 5-2,1-5-1,-6 9 1,1-13 1,-7 4-1,-5-4-2,-6 5 2,-5-5 2,-1 0-2,-5-4 0,0 8 0,0 0-1,-6 0 1,6-3 0,0 3 1,-5 9-1,-7-9 0,1 4 0,-1-3 0,1 7 0,0-3 0,-1 4 0,1-5-1,-6 5 1,0 4-1,0 0 1,0 0 2,0-8-2,0 3 0,0 5 0,0 0 0,0 0 0,0 0 0,0-8 0,0-1 0,6 5 0,-6 4 0,5-4 0,-5-9-1,6 9 1,0-9 2,-1 5-2,1-1-1,0 1 1,5-1 0,0 1 0,6 0 2,-6 3-2,6 1-4,0-4 4,-6 3 0,1 1 0,-7 4 2,1-4-2,0 0 0,-1 4 0,-5 0 0,0 0 0,0 0-2,0 0 2,0 0 2,0 0-2,0 0 0,0 0 0,0 0 0,0 0 0,0 0-1,0 0 1,0 0 1,0 0-1,0 0 0,0 0 0,0 0-1,0 0 1,0 0 0,0 0-1,0 0 1,6 4 2,0-4-2,-1 8-2,1-3 2,-6-5 0,6 8 0,5 5 0,-5-5 0,-1 5-1,6-5 1,-5 9 0,0-4 0,-1-4 1,1 3-1,0 1 0,-1-5 0,7 1 2,-7-5-2,7 9-3,-1-5 3,0 9 3,6-13-3,0 18-1,0-1 1,0 0 0,-6 0 0,0 0-1,-5 0 1,5 1 0,-5-10 0,0 18-2,-1-17 2,1 8 3,0-4-3,-6-5 0,5 10-3,-5-14 3,0 17 0,6-12 0,-6 0 1,0-5-1,0 5 0,0 0 0,0-5 0,0-8 0,-6 13 0,12-13 2,-6 0-2,0 4-2,0-4 2,0 0 1,0 0-1,0 13-2,6-5 2,-12 1 2,12 3-2,-6 1-1,0 0 1,0 0 1,0-1-1,0 1 0,0 4 0,0 0-1,0-4 1,0-1 0,0 5 0,0-4 0,0 0 0,0 3 1,0-3-1,0 0 3,0 4-3,0 0-4,0-5 4,0 1-1,0 0 1,0 0 2,0-1-2,5 5 0,-5-4 0,0 0 0,0-5-2,0-8 2,0 13 2,0-1-2,-5-7-2,5-5 2,0 0 0,0 0 2,0 0-2,0 0 0,0 0 0,0 0 2,0 0-2,0 12-2,0-3 2,0-9 0,0 0 0,0 0-1,0 0 1,0 0 1,0 0-1,0 0 1,-6 13-1,12-5 0,-6 5 0,0-5-1,0-8 1,0 17 0,0-8 0,0-9 0,0 0 0,0 0 0,5 8 0,-5-4 1,0-4-1,0 0 0,0 0 0,0 0 0,11 0 0,1-4 0,-1 4-1,0-4 1,1 4 2,-1-4-2,-5 4-1,5 0 1,-6-5-1,1 5 1,-6 0 1,6 5-1,-6-5-1,0 0 1,0 0 0,0 0 0,0 0 0,0 0 0,0 0 0,0 0 1,0 0-1,0 0 0,0 0 0,0 0 1,0 0-1,0 0-1,0 0 1,0 4 0,0-4 0,0 0 0,0 0-1,0 0 1,0 0 0,0 0 0,5 8 2,1-3-2,-6-5-2,0 0 2,6 0 0,-6 0 0,0 0 0,0 0 0,0 0-1,0 0 1,0 0 0,0 0 0,0 0 1,0 0-1,5 12 0,1 1 0,0 0 2,-1 4-2,1-9-2,0 0 2,-1 1 0,1 12 0,-1-21 1,-5 0-1,0 0-1,6 0 1,-6 0 1,0 0-1,0 0-1,0 0 1,0 0 0,0 0 2,0 0-2,0 0-3,0 0 3,0 0-1,0 0 1,0 0 1,0 0-1,0 0 0,6 9 0,-6-1-1,0-8 1,0 0 1,0 0-1,0 0 1,0 0-1,0 0-2,0 0 2,0 0 2,0 0-2,0 0-1,0 0 1,0 0 0,0 0 0,0 0 1,0 0-1,0 0 1,0 0-1,0 0-2,0 0 2,5 0 3,-5 0-3,0 0-2,0 0 2,0 0 1,0 0-1,12 4 0,-1 1-2,-5-5 2,-6 0 0,5-9 2,1 9-2,-6 0 0,6-8 0,-1 8 1,-5 0-1,0-5-2,6 1 2,-6 4 1,0 0-1,0 0 0,6-8 0,-1 3 0,-5 5 0,6-8-1,-1-1 1,1 1 0,0 4 0,-1-5 1,1-3-1,0 3 2,-1 1-2,1-1-2,0 5 2,-6 0 0,0-5 0,5 5 0,-5 4 1,0 0-1,0-8-1,0-1 1,0 1 0,0-1 0,0 5-1,0 4 1,0-4 3,0 4-3,0 0-2,0-9 2,-5 1 6,-1-1-6,0 1-6,1-5 6,-1 0 0,0 5 0,1-5-1,-7-4 1,1 0 1,-6 0-1,0 1 2,0-1-2,0 0-2,6 8 2,-6-3-1,0-1 1,0 0 2,6 0-2,0 5 0,-1-1 0,1 1 0,0 0 0,0-1 0,5 1 0,0 3 0,6 5 0,-5-8 0,-1-5 0,0 5-1,1-1 1,-1 5 1,6-4-1,-6-1-1,6 1 1,0-1 1,-5 1-1,-1-1 0,6 1 0,0 4 0,-5-5 0,5 1 0,0 3 0,0 5 0,0 0 0,0 0 0,0-21 0,0-4 2,0 12-2,0-8-1,0-4 1,5 3-1,-5 1 1,0-4 1,0 4-1,-5-5 1,10 1-1,-5-1-2,-5 10 2,5-14 2,0 9-2,0 0-1,-6 4 1,6 0-1,-6 0 1,12 0 1,-6 0-1,6-4 1,-6-9-1,0 9-2,5-4 2,-10 3 0,5-3 0,0 4 2,0-5-2,0 5-1,0-4 0,0 4 1,0 4 1,5 0-1,-10 0-1,5 4 1,0 5 2,0-1-2,0 1-2,0-1 2,0 5 1,0 4-1,0 0-2,0 0 2,0 0 1,0 0-1,0 0-2,0 9 2,0 7 0,-6 1 1,12 5-1,-6-1 0,0 0 0,-6 4 1,12-4-1,-6 9-1,0-5 1,0-3 1,0-1-1,0 4 0,0-4 0,0 13 0,0 0-2,0-4 2,0 8-1,5-13 1,-10 9 0,-1-8 0,12 7 3,-6-3-3,0 4 0,5 0-2,-5-13 2,0 9 1,-5-14-1,5-7-2,0 4 2,-6 4 1,0 0-1,1 4 0,-1 4 0,0-4 0,1 13 0,-1-4 0,6-5 1,-6 5-1,1-1-1,5-7 1,-6 7 0,0 1-1,1-9 1,-1 0 1,6 0-1,-6-4 0,6 0 0,0-8 1,0-5-1,0-4-1,0 0 1,0 8 0,0-8 0,0 0 2,0 0-2,0 0-1,0 0 1,0 0-2,6 9 2,0-1 1,-1 1-1,7-1 0,-1 1 0,0-1-1,-5 5 1,0 0 3,-1-5-3,-5-8-1,-5 13 1,5-5-1,0 5 3,0-5-2,0 1-3,0-1 3,0-8 1,0 9-1,0-9 0,5 12 0,-5-7 0,0-5 0,0 0 1,0 0-1,0 0-1,0 0 1,0 12 0,0-3 0,0-1 1,0 1-1,0-5 1,0-4-1,0 17-2,0 4 2,0-8 1,0 0-1,0-5-1,0-8 1,0 0 0,0 13 0,6-1 0,0-7 0,-6-5 0,0 0 0,0 0 0,0 8 2,0-4-2,0-4-2,0 0 2,0 0 0,0 0 0,0 5 2,0-5-2,0 0-1,0 0 1,-17 4 0,-6-8 0,-5-1 0,5 5 0,-5 5 1,0-14-1,5 5-2,6 4 2,0-4 2,0-9-2,6 13 0,0 0 0,0-9 0,-1 1 0,7 4-2,-1-5 2,0 5 0,6 4 0,0 0 0,-17-8 0,0 8 1,0 0-1,-5-5 0,-1 1 0,6 4 0,0 0 0,6 0-1,-6 0 1,0-4 1,0 4-1,-5 4 0,-1-4 0,-5 4 1,0 1-1,0 3-2,-6 1 2,0-1 2,0 0-2,0 5-2,12-4 2,-1 3 0,0-3 0,1-5 1,5 0-1,0-4 0,0 0 0,6 5-2,-1-10 2,7 5 1,5 0-1,0 0 2,0 0-2,-12 5 1,12-5-1,0 0-1,0 0 1,-5 4 0,5-4 0,0 0 0,0 0 0,0 0 0,0 0-1,17-4 1,-12-1-2,12 5 2,6 0 1,11-4-1,5 4 1,6-8-1,6 3 0,-6 1 0,-5 0-3,5 0 3,-5 4 1,5-13-1,0 17 1,0 0-1,0-8-1,0 0 1,1-5 2,-1 5-2,0 4-1,-6-4 1,-5 0 1,0-5-1,-6 9-1,-5-8 1,-6 4 0,0-1 0,-6 1 0,0 4 0,-5-4 2,0 0-2,-1 4-1,-5 0 1,0 0-1,0 0 1,0 0 1,0 0-1,6 0 1,-6 0-1,0 0-2,0 0 2,0 0 1,6 0-1,-6 0 1,0 0-1,0 0 0,5-13 0,6 0 0,-5 5-1,0-9 1,5 0 0,0-4 0,-5 0 2,0 4-2,5 0 0,0 0-2,6-9 2,0 5 1,0 4-1,0-4 0,0 0 0,0 0-1,0 0 1,0-1 1,-6 1-1,0 4-2,1 0 2,-7 5 3,1-1-3,-1 0-2,-5 5 2,0-1 0,0-3 0,0 3 1,0 1-1,0-1-1,0 1 1,0 4-1,0 4 1,0 0 1,0 0-1,0 0 1,0 0-1,0 0 1,0 0-1,0 0-2,0 0 2,0 0-1,-5-9 1,-1 1 1,1 3-1,5 5 1,-6-8-1,-5 4-1,-1-5 1,1 5 0,0-4 0,-6 3 0,0-3 0,0 4 1,0-5-1,-6 5-1,1 0 1,-1 4-1,1 0 1,-1 4-1,6-4 1,0 4 2,0-4-2,0 4-2,-5 1 2,-1-1 0,-5 4 0,0 1 0,0 4 0,-6-9 2,0 4-2,0 1-1,0-5 1,-11 4 0,5-3 0,7 3-1,-1-4 1,-6 5 0,1-1 0,-6 1 2,5-5-2,0 4 3,1-3-3,-1 3-4,-5 5 4,6 0 0,-1-5 0,-5-4 0,0 5 0,0-1-1,-6 5 1,0-9 2,0-4-2,1 0 1,16 4-1,-6-4-2,-5-4 2,-6 0 2,-5 4-2,-6 0 0,0 0 0,11 8-2,-11-3 2,-6 3 0,-5-4 0,-12 0 1,6-4-1,-11 0-1,-12 0 1,-45 0 0,-5 13 0,-6-13 2,11-4-2,-11-9-1,-17 5 1,6 12 2,-12-4-2,12-13-1,-17 1 1,11 7-1,-23 10 1,6-22 0,-17 0 0,-22 4 1,22 13-1,-22-17 0,16 4 0,-11 1-2,23 12 2,-11-17 2,-57 4-2,34 13 0,22-8 0,-39-5 0,-6 9 0,12 8 0,11-4 0,6 0 0,-35 17 0,-10-13 0,16 0 0,6 9-2,-11 8 2,11-17 0,-6 1 0,23 7 1,23-12-1,-40 5 2,17 12-2,22-9-2,-28-4 2,23 5-1,-22 16 1,27-12 0,-16-9 0,22 4 1,6 14-1,-23-10 0,-28-3 0,0 4-1,22 3 1,29-3 1,-23-9-1,-28 9 0,12 4 0,16-9 0,23-3 0,11 12-1,-11 12 1,11-20 1,-6 3-1,-5 10 1,22 3-1,-5-12 0,17-5 0,5 5-2,-5-5 2,11 5 1,22 0-1,46-9 1,-6-8-1,6 4-1,-6-4 1,-6 4 1,-56 0-1,23 8-1,55 0 1,-4-3 0,-1-1 0,0-4 0,6-4 0,17 4-2,6 0 2,5 0 1,6 0-1,11 4 2,6-4-2,5 0-1,6-4 1,0 8 0,6-4 0,11 0-1,0 0 1,0 0 0,0 0 0,0 0 0,6-4 0,11 4-1,5 0 1,7 4 2,10-4-2,6-4 0,6 4 0,-6-5 1,6-7-1,11-1-2,17-4 2,6 9 2,-6-5-2,17 0 0,62 1 0,-23-5 0,-39 0 0,74-9 0,-18 14 0,6-1-1,11 4 1,-28-3 2,6-1-2,6 0-3,-12 9 3,11 17 1,0-9-1,-16-8-1,-40 4 1,73-4 2,-28-1-2,6 14-1,0-1 1,-23-4 0,-39-4 0,11 5-1,56 20 1,-28-16 3,-45-1-3,6 5-1,0 4 1,-1-5-1,-10 1 1,16-4 0,0-5 1,1 4-1,5-4-1,28 1 1,-45-1 0,5 9 0,7-13 0,33-5 0,-39 1 1,5-4-1,0-1 0,51-3 0,-33 7 0,-41 5 0,7-4-1,-1 4 1,12-4 1,-18 4-1,7 0-2,5 4 2,5-8 0,7 4 0,-7-4 1,7 4-1,10-5 1,57 1-1,-28 4-1,-45-13 1,11 1 1,56-1-1,-22 5-2,-45 3 2,5 1 2,6 0-2,45-9-1,0 9 1,0-9 0,-22 5 0,-29 8 1,6 0-1,57-4 1,-18 4-1,-39 0-2,68-9 2,-29 22 2,-33-5-2,61-16-1,-21 4 1,10 4-1,0-9 1,-16 18 1,-46-9-1,12 0 0,50 0 0,-16-5 0,-46 10 0,6-5 2,45 4-2,-23 8-4,-44-12 4,5 5 0,6-5 0,-6 8 1,-6-4-1,6 1-1,0 3 1,6-4 0,-1 9 0,-16 0 1,22-1-3,1 1 2,-1 4 2,0-8-2,-16-5 0,22 0 0,45-4 0,-17 4 1,-56-4-1,-1 4-1,12 1 1,6-5 0,11 0 0,28 8-1,-45-4 1,6 5-1,5 4 1,-11-9 3,-5 4-3,5 5-1,-12 8 1,1-12 0,-11 3 0,-12-3 0,-6 3 0,-11-3-1,1-5 1,-12 5 1,0-5-1,-12 0-2,-10 0 2,5-4 2,-40 5-2,-5-18 0,-17 13 0,-17 0 0,5 4 0,-16-4-2,-17 0 2,-57-8 0,12 12 0,-12-13 0,12 5 0,5 4 1,-6 0-1,18-4 1,33 0-1,-78 4-2,27-13 2,-10 17 2,-12-8-2,22-4-2,-10 8 2,10 4 0,1 0 0,-12 0 2,17-4-2,-16 17-2,-18-17 2,23 9 0,-11-5 0,11 0 1,-12 5-1,-5-1-1,29-8 1,-7 9 2,6-9-2,12 12-2,56-12 2,-6-8 2,-5 4-2,0 4 0,11 0 0,5 4 0,1 0 0,5-8-1,-5 4 1,5-4-1,0 4 1,6 0 2,6 0-2,-6 0-1,-6 0 1,-5-5 1,-1 1-1,6 8-2,6 5 2,0-9 1,0 0-1,0 0 0,0-4 0,0 4 1,0 0-1,5-9 0,7 1 0,-1-5 1,-6-8-1,1 21-1,-1-9 1,1 5-2,5 0 2,0 0 2,6-5-2,0 5-1,17-5 1,-6 5-1,-6 0 1,1-5 1,-6-3-1,0 3 0,-6-3 0,0 3-1,12 1 1,-18-5 0,1 0 0,-1 1 0,1-1 1,-1 4-1,1 5-1,-1 0 1,7 0 1,4-1-1,1 1 0,-5 0 0,-13 0-1,-4 0 1,-1-1 2,12 10-2,-1-5 1,-11 8-1,-5-4-2,-6 0 2,0 5 1,11-5-1,-28 0 0,-56 1-1,28 3 1,39-8 0,-11 4 0,-56 13 0,27-13 0,46 1 0,-11-10 0,-6-3 1,12 0-1,-12 3-1,-6 5 1,-67-4-1,33 0 1,46 0 1,-17-9-1,-40 0 1,6 5-1,45 4 0,-57-1 0,35 10-2,39-10 2,0-3 2,-6-1-2,6 5 0,6 0 0,16-5-2,-5 1 2,6-1 2,11 1-2,5 0 0,6 3 0,12 1 1,5 0-1,0 0-2,5 4 2,1 4 1,11-4-1,0 0-1,0 0 1,0 0 0,17 8 0,28 5 0,17 4 1,6-4-1,0-5-1,17 5 1,16-9 1,52 0-1,-12 9 0,5 0 0,-5 8 3,-11-21-3,-34 0-2,68 13 2,-23-13-3,6 0 3,0 21 2,-23-9-2,-34-3 0,12-5 0,44 9-1,-16-5 1,-45-8 2,5 9-2,1-1-2,-12-4 2,-6 5 0,6-1 0,0-3 1,-6 3-1,1-4 0,-7 5 0,-10-1-2,-6 1 2,5 3 0,-5-3 2,0 4-2,-6-9-1,-11 4 1,-6-3 1,0 7-1,0-3 0,1-1 0,-1-8 1,6 4-1,0-4-1,-1 5 1,7-5-1,11-5 1,11 1 1,6-4-1,-1 3 0,-5-3 0,6 0 0,6 3 0,5 1-1,0 0 1,-17 0 0,17-1 1,0 1-1,0 4-1,0 0 1,-6-4 2,-11 8-2,6-4-1,0 9 1,5-5 0,0-8 0,6 4 1,-11 0-1,23-9 0,-1 1-2,0-1 2,40-16 2,-51 16-2,11-3-1,6-5 1,40 4-1,-46 0 1,12-4 0,56-8 0,-17 8 1,0 9-1,0-9-1,-17 0 1,-39 8-1,11 1 1,56-5 1,-22 0-1,-40 9 2,12 4-2,45-8 0,-1 3 0,7 5-1,-18 5 1,-39-10 0,57 5 0,-1 0-1,-22 0 1,-40 0 2,68 0-2,-28 0-2,-40 5 2,6-5 0,62 4 0,-28-4 0,-39 0 0,4 0 2,47 4-2,-18 0-2,-45-4 2,5 0 0,7 5 0,-18-5 0,6 8 0,0-8 1,6 4-1,0 5 0,-1-9 0,-16 4 1,0 0-1,5 0 1,6 5-1,0-5-1,0 0 1,-17-4-1,6 5 1,5-1-1,1-4 1,-1 8 1,6 5-1,-11-17 0,5 8 0,6 0 0,0-4 0,6-4 0,-12-4 0,6 3 1,6 1-1,5 0-2,1 0 2,-12 8 2,5-13-2,1 9-1,0 5 1,5-5-1,-11-5 1,-6-3 2,6 4-2,0-1-1,0 1 1,0 8 1,-11-4-1,-6 0 1,0 0-1,6 9-2,0-9 2,5 0 1,-5-4-1,-6 4-1,-11 0 1,0 0 0,5 0 0,-5 0 1,5 0-1,-5 8-1,0-8 1,-6 0 0,0 4 0,-5 5 0,-6-1 0,-12 1 0,6-1 0,1-4-2,-1 1 2,6 3 3,0 1-3,5-5 0,1 4 0,5-8-1,-6 0 1,1 0-1,-1 0 1,-5-4 0,-6 0 0,-11-5 3,0 1-3,0 12-3,0-12 3,0 12 0,0-4 0,-6 0-1,-5 0 1,-6 0 0,0 0 0,0 0 0,0 0 0,0 0 1,0 0-1,0 0-2,0 0 2,0 0 0,-68 8 3,-5 1-3,-1-1-2,-10-3 2,-12-5 0,0 0 0,-51 8 2,6-4-2,51 1-2,-1-5 2,7 0 0,-12-5 0,-57 5 0,18-4 0,61 4 0,1 0 0,-6 0 1,-6 9-1,1-9-1,10 0 1,1 0 0,-6 4 0,-6-4 0,1 4 0,5 0 0,17 5 0,-6-5 2,6 0-2,-6 5-2,0-5 2,0 0 1,1 0-1,5 1-1,11-1 1,-6 4 0,-5 1 0,0-5 0,0 0 0,0 0 2,6 1-2,5-1-2,11 0 2,1-4 1,5-4-1,6 8 0,5-4 0,6 0 0,6 4 0,0 1-1,5-5 1,6 0 0,0 0 0,17 0 0,17-5 0,22-3 1,12 8-1,0-9-1,11 5 1,11 0 0,6 0 0,23 4 0,-46-9 0,12 5 2,5 4-2,-5-4-1,-1 4 1,7 4-1,-1 0 1,0-4 1,-5 4-1,-12-4-2,1-8 2,-1 4 2,0-5-2,1 9 0,-1 0 0,-5 9-1,-6-13 1,0 12 0,6 0 0,-6-8 0,6 0 0,-6 13 0,0-9 0,-17-4 0,0 0 0,0 5 1,6-5-1,-6 4 0,6 0 0,0-4 1,0 0-1,-1 9-2,-5-9 2,-11 4 2,6-4-2,-6 4-2,0-4 2,-1 0 0,-4 0 0,-1 0-1,0 0 1,0 4 2,1-12-2,-1 4 0,0-5 0,6 9-1,0 0 1,5-4 1,-11 0-1,18-5 0,4 5 0,7-9 0,-1 5 0,1 4 0,-1 4-1,-11-9 1,-11-4 0,6 13 0,-1-4 1,6 0-1,-5 0-1,5-5 1,6 9 0,0-4 0,5 4 2,-11-4-2,0 0-1,6 4 1,0 0 1,0 0-1,0 0-1,5 0 1,1-5 0,-12 1 0,-6 4 1,1 0-1,-1 0 0,1 0 0,-6 4-2,-1 1 2,-4-5 2,-7 12-2,1-12-1,-6 9 1,-6-9-1,0 12 1,1-12 0,-7 9 0,1-5 0,-6-4 0,11 0 0,1 9 0,-1-1 0,0-4 0,0 9 2,1-5-2,-1-8-3,0 9 3,1-1 1,-1-3-1,0-1 1,-5 9-1,5-5-1,0-4 1,1 0 1,10 5-1,-5-1-1,0 1 1,6 4 0,5-9 0,0 4 1,-5 1-1,-1-5 0,-5 0 0,-6 0-1,1 1 1,-7-5-1,1 4 1,-6-4 2,6 4-2,-6-4 0,0 0 0,0 0 0,0 0 0,0 0 2,0 0-2,0 0-3,0-8 3,0 3 2,0 5-2,0 0 0,0 0 0,-17-12-1,0-1 1,0 5 1,0-9-1,-17 4-1,-5 9 1,-12-13-1,-6 4 1,1 0 2,-1 5-2,12-1-1,0 5 1,0-4 0,-6 3 0,0 1 0,6-4 0,0 4 0,6 4 0,-1 0 1,1 0-1,5 0 0,5 0 0,-10 0 0,-6 0 0,0 4 0,-6 0-1,0-4 1,-11 4-1,5-8 1,7 4 0,-7 0 0,-10-8-1,-1 3 1,-6 10 2,7-5-2,-1 0-1,-5 4 1,-1-4 2,-5 0-2,-6 0 1,18 4-1,-7-4-3,-10 0 3,-1 0 0,6 0 0,6 4 0,-1 5 0,-5-5 0,-5 0 0,-1 5 1,6-5-1,11 0 0,0-4 0,-5 0 0,0 0 0,-6 0 0,5-4 0,7 12-2,-1-12 2,0 4 2,6 4-2,-6-4 0,1 0 0,-1 0 1,11-8-1,1 4 0,-6-1 0,0 10-1,-6-5 1,-5 4 1,11-4-1,-6 4 1,-6-4-1,-5 0-2,-11 0 2,11 0 0,11-4 0,-5 4 0,0 8 0,-1 1 0,1-1 0,5-3 1,12 3-1,10 0-1,1 1 1,6-5 0,5 9 0,6-9 2,5-4-2,6 4-1,6-4 1,0 0 1,11 0-1,-6 0-1,6 0 1,0 0 1,0 0-1,0 0-2,0 0 2,0 0 1,0 0-1,0 0-1,0 0 1,0 0 3,0 0-3,0-4-3,0 4 3,6-8 0,5 3 0,0-7 0,0-1 0,6 0 0,0-16 0,6 7 2,11-3-2,5-9-1,12 5 1,-6-5-1,6 0 1,17 4 2,11-4-2,45-25 0,11 0 0,18 4-2,-12 8 2,17 9 1,11-4-1,-11 4 0,23 0 0,-17 21 0,16 0 0,-5 0 0,-5-9 0,10 9-1,-33-4 1,-12-4 3,1 8-3,-51 4-1,-1-8 1,-16 0-1,0-4 1,-1-1-1,-10 1 1,-6-1 0,-12 1 0,-5-5 1,-6 5-1,-5 8-1,-6-4 1,-6 4 0,-5 4 0,-1-4 2,1 9-2,-6-5-2,0 0 2,-6-4 0,1 5 0,-7-9 0,1 4 0,-6-5 2,0 10-2,0-9-1,0-1 1,12 1 0,-1 0 0,1 4-1,-7 4 1,1-3 0,0 3 0,-6-4-1,0 4 1,-6 5 0,1-1 0,-1-3 1,-5-1-1,0 0 0,-6 0 0,0 1-1,0 3 1,0-3 0,0 3 0,12 1 0,5 3 0,-6-3 2,1 4-2,-1-5-1,0 5 1,1 0 1,-6 0-1,-1 4-2,1-5 2,0 1 0,-6 4 0,0-8 0,0 3 0,6 1 0,0 4 0,0 9 1,-12-9-1,1-5 1,-1 14-1,-5-5-1,0 0 1,0-4-1,5-12 1,1 16 1,-1-4-1,6 0-2,6-9 2,11 9 1,0 5-1,-5-5 1,-1 0-1,1-5 0,-1 5 0,-5 0-1,-6-4 1,0 4 0,-6-4 0,1 4 0,-1-4 0,7-1-1,10 5 1,-5 5-1,-6-10 1,0 5 2,-5-4-2,-1-4 0,-5 16 0,0-12-1,0-4 1,-6 3 2,11-7-2,1 3-3,-1 5 3,-5 0 1,6-13-1,-1 8-1,-5 1 1,5 4 1,-5-1-1,0 5 0,6-8 0,5 8-1,11 4 1,-11-8 0,0 4 2,1-4-2,-1 4-1,0-9 1,0 9 1,0 0-1,-5-4-1,-7 0 1,1 8 2,11 4-2,-5-12-2,-6 0 2,-6 0 0,-6 4 0,-5 0 0,-5 0 0,10 4 1,-5-4-1,-6 4-1,-11-8 1,0-5 0,12 9 0,-12-8-1,-12 0 1,1-1 1,5 9-1,6-4-1,0 17 1,-5-22 2,-1 1-2,0-1-1,6 1 1,0-9 1,-5 8-1,-1 1 0,0-9 0,12 4 0,-1 9 0,1-9 0,-6 5 0,0-5-1,6 0 1,5-4 0,6 5 0,0-1 0,-6 5 0,-11-1 0,0-4 0,6 5 1,-1-1-1,1 9-2,-1 0 2,1 0 1,0-4-1,5 4-2,11-8 2,1 4 3,5 4-3,-5-9-1,-1 5 1,-5 0-1,-5-1 1,4 5 1,7 0-1,11 5 1,-6-1-1,-5 0-2,-1-4 2,-5 4 2,6-4-2,-6 0 0,16 0 0,-4 0-1,-1 0 1,-6 5 1,-5-1-1,0-4 0,-6 12 0,12-3 0,-17 8 1,-1 0-1,-5 0-2,0 0 2,17-5-1,-6 1 1,1 4 0,-1-4 0,6 4 2,-6-5-2,6 1 1,0-5-1,5 1-2,18 4 2,-1-5 0,1 9 0,5-8 1,0-1-1,0 5 0,6-5 0,0 1-2,5-1 2,6 1 1,0 3-1,0-3-1,6-1 1,0 5 1,5-9-1,6-4-1,-5 17 1,5-13-2,0-4 2,5 13 2,1 0-2,5-5-1,12 1 1,5 3 1,0 5-1,12-4-1,16-5 1,18 5 2,-1-4-2,17 8-1,63-5 1,-18 1 0,-39-13 0,85 4-1,-18 9 1,18 0 2,-6-18-2,-6 5 1,18-4-1,-7 13-2,18-9 2,-6 0 0,17-5 0,16 5 0,-27 0 0,-18 0 0,131 0 0,16-4 2,-67-9-2,-12-4 1,-39 5-1,-34 12-3,-6-13 3,12 5 0,5-9 0,-22 8 2,5 5-2,1-5-2,-35 1 2,-45 4 1,6 0-1,51-1 0,-40-12 0,-44 22-1,4 3 1,-5 1 1,6-18-1,5 13 0,-5-4 0,-6 0-1,17 0 1,6-4 0,5 4 0,-16-4 2,5 0-2,-6 4-1,0 4 1,1 0 0,-6-8 0,5 4 0,-11-9 0,0 14 1,0-5-1,12-5-1,-1 1 1,6 13 0,-11-5 0,5 4 0,0-3 0,6-1-5,-5-4 5,-1-4 4,-5 4-4,-17 0 1,-6-5-1,-6 5 0,-5 0 0,-5-4 2,-7 8-2,-5 1-2,0-1 2,-6 0 0,-5-8 1,0 0-1,-6 4-2,0 0 2,0 0 0,-63 0 1,-10-9-1,0 9-1,-1-4 1,-10 0 1,-12 4-1,-40 0 0,46 0 0,-6 0 0,-62-5 0,22 10 0,40-10 0,-11 5 0,-40-8 0,6 16 0,51-8 0,-12-4 1,-33 4-1,50 0 0,-5 4 0,0-4 0,-1 0 0,24 0-1,5 0 1,-1 0 1,13 5-1,5-5-1,5 0 1,12 4 0,0-4 0,11 4 0,0-8 0,5 0 0,12 4 0,0 0-1,17 4 1,17 0 3,11-12-3,17 3-3,6 1 3,-6 8 1,12-4-1,10 0 0,1 5 0,-6-5 0,11 0 0,6-5 0,51 1 0,-17 4 1,-68 0-1,6 0-2,-1 0 2,7 0 3,5 0-3,-6 0-6,6 4 6,6-4 3,0 0-3,-1 0 1,-10 0-1,-12 0 0,-6 5 0,-5 3-2,-6-4 2,-5-8 0,-12 4 0,-6 0-1,-5 4 1,-5-4 2,-7 0-2,-10 5-1,5-5 1,0 0-2,-68 0 2,-11 4 0,0-8 0,-17 4 2,-6-9-2,-33 9-2,50-4 2,-5 0 1,0-1-1,-1 1 2,12 4-2,17 0 0,6-4 0,5-5-2,6 5 2,5-4-2,12 8 2,0 4 1,5 0-1,6 5 0,6-9-2,0 0 2,5 0 2,6 0-2,-11 0 1,11 0-1,0 0 0,0 0 0,0 0 1,0 0-1,-6-5 0,6 5 0,0 0-2,0 0 2,0 0 2,0 0-2,0 0-4,-6 0 4,6 0 3,0 0-3,0 0 2,0 0-2,17-4-1,6 4 1,16-8 0,12 8 0,11 0-1,6-9 1,-11 9 1,5 0-1,11 5 0,0-5 0,6 4 1,-5-8-1,-12 8-2,0-8 2,0 4 1,0 0-1,0 0 2,0 4-2,-5 0-2,-6-4 2,-12 4-1,-5-4 1,-6 0 1,0 9-1,1-9 0,-1 4 0,0 0 0,0-4 0,0 0 0,6 4 0,0-4 0,6 5 0,5-14 0,0 5 0,0 4 0,6 0 0,5 0 1,7 4-1,-1-4-2,0 9 2,-11-9 0,-1 0 0,1 0 0,0 8 0,0 1 0,-6-5 0,0-4 1,0 4-1,0 0 1,0-4-1,-11 9-4,0-5 4,0-8 3,-6 8-3,-11-4-1,0 0 1,0 0 2,-6 0-3,1 4 1,-1 0 1,0 1-1,1-5-1,-1 0 1,6 0 2,0 0-2,5-5 0,1 10 0,-1-5-2,7 4 2,-1 0-1,0 0 1,6-8 2,-6 8-2,0-4-1,-5 0 1,0 0 1,5 5-1,0-1 0,6 4 0,0-3 0,0-1 0,5-4 0,-5 0 0,0 0 0,0 4 0,0-4-1,-6 4 1,0 0 0,-5-4 0,-6 5 2,-6-5-2,0 0-3,0 0 3,-5 0 0,-6 0 0,0 0 1,0 0-1,0 0-1,0 0 1,6 12 0,-1-3 0,1-1 1,0 5-1,-6 0-1,0-1 1,0 5 0,0-8 0,0 12 0,0 4 0,0 1 1,0-5-1,0 4-1,0 5 1,0-13 0,0 0 0,0 0 0,-6 17 0,6 4 0,-6 4 0,1 0 0,5 5 0,0 0 0,0-9 0,0-4 0,0-5 0,0 1 0,-6-1 0,6-3 1,0-1-1,0 1-1,-6-1 1,6 5-1,-5-1 1,-1 1 1,0-5-1,1 5 0,-1 0 1,1-1-1,5-3-1,-6-5 1,0 4 0,1-8 0,5 0 1,0-4-1,-6-1-1,6 1 1,-6 0 0,6-5 0,0 5 0,-5 8-1,-1-4 1,6-4 0,0 4 0,0-5 1,0 1-2,-6 4 1,6-4 1,0-13-1,0 0 0,-5 12 0,5-3 0,0-9 0,0 0 0,0 0 0,0 0 0,0 0 0,0 0 0,0 0 0,0 0 1,0 0-1,0 0-1,0 0 2,-6 13-2,0-1 1,1-3 0,5-9 0,0 0 0,0 0 0,-6 8 0,1 1-1,-1-1 1,6-8 1,0 0-1,0 0 1,0 0-1,0 0 3,0 0-3,0 0 0,17-34-2,0 5 2,5 3 0,7-8 0,-13-4 0,-4 4 0,5 5 0,0-1 0,0 1 0,0 3 0,-6 5 1,0 4-1,0 4 2,-5 1-2,0-1-3,-1 0 3,1 1 1,-6 3-1,0 1-1,0-1 1,0 5 0,0 4 0,0 0 0,0 0 0,0-4 0,0-1 0,0 5 0,0 0 0,0-8 1,0 0-1,0-5 0,0 0 0,0 0 0,0 1 0,-6-1 0,1 5 0,5-1 1,0 1-1,-6-5 1,0 4-1,1 1 0,-1 0 0,0 3 0,6 5 0,-5-4-1,5-4 0,-6-5 1,6 4 0,0-3 0,0 3 0,0 1 0,0-1 0,0 1-1,0-9 1,0 13 1,0-5-1,0 5 1,0 4-1,0-8-1,-11-1 1,11 5 0,0 4 0,0-4 0,0 4 0,-6 0-1,6 0 1,0 0 1,0-5-1,0 5 0,0 0 0,-5 0 0,5 0 0,0 5 1,0-5-1,0 0 0,5-5 0,-5 5-1,0 0 1,0 0-1,0 0 1,0-4 1,0 4-1,0 0 0,0 0 0,0 0 0,0 0 1,0 0-1,0 0 0,0 0-2,0 0 2,0 0 0,6 13 0,0 4 1,-6-5-1,0 1-3,0 0 3,0-5 2,0-8-2,0 0 1,-6 17-1,6 4-3,0 1 3,0-1 3,-6 4-3,6 5-1,0-5 1,0 1-2,0 3 2,0 1 3,0 4-3,0-5-2,0 1 2,0-5-2,0-3 2,0-1 1,0 4-1,-5-4 0,10 0 0,-5-4 2,6 5-2,-6 7 0,0-8 0,6 1 0,-6-1 0,0 0 1,0-4-1,-6-4-3,6 3 3,-6-3 1,1 0-1,-1-5 0,6-8-2,-11 13 2,5 0 2,0-5-2,-5 1-1,0 3 1,-1-3-1,1-1 1,0 1 0,5-1 0,1 1 0,5-9 0,-12 12 5,1-3-5,5-1-4,6-8 4,0 0 0,-17 9 0,1-1 1,-1 1-1,0-5-2,-12 4 2,7-3 1,-6-1-1,-1 0 1,1-4-1,0 0 0,11-4 0,6 0 1,-6 4-1,0-5 0,0-3-2,0-1 2,0 5 2,-5 0-2,-1 0-2,-5 4 2,-1-4 1,-4-1-1,-1 5-2,0 0 2,0 0 0,6-4 0,5 13 1,1-5-1,-1-4-1,0 4 1,-5-4 1,0 4-1,-6 5 2,0-5-2,-5 0 0,-1-4 0,-5 4 0,0-12 0,5 8-1,12-4 1,0-1-1,0 1 1,5 4 1,1-4-1,-1 4-1,0-4 1,1 0 1,-1-5-1,-5 9-37,0 0 37,0-17-10</inkml:trace>
</inkml:ink>
</file>

<file path=ppt/ink/ink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0:47:28.394"/>
    </inkml:context>
    <inkml:brush xml:id="br0">
      <inkml:brushProperty name="width" value="0.29167" units="cm"/>
      <inkml:brushProperty name="height" value="0.58333" units="cm"/>
      <inkml:brushProperty name="color" value="#FFFF00"/>
      <inkml:brushProperty name="tip" value="rectangle"/>
      <inkml:brushProperty name="rasterOp" value="maskPen"/>
      <inkml:brushProperty name="fitToCurve" value="1"/>
    </inkml:brush>
  </inkml:definitions>
  <inkml:trace contextRef="#ctx0" brushRef="#br0">586 381 0,'0'0'17,"0"0"-17,0 0 10,0 0-10,0 0-1,0 0 1,6-4-3,-6 4 3,11-4-3,11-5 3,1 9-2,5-4 2,6 4-5,6 0 5,-1 0-6,12 4 6,5-4-1,12-4 1,6 0-2,5-5 2,-6 1 2,12-5-2,5 5-3,0-5 3,-5 0 0,5 1 0,51-14 4,-17 1-4,-50 4 4,-6 8-4,-1 0 2,7 1-2,-1 3 0,6 1 0,-11 4 2,5 4-2,1 0-2,-1 0 2,6 4 0,-11-4 0,-1 4 2,-4-4-2,-7 4-2,-5-4 2,5 0 0,1 0 0,5 4 3,-6-4-3,6 5 2,-11-1-2,6 0-2,-1-4 2,0 9 1,-5-1-1,0 5 1,0-5-1,-6 5 2,6-5-2,0 5-3,-12-13 3,6 0 1,0 4-1,1-4 2,4 0-2,-4 5 0,-7-5 0,1 4 2,-12 0-2,-6 5 0,1-5 0,-6 0 14,-6-4-14,-5 4 1,-6-4-1,0 0-3,-40 17 3,1 4 0,-1-4 0,-5 0-1,-6-8 1,1 3 2,-13-7-2,7-1 1,-6 4-1,5-3-1,-5-5 1,-5 4-2,-7-4 2,-5 0 1,6 8-1,-6-4 0,-6 1 0,-5 3-1,-6-4 1,6 1 1,-12-1-1,-67 0 2,33 9-2,46-5 1,-6-8-1,-11 4 2,-46 1-2,1 12-1,-1-9 1,29 1-1,40-1 1,-1-8 2,-5 0-2,-1 0 0,12-4 0,0-5-1,6-3 1,5 3-1,6 1 1,6-1 4,-1 5-4,6-4 0,1-1 0,10 9-1,1 0 1,5 0-1,0-4 1,6 8 0,5-8 0,0 4 0,7 0 0,-1 0 0,5 0 0,1 4-3,0-4 3,-1 4 0,12-4 0,0 0-1,-11 0 1,11 0 0,0 0 0,0 0 1,0 0-1,0 0 4,0 0-4,0 0-5,0 0 5,0 0 2,0 0-2,0 0 4,0 0-4,0 0 0,0 0 0,0 0 4,-17-4-4,-5 4-2,-1 0 2,6 4 3,0-4-3,0 0-1,0 0 1,6-4 4,5 4-4,6 0 6,-5-8-6,-1 8 3,6 0-3,0 0 0,0-17 0,0 0 1,0 0-1,0 8 1,0 1-1,0-1 3,0 1-3,0 4-1,0 4 1,0 0 0,0 0 0,0 0 0,0 0 0,0 0 9,0 0-9,0 0-1,0 0 1,0 0-7,0 0 7,6 17 6,-6 0-6,0 12-2,5 9 2,1 0 0,0 5 0,-1 3 1,1-3-1,0 3 0,5-12 0,0 0-1,0-9 1,1 1 1,-7 3-1,7-3-1,-1 8 1,-5 0 1,-1 4-1,1 0-6,-6 0 6,0 4 0,0-4 0,6-4 0,-6-13 0,0 0 5,0-4-5,5-4 0,-5 0 0,6-5-1,-6-8 1,0 0-4,0 13 4,0-5 0,0-8 0,0 0 1,0 0-1,0 0 4,0 0-3,0-21-1,0-4-5,0-9 5,0-4 5,0-4-5,-6-5 3,1 13-3,-1 0 0,-5 0 0,-1-8-3,1 4 3,0-9-5,5 1 5,0-9 0,1 0 0,-1 4 0,1 13 0,-1 0 5,0 4-5,1 4 1,-1 5-1,0 8 0,6 0 0,0 4-1,0 5 1,0-1-1,0 5 1,0 4-4,0 0 4,0 0 0,-5-4 0,5 0-1,0 4 1,0 0 0,0 0 0,5 12 0,-5 5 0,6 4 5,0-12-5,-1 16-5,1 9 5,0 4 1,-1 26-1,1-18 0,-1 1 0,1-9 0,0 13 4,-1-5-4,1 5-4,5-8 4,-5 3 4,0-8-4,-6-8 1,5-1-1,-5-3-5,0-5 5,0 0 0,0-4 0,0 0 5,0-17-5,0 0 0,6 9 0,-6 3 0,0-8 0,0-4 0,0 0 0,0 0-1,0 0 1,0 0 0,11 5 0,1-1 1,4 0-1,1 5-1,-5-9 1,10 4-1,6 0 1,6 0 1,6-8-1,5 8 1,6-4-1,-6 0 0,0-4 0,6 4 3,0-4-3,0 4 0,5 0 0,6 4 5,-6-4-5,7 9-1,-13-14 1,7 5 0,5-8 0,6 4 2,5-1-2,-5 5 2,5-8-2,1 12 1,-1-12-1,6 3 2,0-7-2,-6 8 0,1-5 0,5 1-1,0-1 1,0 9 1,-12 0-1,1 9 0,0-5 0,0-8 1,-1 8-1,1-4-1,0 0 1,0-4 2,-12 4-2,-5-9 0,0 13 0,-1-12 0,1-1 0,-6 5 2,1 0-2,-1-5 0,0 9 0,-6-4-1,-5 4 1,0 0 2,0 0-2,-6-4-1,0 4 1,1-4 2,5 4-2,-6-4 1,0 8-1,0-13-1,6 9 1,-6-4 0,6 4 0,-6-4 1,1 0-1,-7-5-1,1 9 1,5-4 0,-5 4 0,-1-9 1,-5 5-1,-6 4-1,1 0-1,-1 4 2,-5-4 2,-6 0-2,0 0 1,5 0-1,7 0 0,-7 5 0,1-10 0,5 5 0,0-4 2,1 4-2,-1-4-2,0 4 2,1-4 1,-1 4-1,-6-9 3,1 5-3,0 0 0,-1 0 0,1-5 3,-6 5-3,0 4 7,6-9-7,-1-3 0,1 3 0,5-12 0,1-4 1,-1 8-1,0 0 3,0 0-3,1 4 0,-7-4 0,1-8 3,0 8-3,-1-8 1,-5-9-1,0 8 0,0-3 0,0 3 1,0 1-1,0-5-2,0 5 2,-5-1 0,5 5 3,-6-4-3,6 8-1,-6 0 1,6 0 0,0 0 0,-5 4 0,5-4 0,-6 1 0,0-1 0,6 0-1,0 0 1,-5-4 1,5 4-1,0 4-2,-6-4 2,0 4 0,6 1 0,0-1-1,0 4 1,-5-3 2,5 3-2,-6 1 0,6-1 0,0 1-1,-5-1 1,-1 5-2,6 4 2,0 0 2,0 0-2,-6-4-1,6 4 1,-5-9-1,-1 1 1,0 0 2,1 3-2,5 5-2,0 0 3,-6-8-1,0-1-4,-5 1 4,0 4-5,5-1 5,-5 5 3,11 0-3,-17-4-3,6-4 3,5 3-1,6 5 1,-6-4 4,6 4-4,-17-4-4,-5 4 4,-6 8-2,-6 1 2,0 4 0,0-1 0,-5 5 0,5-8 0,0 3 0,0-3 0,0-1-1,6-3 1,0-1 4,5-4-4,0 4-1,1-4 1,-6 4-2,-1-4 2,-4 0 0,-1-4 0,-6 8 3,1-4-3,-1 0-1,1-4 1,5 13-1,0-9 1,0 4-2,0-4 2,-5 4 2,-1-4-2,1 8 2,5-8-2,0 0-1,0 0 1,0-4 0,0 0 0,6 0-1,0 0 1,0 4 2,-1 0-2,1 4-1,0-4 1,0 4-3,0-4 3,-1 4 0,1-4 0,0 4 3,0-8-3,-1 4 0,1-4 0,0 4 0,0-4 0,5 4 0,1 0 0,-7 0 0,-4 0 0,-1 4 0,0-4 0,-6 4 0,1 0 0,-1 5-3,1-9 3,5 0 2,0 0-2,0 0 0,6 0 0,0 0 1,5 0-1,6 0 0,-5 0 0,-1 0-2,0 0 2,1 0 3,-6 0-3,-1 0-1,1 0 1,-6 0 0,0-4 0,1 4 1,-1-5-1,6 5-1,-1 0 1,1 0 0,0 0 0,-6 0 4,0-4-4,0 4 0,0-4 0,1 4-6,-1 4 6,0 0 2,0-8-2,0 4-1,0 0 1,0 0 1,6-4-1,0 4-2,-6 0 2,0 0 2,0 0-2,0 4-2,1-4 2,4 4-1,1 1 1,0-1 0,0-4 0,-1 0 0,1 0 0,6 0 0,-1 0 0,6 4 1,-5 5-1,-1-9-1,-5 4 1,5 0 0,1-4 0,-1 4 2,0 1-2,1-1-1,5-4 1,0 4 1,6-4-1,-1 4-1,1-4 1,0 0 0,0 0 0,11 0 0,0 0 0,0 0 2,-12-4-2,1 0-2,11 4 2,0 0-1,0 0 1,0 0 2,0 0-2,0 0 0,0 0 0,0 0-1,0 0 1,0 0-3,0 0 3,0 0 1,0 0-1,-6 4-1,6-4 1,0 13 0,6 4 0,0 4 2,5-4-2,0 0-2,0 0 2,1 8 2,-1 0-2,0 9 0,1 0 0,5 9 0,-6-1 0,0 4 0,6 1 0,0-13 0,-6 0 0,6-5-1,-5 9 1,-7 5 1,6-5-1,-5 0-1,5 0 1,1-4 1,-1-4-1,0-1 0,1 1 1,-1-9-1,0 0 0,-5-4 1,-1 0-1,1-4 0,0-5 0,-6-8 1,5 9-1,-5-1 0,0 1 5,0-9-5,0 0 2,0 0-2,0 0 2,17-13-2,0 0-2,6-12 2,5 4-7,6-5 7,5 1-3,-5-9 3,11 9-2,6-9 2,11 8-2,0 1 2,6 0-1,-6 3 1,0 5-1,12 0 1,10-8 1,-5 12-1,6-12-2,5 4 2,46-22-3,-12 10 3,-56 11-2,-1 14 2,1-9-1,0-4 1,0 8 2,-1-4-2,-5 0 0,-5 13 0,-1-9-2,1 18 2,-12-22 1,0 12-1,-11 5 0,-6 5 0,-5-5-3,-6 0 3,-29 4 0,12-4-6,-45 8 6,-11 5-2,-12 0 2,0-1 0,-16 1 0,-7 0 0,-10 0 0,-52 12 2,1 0-2,0-8-1,22 17 1,45-17-2,-5-4 2,-12 0-1,-39 12 1,56-12-1,1-5 1,-1 1 1,12-9-1,5 0 2,12 4-2,16 0 0,6-4 3,6-4-3,5 8-1,6-4 1,0 0-2,6 0 2,11 0 0,-11-8 6,5 12-6,6-4-3,-5-4 3,5-5-1,-6 1 1,6 3 0,0 5 2,-6-12-2,1 16 2,5-4-2,0-13 1,0 13-1,0 0 0,0 4 0,0-4 2,-6-16-2,0 11 1,6 5-1,0-8-3,-5 12 3,5-4 0,0-8 0,5 16 0,12-8-2,6 0 2,16 0-1,7 17 1,4-4 0,1-9 0,11 4-1,12 1 1,-1-5 2,12-21-2,-1 21 6,12 5-6,68-22-4,-23 9 4,0-17 0,-5 8 0,-1-4-2,-61 4 2,10 1 4,7 3-4,44-3-1,-16 3 1,-40 13 1,5-4-1,1 0 1,0 0-1,-12 5 0,6-14 0,0 5-3,-6-5 3,-5 1 6,0 4-6,-17-1-1,-6 5 1,-11-4 0,-6 0 0,-6 0 1,-5 0-1,0 4 0,-5 0 0,-1-5-2,-5 1 2,-1 4 0,6 0 0,-5 4 2,0 1-2,-6-5 0,0 0 0,0 0-1,0 0 1,0 0-1,0 0 1,0 0 0,11 4 4,0-8-4,6 8-3,6-8 3,-1 4 1,7-5-1,-7 1 1,1 4-1,-1 0 2,1-4-2,-6 0-3,0-1 3,-6 1 0,0 4 0,1 0 1,-1 0-1,0-4 0,1 0 0,-1-1 1,-6 5-1,-5 0 3,6-12-3,0 12 0,-6 0 0,0 0 1,0 0-1,0 0-2,0 0 2,0 0 0,0 0 0,5 0-2,-5 0 2,0 0 1,0 0-1,0 8-1,6-12 1,-6 4 0,0 0 0,0 0 1,0 0-1,0 0 0,0 4-3,0-4 3,0 0 0,0 0 0,-28 13 2,-6 0-2,-11-5 0,-6 1 0,-5-5 1,-1 8-1,-5-3 2,0-1-2,0-8 1,11-4-1,-5 4 5,-1-8-5,-5 8-1,0-17 1,-11 4-1,-1-4 1,6 4-1,-5 1 1,-6-1 0,-6 9 0,6 0 0,12-1 0,-7 5-1,7-4 1,-1 0 2,6 4-2,0 0 1,5 0-1,1-9-3,5-8 3,6 17 1,0 0-1,-1 5-2,-4-14 2,-1 5 3,0 4-3,0-4-2,0 4 2,12 0 2,-12-9-2,6-3 0,0 7 1,0 1-1,5-9 0,1 1 0,5 3 1,0-3-1,-6 16-2,1-17 2,-1 13 1,1 0-1,11-4-4,-1-9 4,1 9 4,-6-5-4,1 1-12,4 0 12,1-1 10,0 1-10,0 3 0,5 1 0,0 0 2,1-5-2,-1 5 0,1 0 0,-6 0-1,-1-1 1,7 10-2,5-1 2,-6 4 0,6-3 0,0-1 0,0-4 0,0 4 0,1-4 1,4 0-1,1 0-1,0 0 1,11 0 1,0 0-1,-17 0 0,0 0 0,0-8 1,0 3-1,6 1 0,-6 4 0,5 0 12,1-4-12,0 0-13,0-1 13,-1 1 0,-5 0 0,6 0 1,0-5-1,-1 5-1,1-4 1,0-1 1,-6 1-1,0-1-4,-6 1 4,1-1 1,-1 5-1,1 0 1,-1 0-1,1-1 4,5 1-4,0-4-2,0 3 2,5 1 0,1 0 0,0 0 0,0-5 0,5 5 1,6 4-1,0 0 0,0 0 0,0 0-2,0 0 2,0 0-1,0 0 1,0 0 1,0 0-1,0 0 0,0 0 0,0 0-2,0 0 2,0 0 4,0 0-4,0 0-3,0 0 3,0 0-1,0 0 1,0 0 1,0 0-1,0 0-2,0 0 2,6 17 2,-1-4-2,1 8 1,0 0-1,-1 4-1,1 1 1,-1-5-1,7 0 1,-7 5-1,1 7 1,0 1 1,-1 0-1,1 0 0,5 0 0,1 4 1,-7 0-1,1-8-1,-1-1 1,7-3 2,-7-5-2,7 0-2,-1-4 2,-5-9 2,-1 1-2,7-5 0,-1 5 0,0 3-1,-5-7 1,-6-5 0,5 12 0,1 1 1,0 0-1,-1 4 0,1-5 0,0 5 0,-1-8 0,1 8-2,0-13 2,-6-4 2,0 13-2,5 3 0,1-3 0,-6 0 0,0 0 0,6 4 0,-6-5 0,0 1-1,0-5 1,5 5 1,-5-4-1,6 3 0,-6-8 0,0-4 1,5 5-1,-5-5-2,0 0 2,0 0 1,0 4-1,0-4-1,0 13 1,0-1 0,0 5 1,6-4-1,0 8 0,-6-4 0,5 0 0,-5-9 0,0-8 0,6 5 0,-6-5-1,6 8 1,-6-8 0,0 0 0,5 9 1,-5-9-1,0 0-1,0 0 1,0 0 0,6 4 0,-6-4 1,0 0-1,0 0 1,0 0-1,0 0-2,0 0 2,6 8 1,5-8-1,0 9 2,0-9-2,1 8-1,5-3 1,0 3-1,0-4 1,0-4 2,5-4-2,1 8 2,-1-8-2,6 4 1,6 4-1,6-4-2,5-4 2,0 0 2,17-5-2,0 5 1,-5-4-1,5 3-1,-6-3 1,1 4 4,-1 4-4,1 4-3,-7-4 3,-4 0 0,4-4 0,1 4 0,0-5 0,5 5 0,1-4 0,-1 4 5,1-4-5,-1 4-3,6-4 3,6-1-1,0 1 1,0 4 0,-6-4 0,5 0 4,7-9-4,-1 9-3,-5-9 3,0 5 0,-12-1 0,-5 5 2,0 0-2,-1 4-3,-4 0 3,4 0 0,-4 4 0,4 0 3,-5-8-3,6 0 1,-6-5-1,1 9 0,-13-12 0,-4 7-1,-1 1 1,0 0 1,0 0-1,1-1-1,-1 5 1,0 0 1,0 0-1,0 0-1,1 0 1,-1 0 1,0 5-1,0-1-1,-5-4 1,-1 4 1,1 0-1,-6 1-1,0-1 1,6 0 1,-1 0-1,1 1-2,-1-1 2,1 4 3,-1-4-3,1 1 1,5-1-1,0 0-3,1-4 3,-1 0 0,0 9 0,-5-9 1,-1-5-1,1 10-1,-1-5 1,1 4 1,0-4-1,-7 0-2,1 0 2,0 0 2,-11-4-2,5-1 0,-5 5 0,5 0 0,1 0 0,-1 0 0,0-4 0,0 4 0,1 0 0,-7-4 0,1 4 0,0-4 0,5 4 0,-5-5 1,-1 5-1,1-4 1,5 0-1,0 0-1,1-9 1,-1 0 1,0 1-1,-5-5 2,0 0-2,5 0 1,-6-4-1,1 4 4,0 0-4,-1 0 0,1 0 0,0 0 0,-6 0 0,0 4-1,0-8 4,-6 0-3,0 8 0,1 1 0,-1-10-2,-5 10 2,0-9 2,-1-5-2,1 1 1,0 4-1,-1-9-1,1 0 1,0 5 0,0 0 0,5-1 0,-5-3 0,5-1 0,0 13 0,-5-8-1,5-1 1,1 9 3,-1 0-3,6-4-1,-6-4 1,6-1 1,0 5-1,0-4-1,0-5 1,-5 1 1,-1 3-1,1 1-1,-1-1 1,6 5-1,-6 0 1,1 0 2,-1 0-2,6 8 2,-6 0-2,6 1-1,-5 3 1,-1-4 1,6 5-1,0-1-1,0 5 1,0 4-1,0 0 1,0-4-1,0 4 1,0 0 1,0 0-1,-6-8-2,1 3 2,5 5 1,0 0-1,0 0 1,0 0-1,0-4 1,0 4-1,0 0 1,0 0-1,0 0-4,0 0 4,0 0 0,0 0 0,0 0 0,0 0 0,-17 4-2,-6 1 2,1 3 2,-1-4-2,-5 0 1,0 1-1,-1-1 1,-4-4-1,-1 4-1,-6 5 1,6-1-2,-5 1 2,-6-1 1,-1 0-1,-4 1 1,-1-1-1,0 9-1,12-4 1,-12 0 0,0 4 0,0-5 0,0 5 0,-5-4 0,5-5-1,0-3 1,0 3-1,6-8 1,0 9 1,0-9-1,-6 4 1,-5-4-1,-6 0 6,0 4-6,11 5-8,0-5 8,0 4 1,0-8-1,1 5 0,-7-5 0,6 4 0,1-8 0,-7-1 0,6 1 0,1 4 2,-1-4-2,-6 0-2,1-1 2,-1 5 0,-5-4 0,11 4 0,1-4 0,-1 8 1,0-4-1,0 0 0,0-8 0,1 16 1,-7-8-1,1 4 9,5 1-9,0 3-11,-5 1 11,-1 3 0,-5 1 0,0 0 0,0-1 0,11 5 2,6-8-2,0-1 1,5-4-1,1 1-1,5-10 1,0 10 3,6-5-3,0 0-3,5 0 3,1 0-1,-1 0 1,6-5 2,0 5-2,0 5-1,0-14 1,0 9 1,0 0-1,0 0-1,1-4 1,4 12 1,1-8-1,11 0 0,0 0 1,0 0-1,0 0-1,0 0 1,-11-4 1,11 4-1,-6 0-1,6 0 1,0 0 0,0 0 0,0 0 0,0 0 0,0 0-2,0 0 2,-6-4 1,6 4-1,-5 0-1,5 0 1,0-4-1,0 4 1,5-5-1,-5 5 1,23-4 0,11-8 0,5-1-1,12-8 1,-6 4-2,17-4 2,12-1 0,5 5 0,5 1 0,7-1 0,61-9-1,-11 1 1,-11 4-1,-40 8 1,57-12 3,-6 3-3,0 10-1,-5-9 1,-12 8-1,-51 13 1,6-4 2,6-5-2,-6 9-2,-6 4 2,-5 1 1,0 3-1,0 5-1,-6-5 1,0 1 0,0 3 0,-6 1 0,-5-9 0,0 5-2,-6-5 2,0 0 0,6 0 0,0 1 0,5-5 0,1 0-17,-6 0 17,-6 4-22,-6 0 22,1 30 0,-18 17-67</inkml:trace>
</inkml:ink>
</file>

<file path=ppt/ink/ink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05.494"/>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A83570E8-3AC2-4FEE-8C53-DBEA195A7D42}" emma:medium="tactile" emma:mode="ink">
          <msink:context xmlns:msink="http://schemas.microsoft.com/ink/2010/main" type="inkDrawing" rotatedBoundingBox="1014,4129 23739,3610 23746,3936 1022,4455" shapeName="Other">
            <msink:destinationLink direction="with" ref="{F954A767-465C-457F-8D30-A841BED51976}"/>
            <msink:destinationLink direction="with" ref="{5F57FB89-AF25-4734-8D80-CFFEC7FBEB85}"/>
          </msink:context>
        </emma:interpretation>
      </emma:emma>
    </inkml:annotationXML>
    <inkml:trace contextRef="#ctx0" brushRef="#br0">147 309 0,'0'0'28,"0"0"-28,0 0-2,0 0 2,0 0 1,0 0-1,0 0-1,0 0 1,0 0 11,-17 0-11,11-8 0,0 8 0,6 0 0,0 0 0,0 0 0,0 0 0,0 0 1,0 0-1,0 0 1,-17 0-1,1 0 3,-1 0-3,5 4 6,1 4-6,0 1 0,5-9 0,6 0 1,0 0-1,0 0 0,0 0 0,-6 12 0,1-7 0,5-5 0,0 0 0,0 0 2,-6 8-2,1 1 2,-1-1-2,6-8 0,6 8 5,5 1-5,6-1 3,5 1-3,7-5 7,4 0-7,1 1 0,0-10 0,0 10 2,-6 3-2,6-4 5,6-4-5,-1-12 5,12 12-5,0 0 4,22 4-4,-5 0-1,-6 5 1,0-1 1,0 0-1,-5 5 3,-1-4-3,0 3 4,-5-7-4,-6-1 3,6-8-3,11-1 4,6-3-4,5-1 5,-5-3-5,0 3 2,0 13-2,-6-4 0,-6 0 0,1 0 3,-1 0-3,-5 0-3,-6 9 3,0-9-1,-11 4 1,-6 5 3,0-5-3,-5 0 0,0 0 0,-1 1 0,1-5 0,-6 4 3,5-4-3,1 4-1,-1 0 1,7 5 0,-1-9 0,0 0 5,6-5-5,0 5 2,-6 5-2,0-5-2,0 0 2,-5-5 1,0 1-1,-1 4 1,1 0-1,5 0 0,-5 0 0,-1 0-1,1-4 1,-6 8 1,0-4-1,-6 4 0,-5-8 0,-1 4 2,1 4-2,-6-4 5,0 0-5,0 0-2,0 0 2,0 0-1,0 0 1,0 0 0,0 0 0,0 0 0,0 0 0,0 0 1,0 0-1,0 0 1,0 0-1,5 0 0,-5 0 0,0 0-2,0 0 2,0 0 0,0 0 0,0 0 0,6 0 0,-6 0 0,0 0 0,0 0 0,6 5 0,-6-5 0,0 0 0,0 0 1,0 0-1,0 0-1,0 0 1,0 0 0,0 0 0,0 0 0,0 0 0,0 0 0,0 0 0,0 0 1,0 0-1,0 0 0,0 0 0,0 0-1,0 0 1,0 0 1,0 0-1,0 0-2,0 0 2,0 0 2,0 0-2,0 0 0,0 0 0,0 0-2,0 0 2,0 0 2,0 0-2,0 0-4,0 0 4,0 0 3,0 0-3,0 0 0,0 0 1,0 0-1,0 0 1,0 0-1,0 0-2,0 0 2,0 0 0,0 0 0,0 0-2,0 0 2,0 0 2,0 0-2,5 0-1,-5 0 1,0 0 2,12 4-2,-1 0-1,0 0 1,-5-4-1,-6 0 1,0 0 1,0 0-1,0 0 0,0 0 0,0 0 0,0 0 0,0 0-2,0 0 2,0 0 0,11 0 0,1 0 2,-1 9-2,-6-5 0,-5-4 0,6 4 1,5 1-1,-5-10-2,-6 5 2,0 0 0,0 0 0,17 5 2,0-5-2,5-5 0,1 1 0,0 0 0,5 0 0,6-1 0,5 5 0,1 0-2,5-4 2,6 4 2,-1 0-2,7-4-3,5 0 3,0 4 2,6-5-2,5 1-1,-5 0 1,0 0 1,5-5-1,6 5 1,0 0-1,0-5 0,6 14 0,5-10-3,6 10 3,40-18 3,-18 4-3,-45 5-2,12 0 2,0 4 1,-6-4-1,5 0 2,1 8-2,5 0-4,6-4 4,40 0 2,-51 0-2,10-8 1,58-5-1,-12 17-1,-6 0 1,-56-4 0,1-8 0,-13 4 0,1-1 0,5 5 0,6 5 0,6-5 2,-6 4-2,6-4-2,5 4 2,-5 0 0,-1 1 0,-5-1 2,-11 0-2,0 0 0,0-8 0,-1 4-2,7 4 2,-1 0 2,-5 1-2,0-5 0,5 4 0,6-4-1,0 0 1,6-4-1,-6-1 1,5 1 2,1-4-2,0 4 0,-6 4 0,-12 0-1,1-9 1,-6 13-1,-5-4 1,-1 5 2,1-1-2,5-13-2,-6 14 2,1-10 1,-12 5-1,0-4 0,6 0 0,-6 4 0,0 0 0,6 0 1,-6-4-1,0-1-1,0 5 1,-5 0 0,-1-4 0,1 4 1,5 0-1,6 0-1,0-4 1,5 8 1,0-4-1,1-8 0,-1 8 0,1-5 0,-1 1 0,1 0 0,5-9 0,0 5-1,0 8 1,-6-4 1,6-5-1,1 9-1,-1-4 1,5-5 1,-5 9-1,1-8-1,-7 4 1,0-1 1,7 1-1,-1-4 0,0 4 0,0-5 1,-6 1-1,1 8-2,-1 0 2,-5-9 2,0 13-2,-6 5-1,0-1 1,6 1 0,0-9 0,-1 0-1,1 8 1,-6-12 1,1 4-1,4-4-2,7 4 2,11-4 2,-6-1-2,0 5 1,5-4-1,12 0-2,0 8 2,6-8 1,-11 0-1,5-1-4,5-3 4,7 8 3,-7-9-3,-5 9 0,0 0 0,0-4 1,-5 4-1,5-4 0,0 0 0,-12-1-1,1 1 1,0-4 1,5-1-1,1 5 0,-1 0 0,-5 0 0,-1-5 0,7 5 0,5 4 0,6-4 1,-6-5-1,0 1-3,5-1 3,12 5 3,40-17-3,-12 8-2,-45 0 2,11 9 2,0 4-2,-5-4-2,5-4 2,63-14 1,-12 10-1,-11 12-1,-46 0 1,7 0 2,-1-5-2,34-11-4,-45 11 4,6-3 4,5 4-4,-5-1-1,0 5 1,-1 5 0,7 3 0,-1-12 0,0 0 0,-16-5 0,5 1 0,5 3 1,7 1-1,-7 4 0,-5-4 0,-5 4-1,-1 4 1,0-4 1,1 4-1,-1 1-1,1-5 1,-1 0 0,6-5 0,6 5 0,5 0 0,0-4 0,6 13 0,57-9 1,-18-9-1,-62 9-1,6-4 1,0 4 1,12 4-1,-7 0 0,1-8 0,0 8-1,11-8 1,34 0 0,-51 4 0,-12 4 2,1-4-2,0-4-1,0 0 1,-1 4 0,1 0 0,-6 0 0,-5 0 0,5 0-1,0 4 1,5 0 2,7-4-2,5 0-1,-6 0 1,1 0-1,-1 0 1,0 0 1,1 4-1,-7-4 1,-4 0-1,4 9-1,1-13 1,5 4-1,23 0 1,40-5 1,-57 5-1,-6 0-1,-5 0 1,0 0 1,-6 5-1,-6-10 0,-11 5 0,1 9-1,-1-13 1,0 8 1,6-4-1,-1 0 0,7 4 0,5 13-1,0-21 1,-11 12 3,0-8-3,5 0-3,1 5 3,-1-1 2,0-8-2,1 4-2,-12 0 2,17 8 0,-5 0 0,-7-3 0,1 3 1,0-8-1,-12 0 0,-5-4 0,-11 8 1,-1 5-1,-5-9-1,-5 0 1,-1-5-1,0 5 1,-5 0 0,0-4 0,-6 4 0,5 0 0,7 0 0,4 9 0,1-9 1,0 0-1,6-5 1,-6 5-1,5 0-1,-5 5 1,0-10-2,-5 5 2,-1-4 0,-6 0 0,-5 4 2,6 0-2,-6 0-1,0 0 1,0 0 0,0 0 0,0-4 1,6 12-1,-1-4-1,-5-4 1,0 0 2,0 0-2,0 0 0,0 0 0,0 0-1,0 0 1,0 0-1,0 0 1,0 0 0,0 0 0,0 0 2,0 0-2,0 0-2,0 0 2,0 0-1,0 0 1,0 0-40,6-4 40,-6 4-76</inkml:trace>
  </inkml:traceGroup>
</inkml:ink>
</file>

<file path=ppt/ink/ink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17.581"/>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82B30829-B3BB-4981-931D-95A4A4D06205}" emma:medium="tactile" emma:mode="ink">
          <msink:context xmlns:msink="http://schemas.microsoft.com/ink/2010/main" type="inkDrawing" rotatedBoundingBox="1099,16842 24279,16320 24285,16616 1106,17138" shapeName="Other">
            <msink:destinationLink direction="with" ref="{D3771A8C-65A4-4DBB-9270-EDB3C25E7878}"/>
          </msink:context>
        </emma:interpretation>
      </emma:emma>
    </inkml:annotationXML>
    <inkml:trace contextRef="#ctx0" brushRef="#br0">95 479 0,'0'0'41,"0"0"-41,0 0 2,0 0-2,0 0 18,0 0-18,0 0 8,0 0-8,-17-4 9,0 4-9,0-4-1,5-1 1,-5 5 4,6 0-4,11 0 0,0 0 11,0 0-11,0 0 7,0 0-7,0 0 9,-5-4-9,5 4 5,0 0-5,0 0 1,0 0-1,0 0 0,0 0 0,0 0-1,0 0 1,16-4 1,1 0-1,6 0 0,0 4 0,-1 0-1,1-5 1,5 5 2,-5 0-2,-7 0-2,7-4 2,0 8 3,5-4-3,6 0 0,11-4 0,6 4-2,5-4 2,6 4 2,12 0-2,-1-9 3,0 5-3,1 0 1,-7-5-1,-4 1 2,4 4-2,1-5-2,0 5 2,5 0 3,-5 8-3,0-4-2,5 0 2,6 0-1,6 4 1,-6-4 1,-6 0-1,0 9 1,1-5-1,5 13-1,5-9 1,-4 14 0,4-10 0,6-8 1,1 13-1,-1 0 0,-11 9 0,6-1-1,11-4 1,56-21 3,-16 21-3,-46-12 0,0 8 0,57-26 1,-12 26-1,-39-25 0,62 8 0,-5-26 1,-1 26-1,1-12 1,-12 3-1,17-12 4,-6 0-4,1 0 1,-1 12-1,-17-8-3,1 5 3,-46 7 1,12 5-1,50 13-2,-11-21 2,-5-5 3,-51 13-3,-1-4-1,12 4 1,62 0 1,-22-4-1,-46 8 1,6 4-1,56-16 0,-22 8 0,-45 4 0,5-4 0,6 0-1,45 0 1,-5 0 0,-52 4 0,7-4 0,44-4 0,-45 4 0,12 4 0,50 13-1,-5-21 1,0-5 4,-12 9-4,-56-8-3,6 8 3,11-4 1,62-5-1,-22 18 0,-41-18 0,58 5-1,-18 0 1,-44 4 2,10-4-2,57 16-1,-11-20 1,-6 4 0,-11 4 0,-57-9 2,12 1-2,5 3-1,57-11 1,-17 7 1,-45 5-1,5 0 0,6-1 0,34-7-1,-46 3 1,7 1 0,61-5 0,-22 5 1,-45-1-1,11 5 0,56-13 0,-17 0 0,-44 4 0,61-4 1,-11 5-1,0 7 0,0-3 0,-5 4 1,-51-1-1,11 1 0,56 4 0,-17 4 1,-50-4-1,5 0-1,6 0 1,45 0 2,-5-4-2,-51 4 0,5 0 0,6-4-1,56 4 1,-5 4 1,-23-4-1,-56 0 0,0 0 0,5 0 1,6 0-1,-6 4 5,-5-4-5,-6 9-1,6-5 1,-6 5 1,6-1-1,0-4 1,-1 1-1,1-5-1,-6-5 1,6 5 0,11 0 0,5-4 0,-4 4 0,4 0-5,1 4 5,5 1 5,51-5-5,-22-5-6,-46 1 6,6 4 1,6 0-1,0 0 6,-1 0-6,1 0-1,5 0 1,0 4-5,1-4 5,-7 0 6,7-8-6,5-1-1,50 1 1,-27-1 0,-40 1 0,6 4 0,5-5 0,0-3 1,1-1-1,5 4 1,50-7-1,-27-6-2,-40 14 2,6 4 1,-1-1-1,1-7-1,0 3 1,-6 5-5,45-4 5,39-5 4,-16 4-4,-11 5 0,-52 4 0,7 0 0,-1-4 0,6 0-1,51-1 1,-23 1 1,-56 4-1,5 0 1,0-8-1,-5 8-1,0 4 1,0-8 0,5-9 0,-11 9 1,0 8-1,0-4-1,-5-8 1,-7 8-1,1-5 1,-6 10 2,-5-1-2,5-8-1,-5 4 1,-7 4 1,7-8-1,-1 4-2,1-5 2,5 5 1,-5 5-1,5-1-1,0-13 1,0 14 1,-5-1-1,5 0 0,-6 0 0,6-4-3,1-4 3,4 4 0,1 0 0,0 0-1,0 4 1,-6-4 4,0 5-4,6-5 1,0 4-1,-6-4-1,-6 4 1,1 0-3,-12 0 3,0 1 4,-5-5-4,-1 4-5,-5-8 5,0 4 3,6 4-3,0 0 0,-1-4 0,6 0 0,1 0 0,-7 0 0,-5 4 0,6-4 1,-6 0-1,-1 0 0,-4 5 0,-1-5 0,-5 0 0,-1 0-4,-5 0 4,12 0 0,-1 4 0,6-4 0,0-4 0,0 4 3,0 0-3,-6 0-1,6-5 1,0 5 4,0 0-4,5-4-2,1 0 2,-1 4 0,7 0 0,-7 0-1,1 0 1,-6-4-2,0-1 2,0 1 2,0 0-2,0 0-2,-1 4 2,-4-4 2,-1 4-2,0-5 1,-5 5-1,-6 0 2,0 0-2,6-4-1,5 4 1,0 0-1,0 0 1,1 0 1,-1 4-1,0-4-1,-5 0 1,0 0-1,-6 0 1,0 0 0,0 0 0,0 0 2,0 0-2,0 0 1,0 0-1,0 0-1,0 0 1,5 0 0,-5 0 0,0 0-1,0 0 1,0 0-1,0 0 1,0 0-16,0 0 16,0 0-64,0 0 64,-17-12-55</inkml:trace>
  </inkml:traceGroup>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1:14.514"/>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1789 406 0,'0'0'8,"0"0"-8,0 0 4,0 0-4,-5-12 8,-7-1-8,1 0 4,-6-4-4,0 9 4,-5-9-4,-1 8-1,-5-8 1,0 5 2,-1 8-2,1-1 3,0-3-3,5 4 5,1-1-5,-7 1 4,1 4-4,6-8 2,-12 3-2,0-11 1,-6 7-1,-10 1 2,-7-1-2,1 1 1,5-5-1,0 13 5,0 0-5,-5 0 1,5 0-1,0 4 2,1-4-2,-1 0 1,6-8-1,-1 8 2,13-9-2,-1 1 1,5-1-1,7 5 4,-1 0-4,1-9 1,-1 9-1,6 0 0,-5-1 0,5-3 3,0 0-3,0-1 0,0 9 0,-6 0-3,1 0 3,-1-4 2,6 4-2,0-4-2,0-1 2,6 10 4,0 3-4,-1-8-4,12 0 4,-11 0 2,11 0-2,0 0 1,-17 4-1,0-4 0,0 0 0,-5 5 0,5 7 0,6-8 0,-6 5 0,0 4 0,5-9 0,1 9 0,0-5 0,5-8 0,6 0 0,0 0 2,0 0-2,0 0-1,0 0 1,-5 0 0,5 0 0,0 0 0,0 0 2,0 0-2,0 0 0,0 0 0,0 0-2,0 0 2,0 0 0,-6 4 1,6-4-1,0 0-1,0 0 1,0 0 0,0 0 0,0 0 1,0 0-1,0 0 1,0 0-1,6 0 0,-6 0 0,11-4 1,6-4-1,5 3-1,1 1 1,5-4 0,6-5 0,0 4 2,-6 1-2,0 0-1,1-1 1,-7 1 1,1 3-1,-6 1-2,0-4 2,-6 3 0,0 5 0,0-4 2,1 4-2,-7 0-2,1 0 2,5 9 0,1-5 0,-1 9 0,6-13 0,5 4 0,1 0 0,5 5 0,0 3 1,6-12-1,6 4-1,-1 5 1,6 4 2,1-13-2,-1 0-2,0 0 2,6-9 2,0 1-2,-1 8-2,1 0 2,0 0 0,-6 0 0,0 0 1,6 4-1,-6-4-1,6 0 1,-6 0 0,0 0 0,0 0 3,1 4-3,-1-8-2,-6 8 2,-10-4-1,-1 0 1,0-4 0,0 8 0,6 0 1,0-21-1,5 17 0,7 5 0,-1-5 0,6 8 0,-6-12 0,0-5 0,0 1 1,-5-5-1,-7 9 1,-4 0-1,-12-5-1,-1 9 1,-4 0 0,-7-8 0,-5-5 0,-11 5 0,0-1 0,-6 1 0,-6 4 0,1-1 0,-6 1-1,-12-9 1,-5 5 2,-6 8-2,0 0 1,0 4-1,1 5-1,-7-5 1,-5 4-1,0-8 1,-6 5 1,12-1-1,-1-4 0,1 0 0,0 4 1,5-4-1,0 0 0,6 0 0,0 0 2,5-4-2,1-5-2,5 14 2,6-10 1,5 10-1,0-5 0,6 0 1,0-5-1,6 10 0,0-5 0,11 0 0,0 0 0,0 0 0,0 0 0,0 0 0,0 0 1,0 0-1,0 0-2,0 0 3,-11 4-1,11-4-1,0 0 2,0 0-1,-17 4 0,0 0 0,0 0 0,0-4 0,0 13 2,-6-13-2,1 0-2,-1 4 2,1-4 0,5 0 0,-6 0 0,1 0 0,-1 0 0,0 0 0,-5 0 0,0 5 0,5-5 0,6-5 0,1 5 1,-1 5-1,0-14 0,0 9 0,0 0-1,0-4 1,0 0 0,0 4 0,0-5 1,0 5-1,0-4 0,0-4 0,0-1 1,0 5-1,0 8-2,1-12 2,-1 8 0,0-4 0,0-1 3,0-3-3,5 8-2,12 0 2,0 0 1,0 0-1,0 0 1,0 0-1,0 0 0,0 0 0,0 0 0,-11 8 1,0-12-1,5 4-2,6 0 2,0 0 2,0 0-2,0 0-1,0 0 1,0 0-1,0 0 1,0 0 1,-5 0-1,5 0 0,0 0 0,-17 9-1,0-5 1,0 0 1,0 5-1,6-9 0,-1 0 0,12 0 0,0 0 0,-5 4-2,5-4 2,-12 8 1,7 1-1,-1 3 0,6-3 0,0-9 0,0 8 0,0 5-2,0 4 2,6-4-1,-1 4 1,1-5 1,0 1-1,-1 0 2,7-5-2,-7 5-1,1-5 1,0 1-1,-1 4 1,1-13 0,5 8 0,0-8 1,1 4-1,-1 5-1,6 3 1,0-3 1,0-1-1,-6 1-1,6-5 1,0 9 1,-6-1-1,1 1-1,-1 0 1,0 0 0,0 3 0,1-3-1,-7 0 1,1 0 1,0-1-1,-1 1 0,1 4 0,-6 0 0,0 0 0,0 0 0,6 0 0,-6 0 2,0 4-2,5 0-2,1-4 2,-6 0 1,0 0-1,0 0 0,-6-9 0,6 1-1,0-9 1,0 12 0,0-3 0,0-9 0,0 8 1,-5 9-1,5 4 2,-6-8-2,0 4-2,1 0 2,-1 4-1,0 4 1,1-3 1,-7-1-1,1 4-1,5-8 1,1 8 0,-1-8 0,1 5 0,-1-5 0,0 4 0,1-4 0,5 4 3,0-9-3,0-3-4,0-9 4,-6 8 0,6 1 0,0-9 0,-6 21 0,6-8 0,0 4 0,0 0 0,0-5 0,0 1 0,0 0 1,0-1-1,0 1 0,0-4 0,0-9 0,0 0 0,0 12-1,6-3 1,0-1 0,-6 5 0,5-9 0,-5-4 0,6 9 2,0-1-2,-1 1-1,1-1 1,-1-4 1,7 5-1,-7-5-2,-5-4 2,0 0 0,12 4 0,-1 0 1,0 1-1,1-5 1,-7 4-1,6-4-1,1 0 1,-1 0 0,0 0 0,1 0 3,-1-4-3,-5 4 2,-1 0-2,1-5-1,-1 5 1,1-4 0,5 0 0,1 4 0,-1 4 0,6-4 1,0-4-1,5 4 1,1 0-1,0 0-2,5-9 2,0 5 0,0 0 0,0-4 3,6 3-3,-5-3-2,-7-1 2,12 5 0,0 0-1,5-5 1,1 5 1,5 0-1,0 0 0,6-5 0,-6 5 1,-5-4-1,-1-1 0,1 5 0,-1 4 0,1 0 0,-6 0-1,5 0 1,1 0-2,-1 0 2,1 4 2,-1-4-2,1 0 0,-6 0 0,-6-4 0,0 4 0,0-4 0,6 4 0,0 0 0,0 0 0,0-5 2,5 1-2,1 0-2,5 4 2,0-4 2,0-5-2,6 5-1,0 4 1,0 0-2,5 0 2,-5-4 1,0 0-1,-6-1 0,0 5 0,6 0 0,0 0 0,-1-4 3,-5 4-3,6 0-4,-6 0 4,1 0 1,-1-4-1,-6 4 0,1-4 0,-6 4 0,-1 4 0,1-4 1,0 8-1,6-8-1,-6 5 1,-1-5 1,1 4-1,0 0 1,6-4-1,-6-4-1,-6 4 1,0 4 0,0-8 0,6 0 0,0-1 0,5 1 0,1 0 0,5-5 1,0 9-1,6-8-1,-6 12 1,0 0-1,1-8 1,-1 0 1,0 12-1,0-3 1,6-10-1,-6 1-2,6 4 2,-6 0 0,-6 4 0,7-4 0,-1 0 0,6 0 0,5 0 0,6-4 0,0 8 0,-5-8 2,5 8-2,0-4 0,0 5 0,6-5 0,-1 0 0,-5 4 0,6-8 0,6 8-2,5-13 2,0 14 0,-6-5 0,0 0 2,-5-9-2,0 18 0,0-18 0,-1 18-1,-5-9 1,0-9 1,-5 9-1,-6 4-1,0-4 1,-1-4 0,1 4 0,0-4-1,0 8 1,0 0 1,-6 5-1,0-1-1,-6-3 1,-5 3 0,-6-4 0,1 5 1,-1-1-1,0 1 2,0 3-2,1-3-1,-1-1 1,0-3 0,6 3 0,0 0 0,0-3 0,5-10-1,-5 10 1,0-5 0,5-5 0,7 1 1,4 0-1,1 0-1,0-5 1,5 5 2,-5 0-2,0 4-1,5 0 1,1 0 0,-1 0 0,1 0 0,-1 0 0,1 0-2,-7 0 2,-4 0 1,-7 4-1,6-4 0,-5 0 0,5 4-2,0-4 2,0 0 3,-5 0-3,-1 5-2,1-1 2,-1 0 0,-5-4 0,0 0 1,0 4-1,0 0 0,5 5 0,1-5 1,5-4-1,0 0-1,6 0 1,-6-4 0,-5 0 0,-1-5 1,1 1-1,5 4 0,0-1 0,6 1-1,-1 4 1,1 0 1,0 0-1,0 0-1,5 0 1,6 0 1,0 0-1,6-4-1,0-5 1,-6 9 0,0-8 0,-5-1 2,-1 1-2,0-1-2,1 5 2,-1 4-1,1 0 1,-12-4 2,6 0-2,0 8-1,5-4 1,0 4 1,1-4-1,-1 0 0,-5-4 0,0 4-1,-6 0 1,-11 0 0,0 0 0,-6 0 2,0 0-2,0 0-2,1 0 2,-1-4 1,0 4-1,0 0 0,6 4 0,0-4 0,0 0 0,0 4 0,-6 0 0,0-4-1,1 0 1,-1 0 1,0 0-1,0 5 0,-5-5 0,5 8 0,-5-8 0,-7 4-2,1 1 2,0-10 0,-5 10 1,-1-1-1,0-4 1,-5 4-1,0-8 0,-1 4 0,-5 0 0,0 0 0,0 0 0,0 0 0,0 0 1,0 0-1,-22 4-1,-1-4 1,0 0 2,1 0-2,-6 4-2,-1 1 2,-4-5 1,-1 4-1,-6-4 0,-5 4 0,0 0 0,-6-4 0,12 0-1,-7 5 1,-4-5 1,-1 8-1,0-8 0,-5 0 0,-1-8 1,1 3-1,10-3 0,-4 4 0,-1-5 1,0 1-1,-5-1-1,-1 5 1,1 0 6,-1-1-6,1 1-2,-1 4 2,7 0 2,-1-4-2,0 4 0,6-4 0,0 0 2,0 4-2,-1-5-1,7 1 1,5 4 0,0 4 0,6-4 0,0-4 0,-1 4 1,1-4-1,0 0 0,0 4 0,0-5-2,5 1 2,-5 0 1,0 8-1,5-8 1,0 4-1,1-4 1,-1 8-1,1-8-1,-1-1 1,1 1 1,-1-4-1,6 4-1,-11 4 0,-6 0 1,0 8 2,0 0-2,0-12-1,0 8 1,1-12 0,-1 12 0,0-8 1,0 4-1,0-4 0,6 12 0,0-12 0,-1 8 0,-4-8 0,-1 8 0,0-8-2,-6 8 2,1-4 2,-1 4-2,1-4 0,-1 0 0,6 5-2,-5-10 2,-1 5 2,-5 0-2,-6 0-2,1 5 2,-1-5 0,0 8 0,0-4 0,6 1 0,0-1 0,-6 0 0,0 0 0,-16 5 0,5 3 3,-1-3-3,13-5-2,4 0 2,1-4 0,6 0 0,5 9-1,0-9 1,0-4 3,0-1-3,6 5-2,0-4 2,-6 0 2,6 0-2,0 4 0,-6-5 0,0 1 0,6 0 0,5 4 0,0 0 0,-5-4-1,0 0 1,0 4-1,0-5 1,-1 1 3,-4 4-3,-7 4-3,0-4 3,1 5 2,-1-1-2,7 0-1,-1 0 1,0 0 0,-6 5 0,1-1 1,-1-3-1,1-1 0,-6 0 0,5 0-1,-5-4 1,5 0 2,7 0-2,-7-4-1,1 4 1,-7 0 0,1 0 0,0-4 0,0 4 0,0-4 0,0-1 0,5 5 1,6-4-1,0 4 0,1 0 0,-7 0-1,1-4 1,-1 4 2,1 0-2,-1 0-2,0-4 2,1-1 1,-1-3-1,7 8 0,4 0 0,1-4-1,-6 0 1,0 4 1,1-9-1,-7 5-1,1 0 1,-7 8 2,1-8-2,0 8 1,6-4-1,5 0-1,-6-4 1,6 4-2,-5 4 2,-1 0 0,1-4 0,-1 4 1,1-8-1,-1 0 2,1 4-2,-1 0-1,1-4 1,-1 4-2,-5-9 2,-6 9 2,-5 4-2,-1-4-1,1 5 1,5-5 0,0-5 0,-5 10 1,-1-5-1,-5 4 0,6-4 0,-6-4-1,5 4 1,7 4 0,-1-4 0,-6 0-1,1 0 1,-1 0 2,1 0-2,5 8 0,0-3 0,6-5 0,6 4 0,5-4-1,0 0 1,0 0 0,0-4 0,0 4 0,1 0 0,-1-5 0,5 5 0,1 5-1,0-10 1,0 10 1,5-18-1,1 17-1,-1-12 1,0 12 0,-5-17 0,6 22 1,5-9-1,0 4-2,0-4 2,0 4 1,6-8-1,-6 4 0,0 0 0,0 4 0,-6-8 0,1 0 2,-1 4-2,-5 0-1,0 0 1,-1 4-2,1 0 2,0 0 1,0 1-1,0 3 0,-1-4 0,7 0-1,5 1 1,0-1 1,-6 4-1,1-8 0,-1 0 0,6 5 0,0-1 0,0 0-1,0-4 1,0 0 1,6-4-1,0 4 0,11 0 0,0 0 0,0 0 0,0 0-1,0 0 1,0 0-1,0 0 1,0 0 2,0 0-2,0 0-2,0 0 2,0 0-1,-6 8 1,6 1 0,0-9 0,6 8 1,0-3-1,-6-5-1,11 4 1,6 0 1,0-4-1,0 0 0,5-4 0,1 0-1,5-1 1,6-3 1,5-1-1,12 1 0,0 4 0,0-5-1,5 1 1,1 3 0,-1 5 0,6 0 0,0 0 0,0-8 0,0 4 0,6-5 0,0 1 0,5 4-1,1 4 1,-1-5 3,-5-3-3,0 12-2,-1-4 2,7-4 0,-1 4 0,0 4 0,-11 0 0,12-12 0,5 8 0,0-9 1,6 14-1,-1-5-1,7-5 1,5 10 0,50-5 0,-16-5 0,-45 1 0,5 4 0,57 0 0,-12 0 0,-44 4 0,61-4-1,-22 0 1,-46-4 1,12 4-1,57 0 0,-6-4 0,-12 8 0,-50-4 0,-6-4 1,5 0-1,7 4 1,5 0-1,56 4-1,-22-4 1,-51 8-1,11 1 1,1-9 1,38 8-1,-50-3-4,6-1 4,-6-4 3,0 4-3,-6 5 1,-5-1-1,0 0-1,-6-3 1,0 7 1,6-3-1,0-5 0,-6 0 0,-12 5 0,1-1 0,0-8-2,6 5 2,-1-1 1,0 4-1,1-4 0,-1 1 0,-5-5-1,0 4 1,5 0 0,1 0 0,5 1 3,6-1-3,-1-8-4,-5-1 4,12 1 2,5-4-2,6 3 0,-6-3 0,0 0 0,0 3 0,5 5 2,-5 0-2,0-4-1,-5 0 1,-7 0-2,7-1 2,-1 1 1,1 4-1,5-4 0,-6 0 0,0-5 0,1 13 0,5-8 0,0 0 0,0-5 1,-12 9-1,7-8-1,5 0 1,6 3 0,-1 1 0,7-4 0,61 12 0,-11-17 0,-17 9 0,-39-5-1,5 9 1,57-4-13,-23 4 13,-45 4-27,-5-4 27,-1 5-49</inkml:trace>
</inkml:ink>
</file>

<file path=ppt/ink/ink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19.143"/>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AB5BF558-CDA5-408C-9CC1-E5F215FEF930}" emma:medium="tactile" emma:mode="ink">
          <msink:context xmlns:msink="http://schemas.microsoft.com/ink/2010/main" type="inkDrawing" rotatedBoundingBox="1005,13345 1027,13345 1027,13360 1005,13360" shapeName="Other"/>
        </emma:interpretation>
      </emma:emma>
    </inkml:annotationXML>
    <inkml:trace contextRef="#ctx0" brushRef="#br0">22 0 0,'0'0'38,"0"0"-38,0 0-22,0 0 22,-22 0-15</inkml:trace>
  </inkml:traceGroup>
</inkml:ink>
</file>

<file path=ppt/ink/ink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22.265"/>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D8E330E0-0EB3-4D87-B6CE-B32F46C62C70}" emma:medium="tactile" emma:mode="ink">
          <msink:context xmlns:msink="http://schemas.microsoft.com/ink/2010/main" type="inkDrawing" rotatedBoundingBox="440,13430 23808,13455 23807,13757 439,13732" shapeName="Other"/>
        </emma:interpretation>
      </emma:emma>
    </inkml:annotationXML>
    <inkml:trace contextRef="#ctx0" brushRef="#br0">0 245 0,'0'0'55,"11"-17"-55,1 4 0,-1-4 0,0 5 5,6-5-5,0 0 10,6 8-10,-6-3 5,0-1-5,0 13-1,-1-4 1,1 4 1,0 0-1,0 8-3,-5 1 3,-1-1 2,0 0-2,0 1 0,1-1 0,-1 14 0,0-10 4,1 1-4,-1-5 4,-5 5-4,-1-9 1,6 9-1,1-17 2,-1 8-2,6 5-1,0-5 1,0 0 3,5 0-3,7 0 5,-1-8-5,6 4 11,5-4-11,1-4 2,5-1-2,6 5 2,28-9-2,0 0 1,0 5-1,0 0 0,-6-1 0,6 1 1,6-1-1,0 1 1,-6 3-1,-6 5-1,-5 0 1,-1 5 3,-5-1-3,6 0 2,-6 5-2,6-9-2,0 4 2,0 0 3,5-4-3,0 4 2,6 1-2,0-5 2,-11 0-2,0 0 0,0-5 0,-1 10 1,-5-1-1,0-4 2,1 0-2,-1-4 1,0 4-1,5-5 0,7 1 0,5-4 2,-6 8-2,-5 0-2,0-5 2,5 1 3,0 0-3,1 0 1,-1 4-1,1-5-1,10 1 1,7 0 0,4-5 0,41-3 0,-1-9 0,1 8 0,-6-8 0,-46 17 2,7-1-2,55 1-1,-27 4 1,-40 0 2,6-4-2,5 0 0,-5-1 0,-1 5 0,1-8 0,5 4 2,6-5-2,34 1 1,-51 3-1,6 5 0,5-4 0,51 4 0,-28 0 0,-40 4 0,1 5 0,-6-5-1,5 9 1,0-5 1,-11 1-1,6-1-1,6-3 1,5 3 2,5-8-2,1 4-2,0 0 2,-1 1 2,1-1-2,0 0-1,-6-4 1,5 9 0,7 3 0,61-7 0,-11 7 0,6-16 1,-6 4-1,-17 0 0,-39-8 0,11-1-1,56 5 1,-16-5 1,-46-3-1,6 12 0,51-9 0,-18 1 2,-38 8-2,5-4-3,50 4 3,-4-5 1,-7 14-1,-50-9 0,-1 0 0,12 4 0,57-4 0,-18 4 1,-45 0-1,12 1-1,56 3 1,-22-8 2,-46-4-2,68 12-1,-11 1 1,-1-18-1,1 18 1,-11-13 2,-46-1-2,79-7-2,-16-1 2,5 0 2,0 13-2,-17-17-1,6 0 1,5 5 1,-11-5-1,0 13 0,-5-5 0,-46 9 2,-5 0-2,11 4-2,50 5 2,-16-13 0,-51 8 0,6 0 0,5 4 0,1 1-1,33 8 1,-45-9 1,5 9-1,7-4 0,-7 4 0,1 0 0,5-4 0,1 8 1,55-4-1,-21 0 0,-52-5 0,6-3-1,11-1 1,-5 1 0,17-1 0,61-4 1,-5 9-1,-22-21-1,-40 3 1,62-7 0,-23 3 0,-44 9 0,5-4 0,45 0 0,-17-9 0,-51 9 0,6 0 0,6-1 2,0 1-2,-6 0-4,0 4 4,0 0 2,5-4-2,-5 4 1,6 0-1,-12 0 1,6-5-1,6 1-1,5 8 1,-5-8 1,5 4-1,6 4-1,57 1 1,-18-5-1,-67 8 1,11-4 1,0-4-1,6 9-1,-12-1 1,-11 1-1,0-5 1,-11 4 1,0 5-1,-6-9 0,0 1 0,0 7 2,-5-7-2,5 3-2,0 0 2,6-3 0,0 3 0,-12 1-1,6-5 1,6-8 0,0 8 0,5 0 3,1-4-3,-1 0-1,-5 0 1,11 0 0,0 0 0,6-4 0,5 0 0,1-1-1,-12 1 1,0-4-1,0 3 1,6 1 1,-6 0-1,0-4 2,0 3-2,-6-3-1,1-1 1,11 9 1,11-4-1,0-9-2,-6 13 2,0-8 0,-5 8 0,0 0 1,-6 0-1,0 0-1,-5 4 1,-7-8 0,1 4 0,-6-13 1,-5 9-1,-1 0-1,1 0 1,-1 4 1,1 0-1,-1 0 1,-5 4-1,-6 0 0,1-4 0,-7 4-2,-5-8 2,6 0 2,-1 4-2,1-4-2,-1 4 2,1-5 1,5 5-1,1-4-1,-7 8 1,1-8 0,-1 4 0,6-4 0,1 0 0,-1-1 2,0 1-2,6 0-1,-6 4 1,0-4-1,-5-1 1,0 1 2,-1 0-2,1 4 0,-6 0-1,0-4 1,0 4-1,-1 0 1,1 0 0,0-17 0,0 21 2,0-4-2,6 4-1,-1 1 1,-5-5-1,0 0 1,-5 0 0,-1 4 0,0-4-1,0 0 1,12 4 0,0-4 2,5 0-2,-6 0-1,1 8 1,0-8 1,-1 0-1,1-4 0,-6-4 0,0 8-1,-1 4 1,1-4 1,-5-4-1,5 0-2,-6-5 2,0 9 1,-5 4-1,-6-4-1,5 5 1,1-1-1,-6-4 1,0 0 1,0 0-1,0 0 1,0 0-1,0 0 1,0 0-1,6 0-3,-6 0 3,0 0 1,0 0-1,0 0 1,0 0-1,0 0-2,0 0 2,0 0 2,0 0-2,0 0 0,0 0 0,0 0 0,11 0-1,0 4 1,-5-4-2,0 0 2,-6 0 1,11 0-1,-5 4 1,5 0-1,-5-4 1,-6 0-1,5 5-1,-5-5 1,0 0 0,0 0 0,0 0-1,0 0 1,0 0 0,0 0 0,0 0-3,0 0 3,0 0 0,0 0-52,0 0 52,-22 4-65</inkml:trace>
  </inkml:traceGroup>
</inkml:ink>
</file>

<file path=ppt/ink/ink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28.135"/>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92B52509-6B1E-4C9D-A468-670433B48AFF}" emma:medium="tactile" emma:mode="ink">
          <msink:context xmlns:msink="http://schemas.microsoft.com/ink/2010/main" type="inkDrawing" rotatedBoundingBox="830,10303 23684,10322 23683,10955 829,10936" shapeName="Other"/>
        </emma:interpretation>
      </emma:emma>
    </inkml:annotationXML>
    <inkml:trace contextRef="#ctx0" brushRef="#br0">372 9 0,'0'0'15,"0"0"-15,0 4 6,0-4-6,0 0 13,0 0-13,0 0 6,0 0-6,0 0-3,-17 4 3,0-4 1,0 5-1,6-5 4,0 4-4,-1 0 8,1-4-8,11 0 6,0 0-6,0 0 0,-17-4 0,0 4-1,0 4 1,0-4 4,6 0-4,-6 0 3,0-8-3,0 8 1,0 4-1,1-4 1,-1 4-1,0 0 0,5 1 0,1-10 0,5 1 0,1 8 0,5-4 11,-12 5-11,12-5 11,0 0-11,0 0 4,0 0-4,0 0 4,0 0-4,0 0-4,0 0 4,0 0 1,-5 0-1,5 0 4,0 0-4,0 0 0,0 0 0,0 0 3,0 0-3,0 0-1,0 0 1,-11-5-1,5 10 1,6-5 1,0 0-1,0 0 1,0 0-1,-6 4 10,6-4-10,-5 0 0,5 0 0,0 0 0,0 0 0,0 0 0,0 0 2,11 0-2,6 4-4,0 0 4,5 5 4,7-1-4,10-4-1,6 5 1,6-9 3,5 0-3,-5-4 1,0-5-1,6 1 5,-1-1-5,0 9 1,1 0-1,-6-4 1,-1-4-1,1 3 0,-6 1 0,1 0-1,-1 12 1,6 1 1,-6-13-1,5 4 0,1 4 0,-6-8 0,1 4 0,-7 4-1,1-4 1,5 0 1,0 4-1,6 0 2,0 1-2,5 3 0,0-4 0,1-12-1,-1 8 1,-5-4 1,0 4-1,0 8 0,0-4 0,-6 0 0,0 1 0,0 3-1,0-4 1,-5-4-1,-1 5 1,6-5 3,0 0-3,6-9-1,6 5 1,-1 0 2,1 4-2,5 0 0,0-5 0,6 5 1,-1-4-1,7-4 1,-12 4-1,0-1 2,0 1-2,6 4-2,-1 0 2,7-4 1,-7 4-1,1 4 0,0-8 0,5 8-1,6 0 1,6-4 1,-6 5-1,6-5 1,5 0-1,0 0-1,51-5 1,-16 14 1,-52-9-1,12-4 1,-1 4-1,-5 4 0,0 0 0,6-4 0,0 0 0,-1 8-2,-5 1 2,0-5 2,-5 9-2,-6 0 1,-6-5-1,-6 5 0,0-5 0,-5 1 0,-6 8 0,-5-9 1,-1 5-1,-10-1 0,-7 1 0,1 0 0,-6 0 0,0-1-2,0 5 2,0-4 0,0 4 0,5 0 1,-5 0-1,6-5 0,-1 1 0,1 4 0,5 0 0,-5-4 1,-1-5-1,1 1 0,-6 3 0,0-7-1,0-1 1,-1 4-1,-4 1 1,-1-5 0,0 4 0,6 1 2,0-5-2,0 5 0,0-5 0,0 4 0,6-4 0,-7 1 0,1-5 0,6 8 2,0-8-2,-1 13-3,6-9 3,1 9 1,4-13-1,7 4-1,-1-4 1,-5 9 1,0-5-1,0 4-1,0-12 1,0 8 1,0-4-1,0 4-1,-1 1 1,7-1 2,5-8-2,0 16-1,0-12 1,6 9 0,0-5 0,5 5 0,7-5 0,-7-4 0,0-4 0,-10 8 1,4-8-1,1 4-1,6 4 1,-1 4 0,1 1 0,5-9 0,-6 0 0,-5 0 0,0-5 0,-1 14 2,7-9-2,-1 4-1,1-8 1,5 4 0,-6-9 0,1 18 1,5-13-1,11-1-1,1 1 1,-1 0 0,0 0 0,1 8 0,-1-4 0,6 4 0,0-8 0,-5 0 2,-1-5-2,0-3-1,6-5 1,0 12 1,0-3-1,-5 0 0,-1-1 0,0 5 0,1 0 0,-1-5-2,1 5 2,-7 4 2,-10 0-2,-1 4 0,1-4 0,-1 9 0,6-5 0,0 4-1,6 1 1,-6 3 1,12-7-1,5-1 0,5 4 0,-5-3 0,-5-1 0,5-4 0,0-4 0,5 4 2,1-5-2,0 5-1,-1 0 1,7-4-1,-1 0 1,45 4 0,-56-4 0,6-5 0,5 1 0,1-1 0,33-3 0,-45 12 1,-6-5-1,1 5 0,5 5 0,-6-5-1,-5 0 1,5 0 2,46-5-2,61-12 0,-16 5 0,-6 3-1,-28 5 1,-45 4-1,11-4 1,50-5 4,-22 5-4,-39 0-1,0 0 1,11-1 1,39-12-1,-50 9 1,5-5-1,63-4 4,-24-4-4,-44 13-5,5-1 5,6 1 0,40-9 0,-57 4-3,11 5 3,6-1 4,45-3-4,-5-5-2,-46 12 2,0 1 3,1-4-3,44-9-1,-50 8 1,5 1 1,46-5-1,-57 9-2,5 0 2,1-1 2,0 1-2,-1 0-1,-5 0 1,6-5 1,5 5-1,6 0-1,40-9 1,-52 13 2,7 4-2,5-4-3,39-12 3,-62 12 6,6-5-6,0 1 0,6 0 0,-6 4-6,-5-4 6,5 8 5,0 0-5,5 0 0,1 1 0,-6-5-5,0 0 5,6 0 3,-1-5-3,1 5 0,-6 0 0,-6 0-1,1 5 1,-7-1 3,1 4-3,0-3-4,-6-5 4,0 0 1,0 0-1,-5 0 0,5 0 0,11-5 0,0 5 0,1-4 2,-1 0-2,1 8-2,-1-12 2,0 8-1,1-5 1,-1 1 1,-5 4-1,-6 0 0,0-4 0,6 0 4,5-1-4,1 5-4,-12-8 4,0 8 2,5 0-2,-4 4 0,4 0 0,1-4-2,-6 0 2,0 0 3,-11 0-3,5-4 0,1 4-3,-6 0 3,-1 0 0,1 0 0,6 0 0,-1 0 0,1 0 0,5 0 0,0 0 2,5-4-2,-4 0-4,4-1 4,-5-3 1,-11 4-1,0 0 1,0-1-1,0 5 0,5-4 0,0 0-3,1 4 3,-6 0 3,-6 0-3,-6 0 0,-10 0 0,-7-4 0,1 8 0,-6-4 0,0 0 0,-6 4 0,0-4 0,1 0 0,-1 0 0,0 0-2,0-4 2,-5 8 1,-6-4-1,11 4 0,1 1 0,-1-1 0,6 0 0,0 0 1,11-4-1,0 4 0,0-8 0,6 4 0,0 0 0,-6-4-1,-5 0 1,0 0 0,-7 4 0,-4 0 1,-1-5-1,0 5 0,-5 0 0,-6 0-1,0-4 1,0 4 0,0 0 0,0 0 3,0 0-3,0 0-2,0 0 2,0 0-1,0 0 1,0 0-23,0 0-60</inkml:trace>
  </inkml:traceGroup>
</inkml:ink>
</file>

<file path=ppt/ink/ink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30.184"/>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F954A767-465C-457F-8D30-A841BED51976}" emma:medium="tactile" emma:mode="ink">
          <msink:context xmlns:msink="http://schemas.microsoft.com/ink/2010/main" type="inkDrawing" rotatedBoundingBox="23829,3847 23848,4436 23816,4437 23798,3848" semanticType="callout" shapeName="Other">
            <msink:sourceLink direction="with" ref="{A83570E8-3AC2-4FEE-8C53-DBEA195A7D42}"/>
            <msink:sourceLink direction="with" ref="{DD01FCE9-2461-4D50-B12F-06FDAB31941B}"/>
          </msink:context>
        </emma:interpretation>
      </emma:emma>
    </inkml:annotationXML>
    <inkml:trace contextRef="#ctx0" brushRef="#br0">0 0 0,'0'0'26,"0"0"-26,0 0 0,0 0 0,0 0 1,0 0-1,0 0 2,0 0-2,5 13 5,1-9-5,-1 5 7,1-1-7,0-4 20,-6-4-20,0 9 18,0-9-18,-6 12 8,0 5-8,1-12 4,5-5-4,-6 16 0,1 14 1,5 0-1,5 4-3,1 4 3,-1 0 0,1-13 0,0 18 0,-6 3 3,0 5-3,0 4 3,0-8-3,0 8 2</inkml:trace>
  </inkml:traceGroup>
</inkml:ink>
</file>

<file path=ppt/ink/ink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32.114"/>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DD01FCE9-2461-4D50-B12F-06FDAB31941B}" emma:medium="tactile" emma:mode="ink">
          <msink:context xmlns:msink="http://schemas.microsoft.com/ink/2010/main" type="inkDrawing" rotatedBoundingBox="23907,4522 24239,16393 24099,16397 23768,4526" shapeName="Other">
            <msink:destinationLink direction="with" ref="{F954A767-465C-457F-8D30-A841BED51976}"/>
          </msink:context>
        </emma:interpretation>
      </emma:emma>
    </inkml:annotationXML>
    <inkml:trace contextRef="#ctx0" brushRef="#br0">41 0 99,'0'43'0,"0"12"5,0 8-5,0 9-1,0-8 1,0-1-3,0 5 3,-6 8 0,0 43 0,1-18 0,-1-41 0,1-14 4,5-3-4,0-10-2,-6 14 2,6-22-1,0 5 1,0 0-1,6-5 1,-1 0 0,1 5 0,-1-5-1,1-3 1,0-1 0,-1 4 0,1-4 0,0 5 0,-6 12 4,0 0-4,0-8 0,5 25-1,-5 0 1,0 4-3,0 9 3,0-1-1,0-12 1,0-8 1,0 29 0,0 30-1,-5-42 3,-1-5-3,6-4-4,0-4 4,0-5 1,6 13-1,-1 5 0,1 4 0,5 8 0,6 38 0,0-55 3,-11-12-3,5 4-3,-5 0 3,-1 8 0,1 4 0,-6-12-1,0 0 1,0 4 3,-6 0-3,1 0 0,-1 0 0,6 4-1,0-4 1,0 0-1,0-8 1,6 8 0,-1 13 3,1-9-3,0 9-2,-1-9 2,1-8 2,0-5-2,-1-7-1,1 20 0,-1 0 1,1 0 1,0 1-1,-1-1 0,1 0 0,-6-12 2,0 16-1,0 9-1,-6 4 1,1 39-1,5-26 2,-6-47-2,6 9 0,0-1 0,-6 1 0,1 4 4,-1 5-4,6 7-1,-5-7 1,5 3 0,0 1 0,0 12 0,5 34 0,6-13 0,-5-59 0,0 0 0,-1 5 0,1-1 1,0 0-1,-1 5-1,1 4 1,0 4 2,-6 4-2,5-8 0,1-5 0,0 1 1,-6 12-1,0-4 2,0 9-2,5-5 0,1-4 0,0-8-1,-1-9 1,-5 4 0,0 0 2,0 18-2,0 7 1,6 14-1,5 29-1,0-8 1,-5-26 0,0 34 0,-1-17 1,1-51-1,-6 34 0,0 51-1,6-16 1,-6-10 0,0-54 0,0 29 0,5 64 2,1-35-2,-6-58-2,0 33 2,0 52 0,0-10 3,0-7-3,0-35-1,-6-33 1,1 8-1,5 8 1,-6 5-1,6 0 1,0-9 0,-6 21 2,1 39-2,5-22-3,0-33 3,0-5-1,0 0 1,0-16 4,5-5-4,-5-4 1,0 33-2,0 10 1,-5 20 1,5-42-1,0-4-1,0 0 1,0 4 1,0 4-1,0 4-1,0-3 1,0-1-1,0-4 1,0-13 2,-6-8-2,0 30 0,1 3 0,-1 1 0,6 4-1,0-13 1,0 13 0,0-4 4,6-4-4,-1-5-3,-5-4 3,6 0 0,-6-4 0,6-5 3,-6-8-3,0 0-3,0-4 3,0-8 1,5 3-1,-5-7 2,6-1-2,-6 8-2,6-12 2,-6-4 1,0 8-1,5-4-1,-5-4 1,0 4 1,6-5-1,-6 1 2,0 0-2,0 0 1,0 3 0,0 6-1,0-1 0,6-4 0,-12 0 0,6 0 0,0-5 1,0 5-2,0-4 1,0 0-1,0-1 1,0-7 1,0-5-1,0 0 1,0 0-1,0 0 2,0 0-2,0 0 0,0 0 0,0 0 2,0 0-2,0 0 0,0 12 0,0-8 0,0-4 0,0 0-4,0 0 4,0 0-35,11 5 35,6-31-42,0-24 42,-6-6-49</inkml:trace>
  </inkml:traceGroup>
</inkml:ink>
</file>

<file path=ppt/ink/ink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38.090"/>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1B0E3D8C-7574-4CD6-BD63-EEEEE9B29AF4}" emma:medium="tactile" emma:mode="ink">
          <msink:context xmlns:msink="http://schemas.microsoft.com/ink/2010/main" type="inkDrawing" rotatedBoundingBox="703,16879 877,4210 1396,4217 1223,16886" shapeName="Other"/>
        </emma:interpretation>
      </emma:emma>
    </inkml:annotationXML>
    <inkml:trace contextRef="#ctx0" brushRef="#br0">221 0 0,'0'0'28,"0"0"-28,0 0-1,11 4 1,0 1-1,1-5 1,-7 0 2,1 0-2,-6 0 15,0 0-15,5 8 11,1-4-11,-6-4 7,0 0-7,0 0 6,0 0-6,0 0 3,0 0-3,6 5 5,-6-5-5,5 8 1,1 17-1,0 5 0,-1-5 0,1 5 0,0 0 3,-1-1-3,1 1 0,0-9 0,-6 0 2,5-8-2,-5 0 11,0 4-11,0-5 4,-5 1-4,5 0 3,-6-1-3,6 1 4,0-4-4,0-5 1,0-4-1,0 0 0,0 0 0,0 0-1,0 0 1,0 0 0,0 0 0,0 13 0,-6 8 0,6-13 2,0-8-2,-11 47-1,0 4 1,-1-5 2,-5 9-2,1-8-1,-1-9 1,-6 8 3,0 1-3,7 0 2,-1 8-2,0 0 0,5 0 0,1-5 0,5-3 0,1-9 0,5 0 0,0-4 0,0 8 0,0 9 0,5-4 0,1 4 0,0-5 0,-1 13 0,1-12 0,0-13 0,-1 4 0,-5 4 0,0 5-1,0-1 1,0-3 1,0 3-1,0 5 0,0 0 0,6 0 0,0 0 0,-1-22 0,7 5 0,-1 13 0,-6 8 0,1 4 0,0 4 0,-6-12 1,0 21-2,0 4 1,0 26 0,-6-34 0,6-1 0,-6 5 0,1-25 1,-1-5-1,1 9 0,-1 13 0,0-1-1,1-4 1,5 5 1,0-13-1,0-9 1,5 0-1,1 1-2,-6 7 2,0 5 1,6 9-1,-6 8 0,0-17 0,0-8 0,-6 25 1,6 8-1,0 22 0,0-35 0,6-20 0,-6 4 0,5-17-1,1 8 1,-6 0-1,0 13 1,0 4 0,0 9 0,-11 4 1,-1-17-1,-5 30 0,-11 38 2,5-26-2,7-38 0,4-8 0,1-9 1,0-8-1,11 21 0,0 0 0,5 0 0,1 5 0,0 3 0,-1 1 0,1-14 0,0-7 0,-1 3 0,1 5 0,-6 4 1,5-4-1,1 4-1,0 4 1,-1-12 0,1-9 0,5 25 0,-5 1 3,5-5-3,-5-4 0,0-4 0,-1-4-1,1-1 1,-6 1 1,0-13-1,0-5-1,0 9 1,-6 13 2,1 13-2,-1-1-1,6-4 1,0-8 1,-6 8-1,6-3 0,0 3 0,0 4 0,6-3 0,0 3 1,-1 1-1,1-14 1,-6 22-3,0 13 2,-6 42 2,-5-25-2,0-30-1,-6 42 1,5-8 2,1-43-2,5-4-1,1-4 1,-1-8 1,6-9-1,0 4-1,0 14 1,-5 15 0,5-3 0,-6-9 1,0 26-2,1 46 1,-1-25 0,0-38 0,1-9 1,-1-4-1,0 13 0,-5 8 0,-6 60 0,6-47 0,5-13 0,1 38-1,-1-12 1,6-43 0,0-8 0,6 0 0,-1-1 0,1-7 0,0-14 0,-6 31 0,0 3 1,0 1-1,0-1 1,-6-12-1,6 0 1,0-9-1,0 5-3,0 8 3,0 8 2,6 5-2,-1 4 1,-5 17-1,0-47-2,0 17 2,0-4 0,6-4 1,-1 0-1,1-5 0,0-3 0,-1 8 0,1-5 0,0 1 1,-1 4-1,1 4-2,0 4 2,-1-8 0,1-1 0,0-7 1,-1-5-1,-5-4 0,6-5 0,-6 5 2,0-8-2,0-5-2,5 34 3,-5 8-1,0 5 1,0-9-1,-5-8-2,-1-9 2,6-3 1,-5-6-1,-1-7-1,6-1 1,-6-4 1,6 5-1,0-9 1,0 4-1,0-8-1,0-1 1,0 5 0,0 0 0,0-8 0,0-1 0,0 1-1,0-1 1,0-4-1,0-4 1,0 0 1,0 0-1,0 13 0,6 8 0,-6 5 1,6-1-1,-1 0-1,-5 1 1,0-5 0,6 0 0,-1 0 0,-5-8 0,0 0 0,0-1 0,0-3 0,0-1 0,0-8 2,0 0-2,0 0-1,0 0 1,0 0 1,0 0-1,0 0 0,6 9-2,-6-9 2,0 4 2,0-4-2,0 0 2,0 0-2,0 8-2,0-8 2,0 5 0,0-5 0,0 8-2,0-8 2,0 0 4,0 0-4,0 0-3,0 0 3,0 0 0,0 0 1,0 0-1,0 0-1,0 0 1,0 0 0,0 0 0,0 0-1,0 0 1,17 13 0,0-5 0,6-12-8,5 8 8,11 1-21,12-10 21,6-7-45,5-18 45,0-12-47</inkml:trace>
  </inkml:traceGroup>
</inkml:ink>
</file>

<file path=ppt/ink/ink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35.402"/>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F16C5B62-7E4C-4EAF-864E-687ABBFCE657}" emma:medium="tactile" emma:mode="ink">
          <msink:context xmlns:msink="http://schemas.microsoft.com/ink/2010/main" type="inkDrawing" rotatedBoundingBox="886,4331 901,4331 901,4346 886,4346" shapeName="Other"/>
        </emma:interpretation>
      </emma:emma>
    </inkml:annotationXML>
    <inkml:trace contextRef="#ctx0" brushRef="#br0">0 0 0,'0'0'1</inkml:trace>
  </inkml:traceGroup>
</inkml:ink>
</file>

<file path=ppt/ink/ink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44.673"/>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5F57FB89-AF25-4734-8D80-CFFEC7FBEB85}" emma:medium="tactile" emma:mode="ink">
          <msink:context xmlns:msink="http://schemas.microsoft.com/ink/2010/main" type="inkDrawing" rotatedBoundingBox="8241,9748 8281,4423 8376,4424 8336,9749" semanticType="callout" shapeName="Other">
            <msink:sourceLink direction="with" ref="{A83570E8-3AC2-4FEE-8C53-DBEA195A7D42}"/>
          </msink:context>
        </emma:interpretation>
      </emma:emma>
    </inkml:annotationXML>
    <inkml:trace contextRef="#ctx0" brushRef="#br0">13 250 0,'0'0'7,"0"0"-7,0 0 2,0 0-2,12-9 9,-1 5-9,0-5 11,-5 1-11,-1 4 11,1 0-11,-6 4 15,0 0-15,0 0 3,0 0-3,0 0-1,0 0 1,0 0 2,0 0-2,0 0 1,0 0-1,0 0-2,0 0 2,0 0-1,0 0 1,-6-9 1,1 5-1,5 4 0,-6-13 3,1 0-3,-1-4 2,0 5-2,1-1 3,5 5-3,0-1 1,0 1 0,0 3-1,0 5-1,0 0 1,0 0 0,0 0 0,0 0 0,0-8 0,0 4 5,0 4-5,0 0 3,0 0-3,-6 17-1,6 4 1,0 0-2,0-8 2,0 4 1,6-5-1,-1 1 1,1-4-1,0-5 1,-6-4-1,0 0 0,5-13 0,1 0 2,-1 1-2,1-1-2,0 0 2,-6 5 2,0-1-2,0 5 2,0 4-2,0 0 0,5-8-2,1-5 2,0 0 1,-1 1-1,1-1-1,0 4 1,-6 1 2,5-1-2,-5 1 0,0 8 0,0 0 0,0 0 0,0 0 5,0 0-5,0 0 1,0 0-1,0 0 0,-5-9 2,-1 1-2,0 0-1,1 3 1,5 5 1,-6-4-1,6 4-1,0 0 1,-6-4 0,6 4 0,0 0 0,0 0 0,0 0 0,0 0 0,0 0 0,0 0 0,0 0 5,0 0-5,0 0 1,0 0-1,0 0 2,0 0-2,0 0-3,0 0 3,0 0 0,0 0 0,0 0-1,0 0 1,0 0 0,0 0 0,0 0-1,0 0 1,-5 13 2,-1-1-2,6 5 0,0 9 0,0-5 1,6 4-1,-1-4-1,1 0 1,-6 5 0,0-9 0,0 0 0,-6 4 0,1 9 2,-1 8-2,0 4-1,1 5 1,-1-1-1,6-8 1,0 0 0,0-4 0,0-4 2,0-9-2,0 4-1,0 9 1,0 9-1,6 3 1,-1 9-1,1 9 1,0-1 3,-1-16-3,1-5-2,-6-8 2,0 25 0,0-4 0,0 0 0,0-4 3,0-9-3,0 5-2,0-13 2,0-13 0,0 13 0,-6-4 0,6-1 0,0 9-1,-5 0 1,-1 5 0,6-1 0,-6-4 1,6 4-1,-5-3 0,5-1 0,0 0 0,-6-13 0,1 5-1,5-9 1,-6 34 0,6-8 2,0 16-2,0-4-1,0-8 1,0-4 0,0-1 0,0 1-1,0 4 1,0-1 1,0 1-1,6 4 0,-1 5 0,1-1 1,-1-17-1,1 9 1,0 4-1,-6 17 0,0 38 0,0-30-1,0-46 1,0 0 2,0 0-2,0 13 1,0-5-1,0 9 0,0 0 0,0 8 3,0 4-3,-6-12 1,0 8 3,1 9-4,-1-9 1,6-4-1,-5 0 0,5-4 0,0-8 0,0-1 0,0-12 0,0 3 0,0 5 1,0 1-1,0-1 1,0 8-1,-6 1-3,6-1 3,-6 5 4,1 0-4,-1-4-1,0-5 1,1 9 0,5 4 0,0-4 1,-6 8-1,6-13-1,0 1 1,0-9 0,0 0 2,0-4-2,0 0 0,0 4 0,0 9-1,0 12 1,0 13 2,0 34-2,0-56-1</inkml:trace>
  </inkml:traceGroup>
</inkml:ink>
</file>

<file path=ppt/ink/ink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8T12:22:46.680"/>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D3771A8C-65A4-4DBB-9270-EDB3C25E7878}" emma:medium="tactile" emma:mode="ink">
          <msink:context xmlns:msink="http://schemas.microsoft.com/ink/2010/main" type="inkDrawing" rotatedBoundingBox="8282,9842 8439,16745 8298,16748 8141,9845" semanticType="callout" shapeName="Other">
            <msink:sourceLink direction="with" ref="{82B30829-B3BB-4981-931D-95A4A4D06205}"/>
          </msink:context>
        </emma:interpretation>
      </emma:emma>
    </inkml:annotationXML>
    <inkml:trace contextRef="#ctx0" brushRef="#br0">62 0 110,'6'50'0,"-6"1"0,0-4 0,0 8 2,0 0-2,-6-9 0,6 9 1,0-4-1,0-4-1,0-5 1,0 5 0,0-5 0,0-4-1,6-4 1,-6-4-1,5-1 1,-5-8 2,0 1-2,0-1-1,0-4 1,0 0 0,0-5 0,0 14 1,0-5-1,0 0-1,0 13 1,-5 0 1,-1 4-1,0 4-1,1 0 1,-1 5 1,6-9-1,-6 0 0,1-4 0,-1-4 1,6-1-1,0 5-1,0 4 1,0 13-1,0 4 1,0 4-1,0-4 1,0-12 0,0 12 1,0 0-1,0-4 0,0 8 0,0-17 0,0-4 0,-6 17 0,1-12 1,-1-5-1,1-4-1,-1 0 1,6-1 0,0 18 0,6 0-2,-1-9 2,-5 5 0,0-5 0,0 1 0,6-5 0,-6 4 1,0-8-1,0-9-1,5-4 1,-5 9 1,6 4-1,-6 25 0,0-4 0,0 5-1,0-14 1,0 18 0,0 3 0,0 5 0,0-4 2,0-13-2,0 0-1,0 0 1,0-13 0,-6-3 0,6-1 0,0 0 0,0 0 0,0-4 0,0 0 1,0 12-1,0 9 0,0-4 0,0 0 1,0-9-1,6 5-3,0-5 3,-6 9 1,0 0-1,0-1 0,5 5 0,1 1 0,0-10 0,-1 5 0,1 0 0,0 4 0,-1 0 0,1-4 0,-6 4 0,0-5 2,0 1-2,6-4-1,-6 8 1,5 8 1,-5 5-1,6 0-2,0-1 2,-1-7 2,1-9-2,-1 8 0,1-8-1,0-5 1,-1 9 0,-5-4-1,0-9 1,0-4 0,0 1 0,0-10 1,0 5-1,0-17-1,0 0 1,0 4 1,0 0-1,0 0-1,0 5 1,0-1 1,0 13-1,0 5-1,0 7 1,0-3 0,0-5 0,0-4 1,6-4-1,-6-4-1,0-5 1,0 1 0,0-14 0,0 5 0,0 0 0,6 21 0,-1-4 0,1-4 0,0-9 0,-1 4 0,1-3 2,0-5-2,-6-9-3,0 1 3,0-1 1,0-4-1,0-4 1,0 0-1,0 21-1,0 5 1,0-9 0,0 0 0,0 0 1,0-5-1,0-3 1,0 3-1,0-3-1,0-5 1,0-4 0,0 13-1,0 4 1,0-13 0,0-4 0,0 13 1,0-9-1,0-4 0,0 0 0,0 0 0,0 0 0,0 8-1,0-8 1,-6 17 0,6 0 1,0-4-1,-6 0 0,6-1 0,0 1-2,0 0 2,0-5 0,0 5 0,0-5 2,0-8-2,0 0-1,0 13 1,0 0 2,0 0-2,0-1-3,0-3 3,0 8 0,0 0 2,0-1-2,0 1 0,0-8-2,0 4 2,0-9 0,0-4 0,0 0 2,0 0-2,0 0-1,0 13 1,0-1 1,0-3-1,0-9 0,0 0 0,0 0 0,0 0 0,0 0-1,0 0 1,0 0 2,0 0-2,0 0 2,0 0-2,0 0-1,0 0 1,0 0 1,0 0-1,0 0-1,-5 8 1,-1 1-2,6-9 2,-6 8 2,6-8-2,0 0-3,0 0 3,0 0 1,0 0-1,0 0 0,0 0 0,0 0 1,0 0-1,0 0-3,0 0 3,0 0-12,0 0 12,0 0-18,0 0 18,23-8-29,5-14 29,0-11-49</inkml:trace>
  </inkml:traceGroup>
</inkml:ink>
</file>

<file path=ppt/ink/ink69.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23:28.617"/>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0,'0'0,"0"0,0 0,0 0,0 0,0 0,0 0</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1:42.637"/>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801 729 0,'5'4'11,"-5"-4"-11,34 0 5,17 0-5,11 4 1,0 1-1,17-1 2,6 0-2,11 5 3,51-9-3,5 4 5,6 0-5,-5 0 2,10 9-2,-10 0-1,-1-13 1,12 4 5,-17 0-5,5 9 1,6-17-1,-17 16-2,11 1 2,7-4 2,-7 7-2,0-3 0,6 8 0,-22-8 1,-46-5-1,12-3-1,50-5 1,-22 4 0,-34-8 0,22-9 1,-61 9-1,-18 4 1,-5 4-1,-11-12 7,-18 8-7,-5 0-2,-33-9 2,-18-8 2,-23 17-2,-16-8 0,-6 8 0,-17-9 3,-73-12-3,-6 4 7,6 9-7,-12 3 4,1 1-4,10 0 0,-10-13 0,16 13 4,1 0-4,5-1-1,0-3 1,-6 4 2,23 4-2,0 0 0,11-9 0,17 1 4,57-1-4,5 1 2,1-1-2,-1 1 2,11-1-2,7 1 1,4-1-1,13 1 1,4-1-1,7 1 0,-1 4 0,6 0 2,6 4-2,0-5-4,11 5 4,0 0 2,0 0-2,0 0-3,0 0 3,0 0 2,0 0-2,0 0-2,0 0 1,45-8 1,11-1 0,18-3 0,16-1 2,57-17-2,11-4-1,11 5 1,-5 8-1,11-5 1,-17 1 0,11-1 0,0 5 2,-22 4-2,-11 9-3,-57 4 3,-6 4 1,-11 0-1,-17 0 2,-5 0-2,-12 0-3,-45 4 4,-22 0-1,-23 0 0,-29 5 0,-5 4 0,-17-1 0,-73 1 1,0-5-1,-17-3-1,16 7 1,-5-3 1,12-9-1,11 0 2,-1 4-2,23 0-2,12 1 2,50-1 0,1 0 0,5-8-2,11 4 2,11 0 2,12-4-2,6 4 0,11 4 0,5-4 0,0 0 0,18 0-1,5 0 1,28 4 1,17-4-1,12-4-2,-7 4 2,12-9 2,17 1-2,6 4-1,5 4 1,6 0-1,57 4 1,-12-13 2,-23-3-2,-39 3-1,6 1 1,5-1 0,-11 5 0,-5 4 1,-6 0-1,-1-4-1,-5 4 1,-5 0 2,-1 4-2,-11-4-3,-5 4 3,-6-4 0,-12 0 0,1 0 2,-6 0-3,-17 4 1,0-4 1,-23-8-1,-11 0-2,1-5 2,-1 4 2,-6 1-2,-11-1 0,-11 1 0,-5 12-2,-1-8 2,6-9 1,-6 18-1,-11-5 2,-6 0-2,6 0-2,0-5 2,0 5 1,-5 0-1,-1 5 0,6-1 0,6 0-1,10 0 1,7-12 1,5-1-1,6 18 0,6-18 0,5 18 0,5-5 0,7-4 1,5 4-1,6-4 0,-1 4 0,12-4-1,0 0 1,0 0 0,0 0 0,0 0-2,0 0 2,12 0 0,5 5 0,0-1 1,5-8-1,12 4 0,6 0 0,10-9 0,7 1 0,-1 8-1,6 4 1,12-4 1,5 4-1,0-8 0,0 4 0,5 0-1,7 0 1,5-4 2,39-5-2,-56 9-1,11 0 1,6 5 2,46-14-2,-18 13-1,-45-4 1,11 0 0,0 0 0,-5 0-1,5-4 1,1 4 1,-7 0-1,1-4 0,-12 4 0,-11 0 0,-5 0 0,-1 0-2,-5 0 2,-6 4-2,-11-8 2,-6 4 5,-5 0-5,-6 0 0,-6 4 0,0-8 0,-11 0 0,0 4 0,-22-5 0,-1 1 0,-11 0 0,-11 4-2,-11-4 2,-6-1 0,-6-3 0,-5-1 1,-12-3-1,-11 3 3,11 5-3,1-4-2,-7 3 2,-5-3-1,-45-9 1,62 13 1,-5-5-1,-7 5 1,7 0-1,-1-5-1,17 9 1,6-12 0,0 7 0,0 5 0,6 0 0,5-4 1,6 0-1,5 4-1,1 0 1,5 4 0,0-8 0,6 4-2,-1 0 2,7 4 2,-1 0-2,6 5 0,0-1 0,6-3 0,0-5 0,11 0-2,0 0 2,0 0 0,-12 17 0,1-5 0,6-8 0,5-4 0,0 0-2,0 0 2,-6 9 2,0-1-3,6-8 1,0 0 1,0 0-1,0 0 1,-5 9-1,-1-1 0,6-8 0,0 0-1,-17 13 1,6-5 1,-6-3-1,0 3 0,0-4 0,0 5 0,0-9 0,0 4 0,6 0 0,0 1-2,11-5 2,0 0 1,0 0-1,0 0 2,-12-5-2,1 5 0,11 0 0,-17-4-3,0 8 3,0-4 2,0 0-2,0 0-1,0 0 1,0 0 2,1 5-2,-1-1 0,0-4 0,0 4 0,0-4 0,6 0 0,11 0-2,0 0 2,0 0 0,-12 0 0,1-4-1,11 4 1,-6 4 1,6-4-1,0 0 2,0 0-2,0 0-1,0 0 1,0 0-1,0 0 1,0 0 2,-11 0-2,11 0-2,0 0 2,0 0 1,-6 0-1,6 0-2,0 0 2,-17 4 0,0 1 0,1-5 0,-1-5 0,-6 5 2,0-4-2,1 4 1,-1 0-1,1 4 0,-1-8 0,1 4-3,-1 0 3,0 0 3,1 0-3,5 0-1,0 0 1,0 0-2,0-8 2,6 8 1,0-5-1,-1 10 2,12-5-2,0 0-1,0 0 1,-5 0 1,5 0-1,0 0 0,0 0 0,0 0 0,0 0 0,-6-5 0,-5-3 0,-1-1 0,1 1 0,-6 4-1,0-1 1,0 1-1,0-4 1,0 12 0,0-8 0,1 4 3,-1 0-3,0 0-4,0 0 4,0 0 3,0 0-3,0 0 0,6-4 0,-1 8 0,1-4 0,11 0 0,0 0 0,0 0-1,-17 4 1,6-4 1,0-4-1,11 4 0,0 0 0,0 0 0,-12 0 0,-5 4 0,6 0 0,0-4 0,-1 4 0,1-8 0,0 4-2,11 0 2,0 0 1,0 0-1,0 0 0,0 0 0,0 0-1,0 0 1,0 0 1,0 0-1,0 0 0,-11 0 0,11 0-1,0 0 1,0 0 4,0 0-4,0 0-4,0 0 4,0 0-2,0 0 2,0 0 4,-6 0-4,6 0-3,0 0 3,0 0-1,0 0 1,-6 9 1,6-9-1,0 0 1,0 0-1,-5 8-3,-1-4 3,6-4 2,0 0-2,0 13 2,-6 0-2,6-5 0,0-8-2,0 0 2,0 0 0,0 17 0,0 0-1,0-4 1,-5 0 1,5-5-1,0-8-1,0 0 1,0 13-1,0 4 1,0-5 4,0 5-4,0-4-2,0 0 2,5-1 0,-5 1 0,6-4 1,-6-1-1,0 0-4,0-8 4,0 0 5,0 13-5,0 4 0,0 0-1,6 0 1,-1 0-5,1-4 5,0 4 0,-1-1 9,1 1-9,0-4-4,-1-4 4,1 3 0,-1 1-2,1 0 2,0-5-3,-1 1 3,1 3 4,0 1-4,-1-5-1,1 1 1,-6-9 3,0 13-3,0-5-1,0-8 1,0 0 0,6 21-5,-1-4 5,-5-4 0,6-5 0,0 1 3,-6 4-3,0-1 0,0-3 0,0 3 2,0 1-2,0 0 2,0-9-2,0-4-3,0 17 3,0 4 0,0-4 0,0 0-1,0 4 1,0-4 0,0 0-3,0-4 3,0-1 3,0 1-3,0-4 2,0-9-2,0 0 0,0 12 0,0-3-5,0-1 5,0-8 0,0 0 0,0 0 3,0 0-3,0 0 0,0 0 0,0 0 2,0 0-2,0 4-1,0-4 1,0 0-1,0 0 1,0 0 2,0 0-2,0 0 0,0 0 0,0 0 1,5 5-1,-5-5-1,6 8 1,0-8-1,-6 0 1,0 0 0,0 0 0,0 0 3,5 9-3,1 3-4,-1-3 4,1-5 5,-6-4-5,6 4-1,-6-4 1,0 0-3,0 0 3,0 0 0,0 0 0,0 0 0,0 0 0,5 9 0,7-5 0,-1 0 1,0 0-1,1 1 1,-1 3-1,0 1 1,0-1-1,1 1-3,-1-1 3,0 0 2,1 5-2,-1-9 0,0 5 0,0-1-1,1 5 1,-1-4 0,0 3 0,1-3 1,-1-1-1,-5 1-1,-1 3 1,1-3 2,-1-1-2,1 1-1,-6-5 1,0-4-1,0 0 1,0 0 0,0 0 0,0 0 2,0 0-2,0 0-1,0 0 1,0 0 3,0 0-3,6 4 0,5 0 0,6-4 2,6 0-2,-1 0 1,1 5-1,5-10-1,0 5 1,6 0 0,0-4 0,5 0 0,-5 0 0,11-5 0,1 1 2,4-1-2,1 1-2,6-1 2,-7 5 2,7 0-2,-12 4-3,6 4 3,0-4 2,5 9-2,0-5-1,1-4 1,-1 0 1,-5 0-1,-6 0-1,6-4 1,6 4 0,10 0 0,7 0 0,-1 0 0,-5 0 2,5 4-2,12 4-1,0 1 1,-6-5 0,5-4 0,7 4 0,55-4 0,-16 4-2,-45 1 2,-1 7 3,12-3-3,45 4-1,-16-5 1,-46-4-1,11 1 1,6 3 3,39 9-3,1 8-1,-51-12 1,-1 0-2,1-5 2,11 1 2,56 3-2,-16 1 0,-52-4 0,12-5 0,57 0 0,-29 4 0,-45-8 0,6 5 0,5-1 0,51-8 1,-22-1-1,-40 10-2,0 3 2,5-4 1,-5 1-1,0-1-1,0 0 1,0 0 1,6 1-1,-6-1-1,0 0 1,0 0 1,0 0-1,0 1-1,0-1 1,-5 4 1,-7-3-1,1-1 0,5-4 0,1 4 0,5-8 0,0 0 1,-11 8-1,-1-8-1,1 4 1,5 0 0,6 0 0,0-9 1,-5 1-1,10-1 0,1 5 0,5-9-4,-11 5 4,0 8 3,1 0-3,-1-4 0,0-9 0,0 4 0,-6-7 0,6-1 1,6 0-1,11 0 1,45-9-1,-6 14-2,-45 7 2,12-12 0,45-8 0,0 8 2,-1-8-2,-10 12-2,-46 9 2,68-13 0,-22 0 0,-7-4 1,-44 8-1,5 0-1,46-12 1,-57 16 0,0 1 0,0 0 1,0-1-1,6-8-2,-12 13 2,6 0 1,0-1-1,6 1 0,-6 0 0,-11 0 1,-1 0-1,-5-1-1,0 1 1,-5 4 0,-12-4 0,0 8-1,-5-8 1,-1 4 0,1 0 0,-12 0 1,0-4-1,-5 8 1,-6-17-1,-6 17-2,0 1 2,-5-5 1,-6 0-1,0 0 0,-34 0 0,-11-5-2,-12 5 2,-10 0 3,-24 0-3,-5-4-1,-11 8 1,-85-12-1,12 8 1,-24 0 4,1 4-4,-17-8-3,-51-5 3,12 5 0,-24 0 0,1 8 0,11-4 0,-28 0 0,11 4 0,0 5 0,-17-13 0,1 12 0,-1-8 0,0-4 0,-22 8 0,-29-8 0,6 4 0,17-4 0,0-1 0,0 1 0,0 13 0,-6-9 1,6 0-1,0 0 0,-11-5 0,11 5-1,17-4 1,11 4 1,29 4-1,33-4-1,51-8 1,0-1 2,28 1-2,12-5 0,16 1 0,57 7 1,12-12-1,5 5 1,11-1-1,11-4 0,12 4 5,11 5-5,23-5-1,28 5 1,11-9-1,28 0 1,40 4 1,73-8-1,18 0-2,72-13 2,-11 17 1,232-17-1,113 5 1,-272 16-1,-10 4-1,-7-8 1,-4 13 0,10 0 0,-11-9 0,-6 9 0,-5 4 1,0 9-1,-11-5 0,-7-4 0,-21 0 0,-12 0 0,5 17-2,-22-17 2,-39 0 1,-12 12-1,1-12 0,-12 9 0,-29 8 1,-10-9-1,-57 1-1,0 3 1,-6-3 2,-5 8-2,-6-4-2,-11-1 2,-12 14 2,-5-9-2,-6-9-3,-11 5 3,-17 8 1,-17-4-1,-22 4-1,-12-8 1,-5 12-1,-18-8 1,-10 4-1,-1-4 1,-17-8 2,-73 3-2,12 1 1,-12 4-1,5-4-2,-16-9 2,-6 4 1,-11-12-1,0 13-1,0-9 1,-12 0 0,-39 21 0,23-9 1,44-7-1,-10 7-1,28-3 1,-6-1 0,5 1 0,18-9 0,-1 0 0,12 0 0,62 0 0,0 4 1,0-4-1,11 4 0,12 0 0,11-4-2,11 0 2,0-4 0,17 0 0,23 0-1,11 0 1,28-1 1,28-7-1,12 3 1,28 9-1,73-8-1,17-5 1,40 0-3,-6 13 3,-45 9 1,11-22-1,23 0 0,-40 18 0,1 3 2,-7-21-2,12 18 0,-11-5 0,5 4 0,-11-8 0,-23 4-2,-11 0 2,-5 0 2,-63-5-2,1-3-2,-18-1 2,-11 1 1,-11 4-1,-6-1 1,-5 1-1,-12-4 0,-16-5 0,-35-4 0,-22-4 0,-17 0 2,-28 0-2,-80-13-3,-27 4 3,-40-12 2,0 8-2,-34 0-1,23 9 1,-6-18 0,-23 22 0,18 8 0,-1-3 0,-22-14 0,17 17 0,11-16 0,-28 7 0,11 14 1,11-22-1,6 5-1,34 8 1,45 0 0,6-8 0,11-9-1,-5 8 1,16 9 2,34-8-2,57 8-1,5 0 1,6 4 0,11-3 0,12 11 0,10-3 0,24-1 1,22-3-1,22 3-2,34-3 2,18-10 2,89 10-2,1-14-1,22 5 1,40 0 1,11 8-1,-6-8-1,6 8 1,17-8 1,-11 13-1,22-5-1,-17 5 1,-16-1 0,16-16 0,-17 20 1,1 5-1,-23 5-1,-35-14 1,-16-8 1,0 26-1,-11-9-1,-34 0 1,-57 4 0,1 0 0,-7 0-1,-5 5 1,-11-1-3,-11 1 3,-12-1 2,-17 5-2,-16 4-1,-12-9 1,-12 5 0,-21-4 0,-24-1 0,1 5 0,-17-5 0,-18-4 0,-50 9 1,-11-9-1,0 5-2,16 4 2,-10-5 2,-7-4-2,18 9 0,-12-5 0,12 1-1,-12-5 1,-5 0 1,11 1-1,-17-1 0,5 4 0,-5-3 0,-11-10 0,28 5 0,0 0 0,6 0 1,22 9-1,45-9 0,0 4 0,1-4 0,5 0 0,11 0 0,12 0 0,10-4-1,13 4 1,4 4 1,7-4-1,5 0-1,39-8 1,18-1 0,16 13-1,12 1 1,11 3 1,17-8-1,57 0 1,16 0-1,-11-4-1,17 4 1,5-13-1,1 22 1,17-18 1,-12 22-1,11-17-1,-10 12 1,10-16 2,-10 16-2,10-8-2,-11 0 2,-5-4 0,11 4 0,-11 0 2,10 4-2,-21 4-1,-1-3 1,6 3-2,-17 1 2,0 8 1,-5-9-1,-18 5-1,-50-13 1,-1 4 0,7 0 0,-1 0 0,-11 5 0,0-1-1,0 1 1,0-5 2,-6 0-2,1-4-3,-6 0 3,-12 0 2,-5 0-2,-6 5 0,-5-5 0,-1 4 2,-5-4-2,-6 0-2,-5 0 2,-6 0 0,0-4 0,-6 8 1,0 0-1,-5-4 2,-6 0-2,-23 4 0,-16 9 0,-12-5-1,-22 1 1,-7-5-1,-15-4 1,-86 13-1,6-5 1,-17-4 0,0-4 0,-11 9-1,11 4 1,-11-5 4,5-8-4,-5 0-3,22 4 3,1 9 2,10-26-2,24 9-2,16-4 2,62 3 1,6-3-1,17 4 0,11-5 0,11 1 1,29-5-1,22 0 0,29 1 0,16-5 0,23-4 0,90-5 1,1 5-1,10 0-4,1 12 4,5 5 1,0 4-1,12-8 0,22-5 0,-34 13 1,-17 0-1,12 0-5,-12-8 5,0 3 5,-5 10-5,-29-10-1,-11 5 1,-16 0 3,-58 0-3,-5 0-4,-11 0 4,-6-4 0,-11 4 0,-6 4 1,-5-4-1,-12 0 1,-5 0-1,-6 0-1,0 0 1,-34 5 0,-5-5 0,-7 0-1,1 4 1,-11 0 2,-12-4-2,-11 4-2,0-12 2,0 8 0,-6 8 0,1-8-1,-1 0 1,6 4 1,-6-4-1,1 0 0,-7 0 0,1 0-1,5-4 1,1 8 2,-7-4-2,1-8 0,-6 0 0,11 8 0,-5 4 0,0 0-2,0-4 2,5 0 2,6 0-2,17 0-1,0 0 1,11 0 1,11-4-1,6 4 0,6-4 0,6-1 0,5 5 0,5-4 1,12 0-1,0 4-5,0 0 5,29 4 2,16-4-2,11 0 1,12-4-1,0 0 0,11-5 0,11 9 0,0-8 0,57 3-1,0-20 1,-6 17 0,-22-5 0,-35 9 2,12-5-2,45 5-2,-22 0 2,-46-9 2,1 5-2,-1 3 0,0 1 0,-5-4-1,-11 3 1,-7 5-1,-10-4 1,-6 8 0,-6 1 0,-6-1 2,-5 0-2,-5-4 0,-7 9 0,7-5-2,-7-4 2,1 4 0,-6-4 0,0 0 0,0 0 0,0 0 0,0 0-1,17 4 1,11-4 1,6 0-1,0 4-1,5 1 1,6-5 2,6 4-2,-6 0-2,6 0 2,6 5 0,5-5 0,0 0 0,0 5 0,-6-9 1,-5 4-1,-6 4-1,1-3 1,4-1 0,1 0 0,0 0 0,-6-4 0,0 9 1,6-5-1,-6 0 1,0-4-1,0 0-2,6-4 2,11 0 0,0 8 0,6-4 1,0 4-1,5 1-1,1-10 1,5 5 2,0 0-2,-6 5 0,0-5 0,7 0 0,-1 0 0,5 0-2,-10 0 2,5 4 0,0 0 0,0-4 1,5 0-1,1 0-1,-12 4 1,1-4 1,5-4-1,-6 4 1,6 0-1,-5 4 0,-12-4 0,0 0-1,0 0 1,0 5 1,0-5-1,0 0-1,-5-5 1,-1 1 0,-5 4 0,-12 4 1,1 1-1,5-10-1,0 5 1,0-4 0,0 4 0,1-4 1,4 8-1,-4 0 0,-1-8 0,-6 4-2,-5 4 2,6-8 2,-1 0-2,1 4-1,5 0 1,0-4 2,6 4-2,5-5-2,-5 10 2,-6-10 0,6 5 0,0 0 0,5-4 0,1 8 2,-1-4-2,0 5-1,-5-10 1,0 10 0,6-1 0,5-4 0,0 0 0,0 4-1,6-8 1,-12 4 0,6 4 0,6-4 0,5-4 0,6 8 3,-11 0-3,5 1-3,1-5 3,10-5 1,-5 5-1,0-4 0,-5 4 0,5 0 0,0 0 0,5 0 0,1 0 0,-17 4 0,0 1 0,-1-1 1,-5-4-1,1 4 0,-7-4 0,0 0-2,-5 0 2,-6 0 1,-5-4-1,-6 8-1,-6-4 1,-5 0 1,-7 0-1,1 0 1,-5 0-1,-1 0-2,0 0 2,-5 0 0,-6 0 0,0 0 0,0 0 0,0 0 0,-28 13 0,-6-5 1,-6 1-1,-10-5 0,4 4 0,-10-8 2,-12 0-2,-11 0-2,0 0 2,-11 5 1,-12 3-1,-56-8-1,23 0 1,44 0 2,-10-4-2,-52 0-1,12 4 1,45 4-1,-11-8 1,-45-1 0,-1 1 0,-5 0 1,17 0-1,45-1 0,-73-7 0,16 3 0,-10 1 0,-1 8-2,17 4 2,-5-4 5,0 0-5,16 8-4,34-12 4,-67 8 1,22-16-1,-5 8 0,0 8 0,16 0 0,40-12 0,-62 8 0,28-5 0,46 10 0,-7-1 0,1-4 0,0-4 0,11 8 2,-6 0-2,0-4-3,1 0 3,5 4 0,5 0 0,7 1 1,-1-1-1,0 0 0,6 0 0,0 5-2,0-9 2,0 0 2,5 4-2,1 5-1,-6-5 1,-12 4 1,-5 1-1,0 3-1,0 1 1,-5 8-1,-7-4 1,1-4 0,5 0 0,1 4 2,-7-5-2,1 5-2,5-4 2,6 0 1,17-1-1,11-3 0,12-1 0,5 1 1,11-1-1,1-4-2,5-4 2,6-8 0,22-5 0,28-4 1,24 5-1,4-5 0,24-5 0,67-11-1,-6-1 1,17 4 0,-5 0 0,11 9 1,6 9-1,-12-1 1,12 0-1,-18 5-1,7 4 1,-1-5 0,-17 1 0,6-5 0,-5-8 0,-18 12 0,-50-8 0,5 22 0,6-5 0,28 0 1,-45-13-1,6 13-1,0 0 1,-1 4-1,-10-4 1,-12 4 0,0 5 0,0-5 0,-5 4 0,-7 1 0,1-5 0,-6 9 0,-5-13 0,-1 4 1,1 5-1,-6-9-1,-6 0 1,6 4 0,-6-8 0,-5 4 1,-1-9-1,6 9-1,6-4 1,0 4 1,6 0-1,5 0-1,0-4 1,0 4 1,-5-9-1,-7 5-1,1 8 1,0-8-2,0 4 2,6 4 2,-1 0-2,1 1 3,-1-5-3,1 4-2,-1-4 2,6 4 1,-5-4-1,-6 0-2,16 0 3,7 0-1,5 0-1,0 9 1,-5-9 1,-1 4-1,6-8 0,0 8 0,6-8 1,0 8-1,-1-8-1,-5-1 1,1 1 0,4 0 0,7 4 0,5 4 0,-6 0 0,0 1 0,1-10 0,5 5 0,0 9-1,6-9 1,-12 4 1,6-4-1,0 0 1,0 0-1,6 0-2,-12 0 2,0 4 0,6-4 0,0 0 1,0 0-1,0 0-1,-5 0 1,-1 0 0,1 0 0,5 0 2,0 5-2,0-5-2,-17-9 2,5 18 2,1-5-2,0 0-2,0 0 2,-1-12-1,1-1 1,-6 14 1,-5 3-1,5-8 1,0-4-1,0 0 0,0 4 0,0 0-1,-5 0 1,-7 0 0,7 0 0,-1 4 3,6 0-3,6-4-3,0-4 3,-6 0 0,-6 8 0,1 0 0,5-8 0,-6 8 1,6-4-1,-5 0 1,-1 0-1,-5 0-2,-6-4 2,0 4 2,-5 4-2,-1-4 0,-5-4 0,0 4-2,6-4 2,-1 4 0,1 0 0,-1 0 1,1-5-1,-1 1 1,-5 0-1,-6 4-3,-5 0 3,-1 0 1,1 4-1,0 0 0,-1 1 0,1-5 2,-1 4-2,1-4-2,0 4 2,-1-8 1,-5 0-1,6-1-1,-6 10 1,-1-10 0,1 14 0,0-13 1,-5 4-1,-1 4-1,0 0 1,-5 0 0,-6-4-1,0 0 1,-6 13 1,1 4-1,-12-4 1,-6-1-1,-5 1 0,-6 4 0,11 0-2,-10 4 2,-13 0 2,-4 5-2,-7-1-1,-33 5 1,-51 16 1,11-12-1,45-13-2,6 5 2,-5-1 1,-7 0-1,-5 1 0,-39 8 0,50-9 0,-16 0 0,-58 18 0,18 3 0,0-12-1,-5-13 1,21 1 0,29-18 0,-17 13 2,-56 4-2,-6 4 0,0-8 0,12-4 0,-7-5 0,12 5 0,-11-9 0,-12 9 0,6-5 0,-17 1 1,12-5-1,-18 5-3,12-1 3,-23-4 2,11 5-2,-10-5 2,4 0-2,-21-4-1,-24-8 1,7-1 1,44 18-1,-16-9-1,-12 8 1,23 1 0,-1-1 0,-16 1 0,-23 8 0,-5-17-1,11 8 1,34 1 1,5 3-1,-16-8 2,-18-4-2,29 13-3,6 4 3,-12-13 2,17-4-2,-17 9 1,23 4-1,-12-5-1,18-8 1,-1 4 0,-11 5 0,17 8-2,0-5 2,6-3 2,5-1-2,-5 9 2,22 0-2,0 4-3,6-12 3,51-1 0,5 1 0,-5-1 0,-6 1 0,6-1 2,5 5-2,6-1-3,6 1 3,10-4 1,13 3-1,10-3 0,6-1 0,12 5 2,-1-13-2,12 4-3,11-4 3,0 0 0,28 4 0,12-4 0,16 5 0,12-1-1,11-4 1,11 4 2,12-8-2,61-5-1,7 5 1,-12 4 1,5 9-1,7-5 0,-18-4 0,12-4 0,0 4 0,-18 0-2,7 12 2,-1-3 1,-11-5-1,6 0 2,0 9-2,-17-13-1,-46 13 1,12-5-1,57 18 1,-18-9-1,-39-5 1,62 9 3,-28-8-3,-46 0-1,12-1 1,57 5-1,-23-8 1,-46-1 0,7 5 0,50 4 1,-23-4-1,-44-1 0,5-3 0,0-1-1,0 9 1,-6-8 1,6-1-1,6-4 0,5-8 0,0 8-2,-11 5 2,6-5 1,0-4-1,5 4 1,0-4-1,-11 0 0,0 0 0,6 5 0,5-10 0,46 1 0,-63 4 0,12-4 0,0 0 0,5-5 1,-5 5-1,-6 4-1,5-13 1,7 13 0,-1-4 0,-11 0 0,6-5 0,-1 5 0,1 0 0,0-5 0,-1-3 0,-10-5 1,-1 0-1,6 0 1,0 0-1,0-8 0,-6 12 0,1 4-1,-1-8 1,1 9 0,5 0 0,5-5 0,-10 0 0,5 0 1,0 1-1,5 3 0,1 1 0,-12-1-2,6 5 2,0 0 1,-5 0-1,5-1 0,-6-3 0,1-1 0,-12-3 0,5-1 0,1 0 0,6 1 2,-1 3-2,0 1 0,-16 8 0,10-5-3,1 5 3,6-4 0,-1 0 0,0 0 0,-11-5 0,6 1 2,0-5-2,5 0-2,1 5 2,5 0 1,-12-1-1,1 5 1,6-5-1,-1 5 0,6-4 0,0-9-2,-11 8 2,-1-3 0,1 3 0,0 1 0,0-1 0,-6 1 2,0 3-2,-6 1-2,-11 0 2,1 0 2,-1 0-2,0 4-2,0 4 2,0 0 1,0 0-1,0-8 1,1 0-1,-1 4 0,0-4 0,-11 4 0,-6-5 0,6 1 0,0 4 0,0 0-4,-1 0 4,7-4 2,-6 4-2,0 0 1,-6 0-1,0 0-1,-5 0 1,-1-4 0,-5 4 0,6 0 1,-6 0-1,0 4 0,0-4 0,0 4 2,-6 0-2,-5 1-3,-6-5 3,16 4 0,7 0 0,0 4 0,5 1 0,6-5 0,0-4 0,-1 4 1,1 1-1,0-1-1,-6-4 1,1 0 0,-1-4 0,0 8 0,0 0 0,-11-4 0,6 4 0,-1-4 0,1 0 0,5 0 0,0 0 0,6 0 1,0 0-1,0 5-1,0-5 1,0 4 0,-6 0 0,0 4 0,0-3 0,-5-1 0,-6 0 0,0 0 0,-6 1 0,0-1 0,-5 0 0,-6-4 1,6 0-1,-6 0-1,0 0 1,0 0 1,0 0-1,0 0 0,0 0 0,0 0 1,0 0-1,0 0-1,0 0 1,0 0-1,0 0 1,0 0 2,0 0-2,0 0-4,0 0 4,0 0 2,0 0-2,0 0 1,0 0-1,0 0 0,0 0 0,0 0 2,0 0-2,0 0 0,0 0 0,0 0 0,0 0 0,0 0-2,0 0 2,0 0 1,0 0-1,0 0 1,0 0-1,0 0-1,0 0 1,0 0-1,11-4 1,-5 4-1,-6 0 1,0 0 3,0 0-3,0 0-1,11-4 1,-5-1 1,-1 1-1,1 0 1,-6 4-1,5-4 1,-5 4-1,6-9 0,0 1 0,-1-1 0,1-3 0,0-1 1,-1 4-1,1 1 1,0 0-1,-1-1-2,1 1 2,0 3 1,-1-3 1,1-5-2,-6-4 0,0 5 0,0 7 1,0-3-1,0-5 1,0 9-1,0 4-1,0-9 1,6 5 4,-6 0-4,0 4-3,0-4 3,0 0 3,0-1-3,0 5-1,0-12 1,0-1 1,0 0-1,0-4 0,-6 5 0,0-5 0,1 4 0,-1-8 0,0 4 0,-5 4 0,5-8 1,1 8-1,-1-8 1,0 0-1,1 4-1,-1-4 1,0 0 0,6-9 0,-5 9 1,5 4-1,-6-13 0,6 9 0,0 0 0,-5 0-1,5-5 1,0 1 0,0 0 0,0 3 0,-6-3 0,6 4 2,-6-9-2,6 5-2,-5-1 2,-1 1 1,0 4-1,1 0-2,-1 0 2,0 4 0,1-5 0,-7 5 2,1 9-2,0-9 0,5 13 0,1 0-2,-1-5 2,0 1 1,1 3-1,5 5-1,0 0 1,-6-8 0,0 4 0,6 4 1,-5-4-1,5 4 3,-6-13-3,6 4-2,0-3 2,-6-1 0,6-4 0,0 9-1,0-1 1,0 1 0,0-9 0,-5 4 0,5 5 0,-6-1 0,1 1 0,5-5-1,0-4 1,-6 0 2,6 9-2,0 3-1,0 5 1,0 0 1,0-8-1,-6 8 0,6 0-2,0 0 2,0 0 0,0 0 0,0 0 0,0 0 0,0 0 2,0 0-2,0 0 0,0 0 0,0 0-2,0 0 2,0 0 1,0 0-1,0 0 1,0 0-1,0 0-2,0 0 2,0 0 0,-17-4 0,0 4 0,0-5 0,-5 10 0,-6-5 0,-1 0 1,7 0-1,5 4-1,-6 0 1,-5 9 1,-6-5-1,-5 1-2,-1 3 2,-5-3 0,0-1 0,-6 1 1,0 8-1,12-9 0,-6-8 0,-6 9-1,0-5 1,-5 0 1,-7 5-1,7-5 0,-6 4 0,-6 1-1,0-1 1,1-4 0,-1 5 0,-5-1 0,16-3 0,-22 3 0,-5-4 1,-7-4-1,12 0-1,-5 5 1,-7 3 3,1 1-3,-6-14-5,11 1 5,-5 0 3,0 4-3,5 0-1,6 0 1,6 8-2,22-12 2,6 4 1,11 0-1,6 0 0,5 0 0,6 0-1,0 0 1,6 0 1,5-4-1,6 4-1,0 0 1,0 0 0,0 0 0,0 0 0,-11 0 0,11 0 0,0 0 0,0 0-1,0 0 1,22-9-1,18 14 1,11-1-1,0 0 1,5 0 1,12 1-1,5-5 1,6-9-1,0-4-1,6 9 1,5-9 0,57 1 0,-34-1-1,-45 5 1,-1-9 0,1 8 0,-6-8 0,-5 9 0,-7-9 1,1-4-1,-6 4 0,-5 8 0,-1 1 0,-5 4 0,-6-9 1,1 9-1,-1-5-2,6 5 2,5 0 0,1-1 0,5 1 0,-6 4 0,1 0 0,-1-4 0,-5 0 0,0 4 0,-6-4 0,6-1 0,0-3 0,0 8 0,0-13 0,-6 9 0,-5 4 0,-6 0 0,-1 0 0,-4-4 0,-1-1 0,0 5 0,-5 0 1,-6 0-1,0 0 0,0 0 0,0 0 0,0 0 0,0 0-2,0 0 2,0 0 1,0 0-1,0 0-1,0 0 1,0 0 0,-28 5 0,0-1 1,5 0-1,-5 0-1,-6 5 1,-11-13 2,-12 8-2,-5 0 0,11-4 0,-22 0 0,-6 9-1,0-9 1,6-5 0,-6 10 0,16-18 0,1 4 0,0-3 0,-5 3 0,-1 5 0,0-5 0,12 9 1,-6-8-1,-1 8 0,1-4 0,-5 0 0,5-1 0,5 14-1,1-13 1,-1-1 0,12-7 0,0 12-1,0 0 1,0 0 2,-6 4-2,0-8-2,-5 12 2,-1 5 1,12-9-1,0 9 2,-6-18-2,0 10-2,-5-1 2,-1 9 0,-5-1 0,-5-7 1,16-1-1,-6 0-1,-10 0 1,-1 5 0,-6 3 0,12-3-1,-11-1 1,0 9 0,-6-4 0,0-9 2,-6 9-2,11 0-2,-5-9 2,-5 4 1,-7-3-1,12 7-1,-11 1 1,0-9 1,-6 9-1,-57-5 0,35 5 0,45-4 0,-12-1 0,0-8 0,6 4 0,6 5 1,-1-1-1,1 1-2,0-1 2,-1-4 1,1-4-1,5-4 0,12 13 0,-1-9-1,-5 4 1,-5-4 1,-1 0-1,0 4-1,6-4 1,6 4 0,-7-8 0,1 13 1,0-9-1,0 0 0,6 0 0,-6-5 0,5 10 0,6-1 0,1 0 0,-1 4 1,-6 1-1,1-1-2,-1 1 2,7-1-2,-1 1 2,6 3 2,11-3-2,11-1 1,6 1-1,0-5-1,6 5 1,0-1-1,0 1 1,5-1-1,17 0 1,23-3 1,22 3-1,12 1 0,17 3 0,16 1-2,52 4 2,16-9 2,6 5-2,-11 8 0,11-4 0,-17-4-1,17 0 1,0 4 1,5-1-1,7 10-2,-12-13 2,11-5 0,-17 5 0,1-1 1,10 10-1,-22-22-1,6 8 1,0 1 0,-12 3 0,0-3 2,1 12-2,-18-13-3,-39-3 3,62-1 1,-22 13-1,-40 0 0,62-5 0,-17 1 0,-11 0 0,-46-17 1,12-1-1,40 10-1,-51 3 1,10 5 0,58-1 0,-23-12 2,-46 0-2,12 0-2,45 13 2,-22-4 0,-51-1 0,5-8 0,6 17 0,-6-17 2,-5 4-2,0-4-2,-12-4 2,-10 0 0,-13 8 0,1-4 0,-6-4 0,-5-5 2,0 9-2,-6-4-2,0 8 2,-6-8 1,0-4-1,-5-1 0,-1 9 0,-5 0-2,6 0 2,-6 0 3,6 4-3,-6-4 0,0 0 0,0 0-1,0 0 1,0 0 1,0 0-1,0 0-2,5 0 2,-5 0 0,0 0-2,12 22 2,-7-10-2,1 5 2,0-4 3,-1-9-3,-5-4-1,6 4 1,-6-4 1,0 0-1,0 0 2,0 0-2,0 0-1,5 5 1,-5-5-2,0 0 2,6 12 1,0 1-1,-1-5-2,1 1 2,-6-9 1,6 13-1,-1-1-1,1-3 1,-6-9 1,0 0-1,0 4 1,0-4-1,0 0 0,0 0 0,0 0 0,0 0 0,0 0 0,0 0 0,0 0 1,0 8-1,0-3 2,0-5-2,0 0 1,6-13-1,-6-4 1,0-4-1,0 4 1,0-4-2,0 4 1,0 8 1,0-3-1,0-5 0,0 0 0,0 13-1,0 4 1,0 0 0,0 0-3,0 0 3,-12 12 1,1 5-2,0 9 1,-1-14-1,-4 9 1,-1 5 1,5-5-1,1 4 1,5-8-1,1-4-2,-12-4 2,6-1 0,-6-8 0,-6 17 0,-5-13 0,0 5 2,-1-1-2,1 1 0,-6-9 0,0 4 0,6-4 0,-6 0-2,6 4 2,-6-4 1,6 4-1,5 1 1,-5-1-1,0 0 0,-6-4-2,-5 0 2,-1 0 2,1 0-2,-7 8 2,7-3-2,-1-1-2,-5 4 2,0 1 0,-6 4 0,0-5 0,1-4 0,-7 5 0,1-5 0,5 4-1,-5 1 1,-7 4-1,-4-1 1,-7 1 2,12 0-2,-5 4-1,-7 4 1,1 0 1,-1-8-1,-5-1-1,12-3 1,-7-5-1,-5 0 1,-5 1 0,-7-1 0,7 4 0,5 1 0,-6-1 1,0-4-1,-5-4 1,11 0-1,0-4-1,0 0 1,0 4 1,5 0-1,1 0-1,5-4 1,18 12 0,4-8 0,7 4-1,5 1 1,6-1 0,5-4 1,6 0-1,6-4 1,0 4-1,11 0-2,0 0 2,0 0-1,0-9 1,17 5 1,11 0-1,6-5 0,11 5 0,11 0 0,-5 0 0,6 4 0,10 4 0,7-4 0,5-4 0,-6-1 1,0 5-1,6-4-1,6 0 1,0 0 0,-6 4 0,5 0 0,1-5 0,-6 5 0,0 0 0,-5-4 0,-7 4 0,-10-4 0,-1 0 0,1-5 1,-1 1-1,-5-1 1,0 5-1,-6 0-3,0 0 3,0 4 1,-5 0-1,-6 4 0,-6 0 0,0 0-2,0-4 2,0 9 1,1-1-1,5-4 2,-1-4-2,1 0-2,-6 5 2,1-5 2,-1-5-2,6 1-1,0-4 1,0 3 0,-1-3 0,-10 4 1,5-9-1,6 0-1,6 5 1,5-5-1,6 5 1,-6-1 1,0 5-1,0 0 0,-11 0 0,0-5 1,0 5-1,-1 0-1,1 4 1,6-5 0,-1 1 0,-5 0 0,0-5 0,0 9-2,-6-4 2,0-4 2,1 4-2,-1-5-1,-6 5 1,7-5-1,-7 1 1,-5 8 2,-6 0-2,1 0 0,-1 0 0,0 0-2,1 0 2,-1 0 1,0 0-1,-5 0-1,-1 4 1,-5-4-2,0 0 2,0 0-1,0 0 1,0 0 1,6 0-1,-6 0 1,0 0-1,0 0 0,0 0 0,0 0 1,0 0-1,0 0 2,0 0-2,0 0-1,6-8 1,-6 8-1,0 0 1,0 0 2,-6-13-2,6 5-1,-11-14 4,-12 1-3,6 0-1,-5 0 1,-1-5-1,1-3 1,-7-1 0,1-4 0,0 0 1,0 5-1,-6-1-1,0 5 1,-6-1 0,12 1 0,-6 4 0,-5 4 0,-6 4 1,-6 0-1,-6 5-1,1 0 1,5 3 0,-5 5 0,-6 5-1,-6-5 1,-5 4 1,-6-4-1,5 0 1,1 0-1,-6-4-3,0-1 3,0 5 2,17 5-2,0-5 0,-1 0 0,7 0 0,0 4 0,-1-4 0,1 0 0,-1 0 0,-5-4 0,11 4 0,-22 4 0,-6-8 0,0 4-1,6 0 1,-1 0 1,-11 4-1,1 0 0,-7 0 0,7-4 0,-6-8 0,-12 4-1,-62 4 1,29 0 1,44 0-1,-16 4 0,-51-13 0,0 5-2,-6-4 2,23 12 1,40-4-1,-63 4 0,17-8 0,1 0 1,-7-5-1,18 22-1,39-13 1,-12 0 0,-61-4 0,5-5-1,1-4 1,22 13 2,39 5-2,-62-10-1,12-3 1,11-5 1,39 9-1,-56-4-1,23 8 1,39 0 2,-6-5-2,-45-3-2,1-5 2,-1 9-1,11 4 1,57 0-1,-17 13 1,0-9 1,-50 4-1,27-8 1,46 5-1,-6-1-1,-6 4 1,6-3 1,11 7-1,6-3 1,0-1-1,11-4 0,6 9 0,6-4-1,5-5 1,6-4-2,5 4 2,6-4-2,11 4 2,6-4 1,17 4-1,12-4 1,21 0-1,24 0-1,-1 5 1,29-1 1,73-4-1,-17 0-2,17 13 2,-12-9 1,24-4-1,-1-9-2,-5 18 2,22 4 3,-11-1-3,5 14-6,-10 3 6,10-12 3,-16 0-3,5 9 1,0-5-1,-16-9 1,-1 10-1,-11-1-1,-11 4 1,-6-4 0,0 1 0,-28-6 0,-40-11 0,6-1-1,0 0 1,0 5 1,-5 3-1,-18-7 0,1-1 0,-7 0-1,-4 4 1,-7 1 1,-5-1-1,-6-3 0,0 3 0,-5-4-2,-6 1 2,-6 3-1,-5 1 1,-6-9-1,0 0 1,-17 12 1,0 1-1,-11 0-2,-17 4 2,-12-1 1,-11 1-1,6 0 0,-5 5 0,-7-1 1,-5-4-1,-6-9 0,12 1 0,-6-5-1,-6 0 1,-5-4 1,5 4-1,-5 0 1,-11-4-1,-58-8-1,24 0 1,45 3 0,-6-3 0,-57-5 2,29 0-2,51 13-5,-12 5 5,6-10 2,-6 1-2,6 0 1,6 0-1,-6 0 1,-40 4-1,-22 4-2,40 8 4,-40-3-2,56-5 0,0-4 0,6 4-1,-5 1 1,-12-5 1,0 4-1,-40 4 0,52 1 0,-12-1-1,-62-8 1,16 0 1,47 0-1,-64 9-1,30 8 1,38-9 0,-10 5 0,-57-5 1,22-8-1,40 5 0,-5 3 0,-46 5-1,0-1 1,6-3 0,51-5 0,5 0 0,-11 1 0,-5-1 1,-41 4-1,69 1-1,17 3 1,-1-3 0,6-1 0,12 1 2,5-5-2,11 0-2,6 1 2,1-5 0,16-5-1,16 1 1,18 0 0,23 0 0,5-1-1,11 5 1,23 0 1,62-8-1,0-1 0,12 1 0,-18 8 2,17-4-2,1 4-2,-18-9 2,17 5 0,-11 12 0,12-3 0,-12-1 0,-17-8 0,0 4 0,6 0 0,-12 12 0,-50 1 0,5-4 0,6 3 1,45 1-1,-5-9 1,-52 0-1,7-4-2,-7 5 2,1-1 0,0 4 0,5-8 0,57 0 0,-23 5 0,-51-10 0,6 1 2,6 0-2,0 4-1,-6-4 1,-6-1-1,6 1 1,-5 4 1,5-4-1,-6-4-1,0-9 1,-5 0 1,0 4-1,0 0-1,-1-4 1,7 5 1,-7-1-1,-10 4-1,5 1 1,0-5 2,0 5-2,0-5 0,0 9 0,-5-9 1,5 0-1,-11-8-3,-6 4 3,6-4 0,-1 0 0,1 0 2,0 4-2,0-4-2,-6 4 2,-6 8 1,-5-3-1,-5 3 0,-7 1 0,-5 4 3,0-1-3,-6 1 0,-11-4 0,-5-1-1,-18-4 1,-11 5-1,-11-5 1,0-4 0,-17 5 0,-12-5 0,-16-4 0,-6-1 0,-79-3 0,11 0 0,-16 3 0,-6-3 0,-1 0 0,-16 12 1,6 0-1,-12-4-1,-34-8 1,6-5 0,45 22 0,-11-13 2,-12 4-2,-22 0-2,28 8 2,-33-3 0,33-1 0,-28 9 1,34-5-1,5-4 0,-11 1 0,-28 3 1,51 9-1,-12-4 0,12-13 0,-12 4-1,18 5 1,5 4 1,0-5-1,11-3 1,-5-1-1,11 9-1,17 8 1,45-4 0,-6 0 0,-33-13 0,50 9 0,0 0 0,-5 4 0,5 0-1,6 0 1,12 4 1,10 0-1,6 0-1,6 1 1,6-1-1,5 4 1,11-8-1,6 5 1,6-1 0,5 0 0,6-4 0,0 0 0,46 0 0,21-4 0,1 4-1,22 4 1,18 0 0,61-12 0,17-1-1,0 9 1,18-4 0,4-9 0,69-8 0,-17 9 0,-6-5-1,11-9 1,-17 9 2,1 9-2,-35-5 0,-28 0 0,-5 5-1,-6 4 1,0-1 0,-17-7 0,-6-1 0,7 0 0,-24-4 1,-45 17-1,12 0-1,62-8 1,-40-1 0,-51 5 0,1 0 0,-7 0 0,-10 0 1,-6-5-1,-12 5 1,-11 4-1,-5 0-2,-6 0 2,-12-4 2,-5 4-2,-28-5 0,-6 1 0,-16 0 0,-18 0 0,-11 4-2,0 0 2,-17-5 2,-68-7-2,23 12 1,45 0-1,-11-4-1,-46 4 1,12 0 0,51-5 0,-6 5 0,-39-4 0,50 8-2,-5-4 2,-6 0 2,0 5-2,5-10-1,-5 5 1,0-4 1,-50-4-1,33 12 1,39-17-1,-5 17-1,6 1 1,0-5-1,5-5 1,0 5-1,17 5 1,12-5 2,-1-5-2,18 5 0,-1-4 0,6 4-2,6 0 2,0 4 0,5-4 0,6 0 0,0 0 0,0 0 0,0 0 0,17 5 0,0-1 0,5 0 0,7 5 0,5-5 0,5 0 0,6 0-2,-11 0 2,28 1 0,6-14 1,5 5-1,6 8 2,6-8-2,11 8-3,56-4 3,-16-12 1,-40 7-1,67 10 0,-16-1 0,6 0-1,-1-4 1,-5 4 1,16-8-1,-10 4-1,5 8 1,6-12 1,-18 0-1,-10 0 1,-46 4-1,0 4-2,-5 0 2,-17-4 1,0 9-1,-6-1 0,-6 5 0,-5 0-2,0-1 2,-6 1 1,0 4-1,-11-4-3,0-1 3,-6 1-2,-5 0 2,-7-5-3,-4 1 3,-1 3-3,0-3 3,-5-1-4,0 1 4,-1-5-12,1 9 12,5-1-8,0-7 8,6 3-28,0 5 28,0-1-3</inkml:trace>
</inkml:ink>
</file>

<file path=ppt/ink/ink70.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23:29.826"/>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0,'0'0,"0"0,0 0,0 0,0 0,0 0,0 0,0 0,0 0,0 0</inkml:trace>
</inkml:ink>
</file>

<file path=ppt/ink/ink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28:26.998"/>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EDF1F89A-527D-4570-8F72-BF5500D85EE2}" emma:medium="tactile" emma:mode="ink">
          <msink:context xmlns:msink="http://schemas.microsoft.com/ink/2010/main" type="inkDrawing" rotatedBoundingBox="3969,865 3988,775 3996,776 3976,866" shapeName="Other"/>
        </emma:interpretation>
      </emma:emma>
    </inkml:annotationXML>
    <inkml:trace contextRef="#ctx0" brushRef="#br0">23 0 0,'0'0'44,"0"0"-44,0 0 19,0 0-19,-6 8 10,6-8-10,0 0-3,0 0 3,-5 9 1,5 4-1,0-5 4,0-8-4,0 0 18,0 0-18,0 9 10,0-9-10,0 0 6,0 0-6,0 0 7,0 0-7,0 0 0,0 0 0,0 0 2,0 0-4,-6 21 2,0 0 2</inkml:trace>
  </inkml:traceGroup>
</inkml:ink>
</file>

<file path=ppt/ink/ink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6:02.096"/>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E0A57975-DC7C-4C37-8F3A-706050E83F72}" emma:medium="tactile" emma:mode="ink">
          <msink:context xmlns:msink="http://schemas.microsoft.com/ink/2010/main" type="inkDrawing" rotatedBoundingBox="3402,593 21560,251 21608,2764 3449,3106" semanticType="enclosure" shapeName="Other">
            <msink:destinationLink direction="with" ref="{A17F5BEA-BD22-4DB9-83E5-B93221005FC7}"/>
            <msink:destinationLink direction="with" ref="{56F3B2DE-7260-4154-8F38-1104ECBD4616}"/>
          </msink:context>
        </emma:interpretation>
      </emma:emma>
    </inkml:annotationXML>
    <inkml:trace contextRef="#ctx0" brushRef="#br0">222 563 0,'0'0'27,"0"0"-27,0 0 3,0 0-3,-11 0 2,6 9-2,5-9-4,0 0 4,0 0 9,0 0-9,0 0 3,0 0-3,0 0 0,0 0 0,0 0 0,0 0 0,0 0 0,0 0 0,0 0 0,0 0 0,0 0 0,0 0 0,0 0 2,0 0-2,0 0 2,0 0-2,0 0-1,0 0 1,0 0 2,0 0-2,0 0 0,0 0 0,0 0 0,11-5 0,6 1-2,5 8 2,1-8 4,5 4-4,0-13-3,6 9 3,-11-4 3,5 3-3,0-7 0,12 3 0,5-8-2,6 5 2,5 3 1,1-3-1,-7-5 0,7 12 0,-1-3-1,6 8 1,0 4 4,-5-4-4,-1-8-6,-5 8 6,-6-5 3,6 5-3,6-4 0,5 0 0,5-9 0,1 9 0,-6-4 3,0 12-3,6-4-2,0 4 2,5-4 0,-5 0 0,-6 4 2,0-12-2,0 8 0,0-4 0,6-1 0,0 5 0,-1-4-3,-4 4 3,-1 0 2,5-4-2,1 8 0,0-8 0,5 4 1,-11 4-1,-5-4 0,5 0 0,0 0 2,0-8-2,6 8-1,-6-5 1,6 10 0,-12-5 0,0 4 0,1-8 0,5 8-1,0 0 1,0-4 0,6 4 0,-12-4 2,6 0-2,6 0-1,6-4 1,5 0 1,0 0-1,-6 8-2,0-8 2,6-1 2,0-7-2,0-1 1,-5 5-1,5-1-1,5-4 1,7 5 0,-1-13 0,29 12 1,-46-12-1,6 17-1,6-17 1,-6 16 1,-12-7-1,-4 8 0,-1-9 0,0 13-1,0-9 1,0 5 1,0-4-1,-6 8 1,1 0-1,-6-5 0,-1-3 0,1 8-1,0-4 1,0 4-1,0-13 1,-1 9 2,-4 0-2,-7 4-2,1-5 2,-12 10 0,0-10 0,0 1 1,1-4-1,-1 8-1,0-5 1,0 10 1,6-14-1,0 9 1,0-4-1,-6 4-3,6-4 3,-6 8 3,0-8-3,1 16 0,-1-12 0,0 5 0,0-5 0,0 8-1,1-4 1,5 9 0,-1-17 0,7 16 1,5-3-1,0 4-1,0-18 1,-5 10 1,-1-5-1,7 0 1,4-5-1,1 10-1,6-5 1,-1 4 0,0-4 0,-5 4 0,0 0 0,11-4-1,0 0 1,0 5 0,6-18 0,-6 13 1,0-4-1,0 4 0,6-9 0,5 9 0,1-4 0,-6 4 0,5-4 0,0 8 0,6-8 0,0 4-1,0-5 1,-11-3-1,0 0 1,5-1 2,1 5-2,-1 4 0,0-4 0,-11 8-2,1-4 2,4 8 2,7-12-2,5 13 1,0-14-1,-6 5-2,6 0 2,0 0 3,6 0-3,-1 0-2,-10 0 2,-6 0 0,-1-4 0,7 13 0,-7-5 0,7 4 0,-1-4 0,-16 1 2,5-5-2,0 4-2,0 0 2,6 0 1,-1-8-1,1 8-1,-11 1 1,-1-5-1,0-13 1,1 13 1,-1 8-1,6-3 0,0-5 0,1 0 1,-13 4-1,12-8 0,6 4 0,0 4-1,5-4 1,-11 0 0,0 8 0,6-3 0,0-5 0,0 4 1,5-4-1,0 8 0,-10-8 0,4 5-1,7-5 1,5-5 2,0 5-2,-6 0 1,-11-4-1,0 4-2,6-4 2,0 0 0,-6-1 0,0 5 1,0-4-1,0 0 0,-5 0 0,5-1-1,5 1 1,7 4 1,-1-4-1,-11-5 0,6 5 0,5 0 0,6-4 0,0 3 0,0-3 0,-11-5 0,5 0 0,1 1 2,27 3-2,46-16 0,-23 12 0,-45 0-1,0 9 1,0-4 2,-5-1-2,-18 5 1,1 0-1,-1 0-1,-5 4 1,0-5 1,0 5-1,-6 0 0,0 0 0,0 0 0,0 0 0,-11 0 0,0 5 0,-6-5 0,0 0 0,1 4 0,-1 9 0,-6-18-1,1 14 1,0-9 0,5 8 0,-6-8 1,1 9-1,5-9 0,0 8 0,6-8 0,0 4 0,0-4-1,0 0 1,-6-4 0,0 4 0,0 0 2,1 4-2,-1-12 0,6 12 0,0 0-1,0 1 1,-1-10 0,1 14 0,0-13-1,-6 8 1,1-8 1,-7 4-1,1-13-1,-6 17 1,0-17 0,0 18 0,-1-5 0,7 4 0,0-13 1,5 9-1,6-4 0,0 4 0,5-4-1,1 12 1,-1-16 1,1 21-1,-7-18-1,-4 10 1,-1-10 2,0 5-2,0-4-2,1 13 2,4-9-1,1 4 1,0-8 4,0 12-4,6-8-3,-1 0 3,1 0 0,-12 9 0,-11-9 1,0 8-1,0-8-1,-6 9 1,0-5 0,0-4 0,1-4 0,-1 12 0,0-12 2,1 12-2,-1-8 0,0 5 0,1-5-1,-7 4 1,-5-4-1,11 8 1,6-12 1,0 8-1,6-8 0,-1 8 0,1-4 1,0 9-1,-1-9-1,1 4 1,-1-4 0,-5 4 0,0-8 2,0 12-2,0-12-3,0 13 3,0-14 1,0 5-1,0 5 1,-6-1-1,0-8-1,1 4 1,-7 0 1,-5 0-1,6 0-1,-6 0 1,6 0 1,-6 0-1,5-5 0,1 18 0,0-9-1,-1 5 1,6-1 0,-5 1 0,5-5 1,-5 0-1,0 5-1,5-9 1,0 4 0,1-4-1,-1 13 1,0-5 2,0 1-2,6-1-2,-5 9 2,-1-9 0,0 1 0,1-5 0,-7 5 0,1-1 0,-1-4-1,-5-4 2,0 0-1,6 9 1,0-1-1,-1-8-2,-5 0 2,6 0 2,-6 0-2,6 4 1,-6-4-1,0 0-2,0 0 2,5 13 0,1-4 0,0 3 0,-1-3-1,1-1 1,0-4 1,-6-4-1,0 0 0,5 9 0,6 4 0,-5-9 0,-6-4 0,11 4 0,-5 0 0,-6-4 0,0 0 0,6-4 3,-1 8-3,-5-4-4,0 0 4,0 0 1,6-4-1,-6 4 2,6 0-2,-6 0 0,0 0 0,5 0-2,-5 0 2,0 0 0,0 0 0,0 0 0,0 0 0,0 0 1,0 0-1,0 0-1,0 0 1,0 0 0,6 4 0,0 5 0,-6-9 1,0 0-1,0 0 0,5 8 0,1 5-1,-6-5 1,0-8 0,6 5 0,-6-5 0,0 0 0,0 0 1,5 8-1,1-4-1,-6-4 1,0 0 0,5 9 0,-5-9 2,0 4-2,0-4-2,6 9 2,-6 3 1,6-3-1,-6 3 1,5-3-1,-5 4-1,6-5 1,-6 9 0,0 0 1,0 0-1,0 0-1,0 0 1,0 4 3,0 0-3,0 4-4,0 1 4,6-1 1,-6-4-1,5-4-1,1 4 1,-6 1 1,0 3-1,6 0 0,-6-3 0,0-1 0,0 0 0,0-8 1,0 8-1,0-4 1,0 8-2,0 5 1,0-5 1,0 5-1,0-5-2,0 5 3,0-9-1,-6 0 1,0 0-1,1 5-1,5 8 1,0-5 0,0 5 0,0-4 2,-6 4-2,6-5-2,-6 5 6,1 4-8,-1-4 4,6 0 0,-6-9 0,6-3 0,-5-1 0,-1-4 2,1 4-2,-1-4-2,0 4 4,1 9-2,-1-5 0,0 9 0,1-13 0,5 0 0,-6 0-2,6 5 2,-6-9 1,6 4-2,-5 8 1,5-7 2,-6-1-2,6-9-2,-6 10 2,6-5 2,-5-1-2,5-3 0,-6 0 0,6-5-1,0 1 1,0-1 0,-6-8 0,6 0 1,-5 13-1,-1-5-1,1 5 1,-1 0 0,6 0 0,-6 3 2,1-3-2,5 0-2,0 4 2,-6-4 0,6 3 0,0-3-1,-6 0 1,6 0 2,0-5-2,0-8-2,0 8 2,0 5 2,0-4-2,0-9 0,0 0 0,0 0 0,0 0 1,0 8-1,0-8-1,0 9 1,0-5 0,0-4 0,0 0-1,0 0 1,0 0 0,0 8 0,0-8 1,0 0-1,0 0 0,0 0 0,0 0 1,0 0-1,0 0 0,0 0 0,0 0 0,0 0 0,0 0-1,0 0 1,0 0 0,0 0 0,0 0 4,0 0-4,0 0 0,0 0 0,0 0 4,0 0-4,0 0 2,-11 9-2,-6-5-1,-5 4 1,-7-3 3,1-1-3,6 0 0,-18 5 2,0-9-2,-5 4 0,-5-8 0,-7-1 0,1 1 0,5-4 1,6 3-1,-6 1 2,0-4-2,0-1 0,0 5 0,1-4-2,-1 3 2,0 1 3,6-4-3,0 3 1,-6 1-1,0 0 0,0 4 0,1-4 1,-7-1-1,6-3 1,-5 0-1,11 3-1,-6-3 1,-6-1-1,-5 5 1,-5 4 2,-1 0-2,11 0-1,-5 4 1,0 1 1,0 3-1,6-4-1,-29-8 1,12-4 3,11-1-3,-6 1-1,0-1 1,0 5-1,-5-4 1,11-1 0,6 1 0,-1 3 0,1-3 0,-1 4 2,1-5-2,-1-4 0,-5 9 0,0-13 1,6 17-1,-12-4 2,0-4-2,-5 3 2,-6 1-2,17-4-1,-6 3 1,0 1-2,-5 0 2,-6 0 2,5 0-2,1 4 0,5-5 0,-5 1-2,0 0 2,-1 8 0,-5-8 0,17 8 1,-6-4-1,1 0 2,-1 4-2,6 1-1,0-5 1,0-5-1,0 1 1,11 4 0,11 0 0,-16 4 0,-1-4 1,1 5-1,-1-5 0,7 4 0,-1 0 1,0 0-1,12-4 1,5 0-1,0-8-4,0 12 4,0 4 1,0-3-1,-5-1 2,-1-4-2,-5 4-1,-6-4 1,0-13 1,6 13-1,-5-4-1,-1 8 1,-11 5-1,0-13 1,-12 4 0,12 4 0,-11-4 1,-6 0-1,0 0 0,-6-4 0,0 4 2,-5 0-2,-6 0-2,-51 4 2,29 0 1,39 0-1,-12 5 0,-10-9 0,-35 4 0,52-4 0,-12 4 2,0-4-2,-34 5-1,45-1 1,-5 0 1,-6 0-1,-39-4-2,56 0 2,-6 0 1,0 0-1,-5 4 0,11 1 0,5-1 0,-5-4 0,0 0 0,-5-4 0,-1-5 2,6 5-2,-6 0-2,-5 0 2,0-1 1,-1 5-1,12 5 0,-5-1 0,-1 0 0,0-8 0,6 4-2,6-4 2,5 4 2,1 0-2,-1 0 0,-6 0 0,-5 0 1,6 0-1,5 4-2,-5 0 2,-6 0 0,0 5 0,0-9 0,11 0 0,-5 0-3,-1 0 3,1-5 4,-6 5-4,0 5 1,11-5-1,1-5 0,-7 5 0,-5-4 0,-6-4 0,6 8 0,-5-9 0,-7 5-1,-4 4 1,-1 0 0,-34-8 0,51 8 1,5 0-1,-5 0 0,0-5 0,6 5 0,0-4 0,-6 8 0,-6-12 0,0 12 2,1-4-2,10-8-2,-5 3 2,-6 10-2,1-1 2,-1-8 2,12-1-2,-6 5 0,0-4 0,-6 8 0,0 1 0,12-10 0,-6 14 0,0-5-1,-6 0 1,1-4 3,5 0-3,11 5-1,0-5 1,0 4-1,1 0 1,-1 0 0,0 1 0,0 3 2,12-4-2,5 0-2,-5 5 2,-1-5 1,-5 0-1,0-4 0,0 5 0,6-1-1,-1-4 1,1-4 1,-6 4-1,0-5-1,-6 5 1,0 5 0,6-5 0,0 4 2,-6 0-2,-5-4-2,-1-4 2,1 0 0,5-1 0,-5 5 2,0 0-2,-12 0-1,0 0 1,6 0-1,6 9 1,-6-9 0,0 4 0,0-8 0,0 0 0,11 4 2,-5 0-2,-1-5-2,1 5 2,5 0 0,0 9 0,6-5 0,6 0 0,11 1 2,5-1-2,6 0-3,6 0 3,6-4 1,5 5-1,5-1 1,1-8-3,11 4 2,0 0 1,0 0-1,0 0 0,0 0 0,0 0 0,0 0 0,0 0 3,-17 4-3,0 4-3,0 1 3,0-1-1,-5 5 1,-1-5 1,1-8-1,-1 5 0,6-1 0,0-4 0,0 4 0,0-8 0,6 4 0,0-4 1,-1-1-1,1 1 1,0-4-1,-1 3-2,1 1 2,0 0 0,11 4 0,0 0 0,0 0 0,0 0 0,0 0 0,0 0 2,0 0-2,0 0-1,0 0 1,0 0 1,0 0-1,0 0 1,-6-4-1,1-5-1,-1 1 1,0-1 2,1-3-2,-7-1-2,1-4 2,0 4 0,5 5 0,1-1 0,-7-3-2,7 7 2,5 5 3,-6-17-3,0-4 1,1 4-1,-1-17 0,0 1 0,1-1 0,-1-9 0,0 14 0,1-14 0,-1 5 1,1 9-1,-1-5-1,0 4 1,1-4 1,-1 5-1,0-5 0,1 4 0,-1-8 0,0 0-2,1 0 2,-1 4 2,6 4-2,0 1-1,0-5 1,0 9-1,0-1 1,6 9 1,-1 0-1,1 0 0,5-8 0,1-5 2,5-4-2,-6-4-4,-6-4 4,1-5 2,5 9-2,-5 4-1,5 5 1,1-1 1,-1 5-1,0 4-2,6-17 5,0 4-3,-6 0 0,1 0 0,-1 4 1,0-4-1,-5 9-4,5-5 4,-5 5 0,-6 0 0,5 8 1,1-9-1,-6 9 1,0 5-1,0-1 0,0 4 0,0 1 1,0 0-1,0-1-2,0 1 2,0 3 3,0 5-3,0-4-1,0 4 1,0-4-1,0-5 1,0 9 1,0 0-1,0 0-2,0 0 2,0 0-3,0-4 3,0 4-24,0 0 24,0 13-68,6-26 68,5-12 0</inkml:trace>
  </inkml:traceGroup>
</inkml:ink>
</file>

<file path=ppt/ink/ink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6:47.351"/>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1948 1011 0,'-23'-8'28,"-5"-1"-28,-1 1 1,7-1-1,16 1 3,29 0-3,22 8 0,40-5 0,33-3 0,131-1 0,55-3 0,18 3 0,11-12 2,34 4-2,11 0 0,23-8 0,11-5 2,0 1-2,-11 7 0,0 5 0,-23-4 0,-45 0 0,-17-4 3,-68 12-3,-45 13 2,-73-13-2,-68 9 1,-11 0-1,-17 0 10,-90-1-9,-52-3-1,-140 16 0,-96-8 0,-29 22 0,-33-6 0,-6-3 0,-29 4 0,-10 13 0,-198 25 0,118-4 2,215-26-2,-17 0-2,28-8 2,29 0 1,33-8-1,62-5 0,35-4 0,44-4 1,51 4-1,12 0 0,22 0 0,51 4 0,28-13 0,56-3 0,131 3 0,84-25-2,22-4 2,23 9 0,17-1 0,1-21 2,4 34-2,-10-21-1,-12 21 1,-11-4 1,-45 0-1,-23 12 0,-68-3 0,-67-1-1,-34 9 1,-74 4 1,-11 0-1,-62-4 0,-39 4 1,-46 0-1,-129-5 1,-113 5-1,-18-8 0,-22 16 0,-11-8 2,-11 9-2,5-1-2,-16-8 2,10 13-1,6 4 1,34 4 1,29-12-1,10-1 0,52 1 0,33 3 0,79 5 0,40-17 0,62 4 0,17-8 0,39 0 0,40-17 2,51-9-2,107-4-2,45 9 2,96-9-1,23 13 1,10-13 1,-4 21-1,-18-8-1,0 21 1,-5 0 1,-34-8-1,-34 3 1,-17 18-1,-23-21-1,-84 8 1,-29-9 0,-61 9 0,-12 0-1,-11 4 1,-28-4 1,-23 13-1,-46-4 0,-27-1 0,-40-8 0,-101 13 0,-51-1 1,-17 5-1,5 5-1,1 7 1,-7 1 0,13-5 0,21-4 2,12-4-2,40 0-3,44-13 3,18 9 1,33-4-1,63-9 1,11-5-1,28-3-1,23-9 1,22 4-1,34-8 1,34 0 0,84 0 0,18-13 2,11 17-2,34 0 0,5 9 0,-22-18-2,-34 13 2,5-8 1,-22 21-1,-6-12 0,-22 12 0,-34-9 0,-56 9 0,-12-8-1,-6 8 1,-11-5 2,-11 5-2,-11 5-3,-6-5 3,-62 4 3,-23 0-3,-39 0 0,-85 13 0,-11-12-2,-51-5 2,17 21 1,-5-17-1,21-8 0,35 12 0,23-16 0,22 16 0,17-16 1,61 3-1,13-3-1,16-5 1,17-8 0,34 4 0,23-12-1,16-1 1,35 0 1,16 5-1,74-5-1,-1 5 1,-16-1 0,-12 5 0,-16 4 0,-57 13 0,-11-4 0,-17 3 0,-17 5-1,-34 9 1,-11 4 1,-35 8-1,-27 0 1,-17 4-1,-96 18 0,16 3 0,-16-8 0,17-4 0,-12-4 1,23-13-1,34 8-2,17-16 2,62-5 1,11 4-1,12-8 1,16 0-1,23-4 0,0 4 0,45-17-1,23 0 1,11 0 1,11 0-1,68-4-3,-22-4 3,-18 4 1,-44 12-1,-12-4 0,-11 5 0,-46 8 0,-5 0 2,-39 8-2,-23 5-2,-17-4 2,-23 3 2,-67 5-2,22 9-1,0-9 1,12 4 1,61-17-1,7 4-2,10-8 2,12 0 2,11 0-2,17-4 0,17 0 2,0 4-2,40-4-2,11-5 2,-1 1 1,-4-5-1,-1 0 0,0 5 0,-11 4-2,-6 0 2,-5 4 1,-7-5-1,-21 10-1,5-5 1,-28 8 0,-18 0 0,-21 5 2,-7-13-2,-16 4-2,-17 1 2,-51 16 0,5-9 0,1 1 0,16-17 0,69 4 1,10-4-1,12 4 4,11-5-4,6 1-3,17 0 3,28 0 0,22-9 0,18 0 0,10 1 0,18-5-1,5 0 1,46-4 0,-63 8 0,-5 9 0,-6-1 0,-17 1-1,-5-4 1,-12 12-1,-17 0 1,-16 5 1,5-9-1,-34 17 1,-6-5-1,-5 1 0,6 0 0,5 4 0,5-5 0,7 1 0,5-4 0,0-5-1,6 0 1,11-4-1,0 0 1,39 0 3,6-8-3,6 8-1,6 0 1,5 0-1,0-5 1,0 1 0,0-4 0,-6 3-1,1-3 1,-1 4-2,1-1 2,-1 1 2,-5 4-2,0-4 0,-6 4 0,-11 0 0,0 4 0,-6 0 0,-6 1 0,-5-1 0,0 0 0,0 0 0,6 5 0,-6-5-2,11 5 2,6 7 2,5-16-2,7 5 1,-7-5-1,-5 4 0,-6-4 0,-5 4 0,-18-4 0,-16 4-2,11-4 2,-45 0 1,-23 5-1,-11-1 0,-11 4 0,5 1 0,1-1 0,4-3 1,13-5-1,16 4 1,11-8-1,7 4-1,10 0 1,12 0-1,11 0 1,0 0 2,0 0-2,0 0-2,0 0 2,0 0 2,-29 8-2,-10-8-2,-12 8 2,6 5 1,-6-9-1,6 5 1,6-13-1,5 4 1,5-5-1,7 1-1,11 0 1,11 4 0,17-9 0,5 5 1,12 4-1,0 0-1,0 0 1,-6 0-2,-5-4 2,-12 12 0,-11 14 0,-23-1-1,-5 4 1,-12 9 1,-16 0-1,-12 8 2,1-4-2,4-4-1,13-8 1,5-1 1,11-4-1,5 0 0,18-8 0,6 0-2,27-5 2,23-8 0,12-12 0,-1-1 0,1-4 0,-12 8 0,-6 1 0,-11 4 1,-5-5-1,-17 13-2,-6-4 2,-23 13 4,-16-4-4,-18 8-1,-5 4 1,6 0-2,-1 0 2,1 9 0,-1-5 0,6 1-1,6-5 1,6 0 2,11-4-2,5 4-1,6-8 1,0-1-1,6-3 1,5 4 1,6-18-1,0 5 0,17-17 0,6 5-1,5-18 1,0 5 1,-5 3-1,-6-3 0,-6 4 1,6 8-1,-6-4 1,-5 5-1,-1 3-2,-5 9 1,0 0 1,0 0 2,0 0-2,-16 9 0,-1-1 0,-6 17-1,0 1 1,7 3 1,-1 1-1,5 4-1,7-4 1,10-1 0,12 1-1,6-17 1,5-9 1,12-17-1,16-4 0,6-8 0,6-1 0,-6-12 0,-6 0 0,-10 17 0,-7-4 1,-11-1-1,-11-8 1,-6 0-1,-5 1-2,-12 3 2,-5 9 0,-11 4 0,-7 8 1,1 5-1,0 17 1,0 0-1,5 8-2,1 0 2,5-13 1,5 5-1,1 8 4,0 0-4,5 5-5,0-5 5,1 0 0,-1-12 0,1 3-1,5-3 1,0-9 2,0 0-2,5-13 0,1-4-3,-1 0 3,-10-21 0,-1-4 2,-5-5-2,-6 9 0,0 8 0,0-3 1,-5 7-1,-1 5-1,-11 13 1,-5 12-1,-12 17 1,-6 4 4,7 9-4,4-4-3,7-9 3,5 4 2,6 1-2,11 3-2,6 1 2,11 0 0,16-1 0,13 1 0,10-5 0,1-3 0,-1-10 0,1-3 0,-6-5 0,-6-4 0,-11-4 0,0-1 0,-6-3 0,0-9 0,-11 0 0,-11 4 0,-6 1 0,-6-5 0,-5 0 0,0 4 0,0 5-1,0 3 1,-1 5 0,7 9 0,5 4 1,0 8-1,6 8 0,5 10 0,6-1-2,6 8 2,11-12 1,5 0-1,1 0 0,5-9 0,0 5-1,0-5 1,6-12 1,-11 0-1,-1-1 0,1-3 0,0-5 0,-7-4 0,1-4 0,-5 4 0,-1 0 0,-11 0 0,0 0 1,0 0-1,0 0-3,-23 4 3,-5 9 3,0 8-3,-6 4-1,0-4 1,6 5 0,0-1 0,5 1 0,12-5 0,11 4 0,11-8 0,23-4 1,6-5-1,-1-12 0,12-4 0,5-5-1,6 0 1,6-8 0,-6 8 0,-11-4-1,0 5 1,-6-5 2,-5 4-2,-7 0-1,-10 5 1,0-1 1,-7 5-1,-4-8-1,-1 3 1,-5 5 0,-18 12 0,1 1 0,0-1 0,-12 5 0,-5 0 1,-11-1-1,-12 5-1,-6 9 1,1-14 3,11 5-3,11-8-3,6 3 3,5-12 1,0 9-1,7-13 1,10 4-1,6 0-2,34-9 2,17-3 2,11 3-2,11-8-1,12 0 1,5-8-1,40-1 1,-51 14 1,5-1-1,-4 5 0,-7 3 0,-11 10-1,-6-5 1,-10 4 1,-13 0-1,-27 17 0,-28-4 3,-18 9-3,-5-1-6,-17 0 6,-17-8 2,-74 17-2,-95 17-1,56-17 1,57-17 2,56-5-2,11-7-2,11-1 2,12-4 0,23-9 1,27 1-1,24-13 0,10 8 0,29-12 1,22 4-1,74-26 2,11 17-2,0-16-2,17 3 2,-6 10 2,6 7-2,-17 1-1,11 12 1,0 0-2,-16 1 2,-1-1 0,-11 9 0,0-1 0,6 5 0,-12-4 2,-22 13-2,-51-9-1,-6 4 1,-5-4-1,-11 4 1,-12 0 0,-17 1 0,-45 3 0,-11-8-1,-29 4 1,-27 1 1,-12 7-1,-91 1 0,-4 0 0,-30-1 1,-21 5-1,27 0 0,-33-13 0,0 18 4,22-5-4,28-17-3,12 0 3,0-5 0,28 1 0,22-17-1,51 4 1,18 0 1,5 9-1,11-9 1,23 0-1,16 0-2,24 0 2,10-13 2,23 1-2,23-1 0,11 5 0,23 3-1,78-7 1,7-5-1,21 13 1,52 8-1,-17-8 1,28 0 0,-12 16 0,-5 1 2,0-8-2,-22 7-1,-35 10 1,-22-10 1,-28 5-1,-23-4-1,-56 4 1,-12 0 2,-10 0-2,-13-4-2,-44 4 4,11 0-2,-84-4 0,-35-5 0,-90 5-1,-79-9 1,-11 1-1,6 7 1,-12 1 3,-23 4-3,29 9-2,23-14 2,27 5-2,35-12 2,67 16 1,45-8-1,52-1 1,16 5-1,45-17 0,46 9-1,39-1 1,101-16-1,46 4 1,84 0 3,6-22-3,0 14-1,-5 3 1,5-3 1,-17 16-1,-40 9-2,-10-9 2,-46 17 1,-68 5-1,-16 12-2,-74-13 2,-12 5 1,-16 4-1,-34 8 0,-22-12 0,-46 8 0,-34-8 0,-101 12-1,-51 5 1,-62 21-1,-11-26 1,-6 26 1,-12-17-1,12 4 0,40 9 0,22-18 1,51-20-1,67-5 0,41-8 0,61-1 0,62-11 2,51-6-2,40-11-3,129-31 3,85 13-1,45 13 1,23-25 1,28 12-1,6-13-1,22 9 1,187-29 1,-97 50-1,-219-9-1,16 22 1,6 0 2,-39 0-2,-12 8 1,-45 5-1,-62 8-2,-28 4 2,-34-4 1,-63 4-1,-4-8 0,-13 8 0,-4-4-1,-7 0 1,-5 0 1,-51 0 1,-22 0-2,-12-4 0,-28 4 0,-11-4 1,-85 0-1,-11-13-3,-23 25 3,-28-12 2,-11 4-2,16-13 0,-5 5 0,29 8 1,21 4-1,7-8-1,-12 8 1,23-4-2,5 4 2,6-12 0,28 3 0,12-7 2,56 7-2,0-7-2,6 8 2,5-9 3,11 4-3,12-3 3,11 3-3,46-8 0,33-8-4,23 12 4,39-8-1,79-13 1,34 0 0,57 9 0,-18-13 2,18 8-2,-23 9-1,-6 4 1,-28 9-1,-39 3 1,-23-3 1,-17 16-1,-22-8 1,-63 13-1,-11-9-2,-11 5 2,-22-5 0,-24 9 0,-33-9 1,-34 13-1,-23 0 0,-95 8 0,-18-12-1,-44 17 1,-18-14 0,-5 6 0,5-1-1,-16 4 1,16-12 0,12 8 0,17 0 3,28-4-3,67-17-3,18 4 3,67 1 0,11-1 0,12-4 0,51 0 2,-6 0-2,85-9-1,33-3 1,97-14 0,67 5 0,-17-9-1,12 9 1,5 0 3,-22 4-3,16-8-1,-16 29 1,-12-17 3,-16 1-3,-35 3-2,1 18 2,5-14-1,-11 1 1,11 0-2,-17 12 2,1 1 1,-12-5-1,-12-4 1,-5 4-1,-5-4-1,-35 9 1,-50-5 1,5 5-1,-5-5-1,-6 4 1,0-4 2,-5-8-2,-12 4-1,-11 0 1,-6 0 1,-11 4-1,0 1-2,-12-5 2,-5 0 0,-45-9 0,-11 1-1,-18-1 1,-22 5 0,-5 8 0,-74-4 1,-6-4-1,-5 4 1,-17 9-1,5 7-1,-11-3 1,-11 0 1,-28 12-1,0 1-3,16-9 3,40-5 0,6-3 0,22 12 3,12-8-3,16-5-2,63-4 2,11-4 0,11 0 0,12 0 5,22-4-5,28-4-3,29-9 3,22-4 0,39-5 0,85-4 1,23-3-1,62-10-3,-5 9 3,16 9 1,-17 4-1,-11 8-1,11 13 1,-28-8 0,-33-5 0,-24 5 2,-5 20-2,-17-3 0,-28-9 0,-62 4 0,-12-4 0,-11 4-1,-11-8 1,-11 8-2,-23 5 2,0-9 1,-51 4-1,-5 0-1,-29-4 1,-11 4 1,-62 1-1,-11-5 2,5-13-2,-22 0-1,5-4 1,12 17 0,5-17 0,17 5 1,40 3-1,51 5 0,5-5 0,11 5 2,12-4-2,11 8-4,17-5 4,0 5 1,51 5-1,17-1 0,28-4 0,79 4-1,0 5 1,5 3-1,-11-7 1,18 7 1,-7-12-1,1 17-1,0-17 1,-18 9 1,-5-14-1,-17 14 0,-22-9 0,-63 4-1,-10-12 1,-13 8 3,-4-5-3,-35 1-2,6 4 2,-62-4-1,-34-4 1,-79 3 0,-23-7 0,1 12 1,-12 0-1,-39 0-1,-1-5 1,35 31 0,28-14 0,5-3 1,12-5-1,16 9-1,18-9 1,61 5-1,18-5 1,11 0 1,17-4-1,33 4-1,-5-4 1,74 9 1,33-14-1,79-3 0,29-5 0,44 18-2,-5-22 2,17 0 0,-17 0 0,6 4 3,-12-17-3,-5 18 4,180-1-4,-78 13-5,-24-4 5,-44 4-1,-18 0 1,-33 8 2,-39 9-2,-18-4 0,-11 0 0,-11-1 0,-12 5 0,-61 0 2,-12-4-2,-6 4-3,0 4 3,-10-4 0,-7-4 0,-11-5-1,-5 1 1,-34-1 0,-29 0 2,-33 1-2,-18 4 0,-27-5 0,-80-4-2,-27-4 2,-46 21 2,5-12-2,-33 4-1,17-1 1,-17 1 0,-6 17 0,-17-9-1,1-4 1,4 8 1,-4-8-1,-18 4 1,23 9-1,11 12-2,0 5 2,29 8 2,22-17-2,22 4 2,52-8-2,27 0-2,46-9 2,56-8 0,6-8 0,17 4-2,90-9 4,62 4-2,125-4 0,84 1 0,22-1-2,18 9 2,11-18-1,16 5 1,12 0 2,17 13-2,0-21 1,0 12-1,-5 9 1,-12-18-1,-23 14-1,-11-13 1,-28 16-1,-34-3 1,-22-5 0,-51 0 0,-29 13 1,-62-4-1,-16 4 0,-68-9 0,-12 9-2,-11-4 2,-22 12 0,-29 9 0,-39-8 0,-28-5-1,-46-4 1,-95 21 1,-74-21-1,-28 17-1,-23-22 1,-22 22 1,-29-30-1,-16 13 2,-6-8-2,0-14 0,0 10 0,11-10-1,28 10 1,18-5 1,16-5-1,12 10 0,45-5 0,22 4-1,45-13 1,91 22 2,62-17-2,11 4 1,12 0-1,16-4 0,40-13 0,40 4 1,39 9-1,96-9-2,50 0 2,69 26 1,5-26-1,11 30-1,6-21 1,28 8 0,1 9 0,-1 0-2,-5-13 2,-12 8 0,0 1 0,0 8 0,-27-22 0,-24 18 3,-11-13-3,-39 9 0,-28-14 0,-52 10-1,-22-10 1,-22 5-1,-51 5 1,-12 3 1,-11-8-1,-11 4 0,-6-4 0,-28 5 0,0-5-4,-45 8 4,-28 9 3,-12-4-3,-28 12-2,-73-8 2,-23 8-1,-39-16 1,-29-1 6,1-12-6,10 21-5,-16-21 5,5-5-1,7 5 1,-18 8 2,5-25-2,13 25 0,-24-21 0,17 13 3,12-9-3,0 26-2,22-21 2,34 12 0,17-4 0,-5 13-1,11-13 1,5 0 1,6-5-1,17 22 0,34-8 0,50 4 0,1-9 0,11 8 0,11-12 0,6 9 2,11-5-2,34-4 0,0 0-2,51 0 2,28-4 0,17 0 0,90-9 0,-5 0 0,28 1 0,33-10 0,12 14-1,-22-22 1,-18 18 1,35-10-1,-7 10 0,7-1 0,-12 9-1,-23-9 1,29 9 1,11-9-1,-11 13 0,-1-8 0,-16 3 0,-28 1 0,-18 21 0,-10-4 0,-7-5 0,-27-20 0,-57 16 4,0-8-4,-6 4-3,-11 4 3,-11 0-3,-11 0 3,-12 1 0,-28 3 0,-23-4 2,-16 5-2,-35 3 0,-16-7 0,-34-1-1,-79 4 1,-23 14-1,-34-22 1,-11 0 0,17 4 0,-5 4 3,10 1-3,12-9-1,23-5 1,-23 1 0,28-8 0,17 7-1,0-3 1,-11-1 0,22 5 0,-5-9 1,22 5-1,6 4-1,6 8 1,16 4 1,63-8-1,0 0 0,10 5 0,13-5-1,10 4 1,12 0-2,17 0 2,11-4 2,39 5-2,29-1-1,5 0 1,29 0-1,73 5 1,22-5 1,-10 0-1,16 0 1,0-4-1,51 13 0,-23-4 0,-33-18-1,-6 30 1,17-29 0,34 16 0,5-12 2,-17 13-2,-28-9-1,-5-5 1,17-7-1,10 12 1,-38 4 0,-7-4 0,-27 0 1,-7 0-1,-5-4 0,-16 4 0,-63 4 0,-6 9 0,-5-13 0,-12 8 0,-5-8-1,-11 0 1,0 0 1,-18 4-1,-5-4-2,0 0 2,-62 9 2,-11-5-2,-29-4 0,-79 4 0,-5 0 0,-6 1 0,-5-1 0,-12 0 0,-6-8 0,-33-9 0,11-4 0,39 13 0,-5-21-1,6 20 1,-7-24 1,-38 8-1,55-1 2,-10 6-2,16-1-2,-5 12 2,11-7 2,6 12-2,-1-9 0,18 5 0,22 8 0,46-8 0,-1 4-2,-5 0 2,5-4 0,-5 4 0,-6 0 1,-6 0-1,-39 8 2,51-4-2,-12-4-3,-50 9 3,22-9 3,45 0-3,-11 4-1,0 0 1,-28-4-1,56 5 1,1-5-1,4 0 1,7-5 0,5 10 0,12-10 1,5 5-1,6 0 3,5 0-3,12-4-1,11 4 1,0 0 2,34 0-2,-6-4-4,17 0 4,17-5 2,17 5-2,11 0 0,18 8 0,67-4-1,11 4 1,11-4 1,-10 0-1,16-4 1,-22 12-1,16-12-4,-5 4 4,6 0 3,-12 9-3,0-9 2,0 4-2,-33 0-5,-12 0 5,-17-4 0,-56 0 0,-6 5-1,-17-1 1,-5 0 1,-12 0-1,-11-4-1,-23 13 1,-22-9 1,-17 0-1,-29-4 0,-22 9 0,-67-9 0,-29 0 0,-17-13 2,-11 22-2,-74-22-2,6 13 2,1-13 1,-7 13-1,6-17 0,17 22 0,-11-14 0,17 1 0,-12-1 1,17 13-1,23-21 1,29 22-1,-30-10-3,47 10 3,-7-18 1,23 0-1,0-4 0,6 9 0,28 4-1,50-1 1,-5-3 2,-45-5-2,62 5-2,-5 4 2,-1-5 0,12 5 0,10 0 0,13 4 0,10-5 0,6 10 0,17-5 1,23 4-1,-6-4 0,135 4 0,102-4 4,34 9-4,6-9-4,-12-13 4,-5 9-1,17 12 1,-18-25 4,18 9-4,-12 8-2,-11-13 2,23 13-1,-12 17 1,-5-4 0,16-1 0,-16 10 1,-1-6-1,-38 1 0,-46 5 0,-6-6 0,-34 1 0,-61-8 0,-12-1 0,-11 5 0,-12 0 0,-33-1 0,-23 1-2,-34-4 2,-17 3 1,-39-7-1,-79-1-1,-29-8 1,-44 4 1,-12-9-1,-28 9 0,5-4 0,-5 0 0,-23 12 0,12 5 0,11-17 0,5 12 1,-11-4-1,12 5-1,5-1 1,11 5 0,23-13 0,0 4-1,34 0 1,34 9 1,11-21-1,22 16 1,12 1-1,57-5-1,-1-4 1,12 12-1,16-16 1,12 4 4,6 4-4,10 1-2,29-14 2,23 9-1,22-8 1,23 8-1,22-4 1,12-1 1,95-12-1,-5 13-2,23-13 2,22 17 2,-23-4-2,35 17 3,5-9-3,-6-13-1,0-3 1,18 20-3,-18-12 3,29 8 2,-12 5-2,-17-5-1,17-13 1,-16 31 0,5-14 0,-28-8 0,-35 0 0,-16 17-2,-5-13 2,-18 13 4,-16-21-4,-69 8-1,-10-4 1,-18 0 0,-5 0 0,-6 0-1,-56 0 1,-28-8 0,-29 8 0,-33-13 0,-86 26 1,-10-22-1,-68 9-1,11 0 1,0 17 2,-23-25-2,12 25-1,5-17 1,-10 12 1,27-16-1,-5 4 0,16-17 0,1 21-2,45-16 2,33-1 0,12-4 0,17 4 1,51-4-1,0 9-2,-1-9 2,7 4 4,16-4-4,12 5-1,5 3 1,11 5 0,6 0 0,6 0-1,6-1 1,-1 10-2,6-5 2,6 8 0,5 13 0,12-4 0,5 4 2,23-8-2,22 4 2,18-9-2,10 9-3,18-8 3,67 3 1,18-28-1,-1 11 0,17-16 0,40 8-1,11-20 1,-6 11 1,12 1-1,5 0-2,6 8 2,6-4 3,22-21-3,-6 26 0,-5-26 0,11 4-1,-17 8 1,1 9-1,-35-17 1,0 18 0,-22 3 0,-34 4 2,-17-3-2,0 7-2,-11 1 2,-18 13 0,1-1 0,-11 1 0,-63-9 0,0 4 3,6-4-3,-5 4-3,-1-4 3,-5 4 0,-6 1 0,0-1 0,-17 0 0,-5 0 0,-6 0 0,0-4 0,-6-4 0,-6 4 0,-5 0 0,-5 0-1,-1 0 1,-11 4 0,0-4-1,-34 9 1,-11-5 0,-17 5 0,0 8 2,-12-1-2,-22 1-1,-50 0 1,-18 5-1,-11-6 1,-6 6 0,-16-10 0,-1-7 0,-16 7 0,-12 9 2,40-8-2,28-9-2,11 1 2,17 7 0,62-16 0,12 4 4,11 0-4,11 0-1,28-4 1,29-5-1,16 5 1,35 4-1,10 0 1,24-8 0,89-1 0,-11 5 1,6 8-1,-11 0-1,16 5 1,-10 8 0,5-9 0,-6-3 0,0 3 0,0 9 1,-28-4-1,-11-1-1,-28 1 1,-57-9 0,-11 5 0,-12-1-1,-11 1 1,-39 3 0,-11-3 0,-24 4 0,-21-9 1,-12 8-1,-6 1-1,-5-4 1,-6-1 1,0-4-1,11-4 0,0 0 0,6-8-1,6 12 1,11-8 1,11 8-1,6-8 0,11 8 0,6-4 0,5 0 0,6-4 0,0 8 0,6-8 1,-6 0-1,0 4-1,-5 0 1,-7 0 0,1 4 0,-11-8 0,-12 8 0,-11-17 3,-12 9-3,7-13-2,-1 4 2,0 1-1,1 3 1,4-4 0,7 5 0,5 4 0,12-1 0,5 1 0,6 0 0,5-4-1,0 8 1,7-5 2,4 5-2,12 0-3,0 0 3,0 0 3,40 5-3,16-5-1,6 4 1,17-8 0,17 8 0,57-25 1,16 12-1,-11 1-1,17 8 1,11-13 2,-5 0-2,22 1-2,-5 12 2,5-13 0,23 21 0,-23-20 3,-17 12-3,12-9-3,-12 5 3,6 0 2,-6 12-2,0-8-1,1 4 1,-18-4 0,0 9 0,1-5-1,-12-4 1,-6 0-1,0 9 1,-27-5 4,-46 9-4,5-13-1,1 8 1,0-12-2,-18 4 2,-10-4 0,-12 12 0,-11-16 1,-6 12-1,-5-8-1,-6 4 1,-6-5 0,-5 14 0,-18-13 0,-22 12 0,-16-4-1,-13 5 1,-21-5 2,-29 9-2,-79-18-1,-11 18 1,-12-4 0,-39 7 0,-22-11-1,5 33 1,0-55 1,-11 21-1,11-12 0,0 8 0,-28-17 0,5 25 0,12-29 1,-17 8-1,22-4 2,6 13-2,6-4-3,22 3 3,40-3 3,5 4-3,12 4-2,0 8 2,28-16-1,6 12 1,-1 0 1,6 5-1,23-14-1,40-3 1,-7 8 2,1 0-2,11 8-2,11 1 2,17-5 2,12 5-2,5-9-3,11 4 3,69-13 0,21 1 1,35 4-1,84-22-1,34 9 1,51-12 1,-6-1-1,35-4-1,-12 13 1,5-17 2,17 8-2,7 9-1,4-17 1,12 21 0,6-8 0,17-5 0,10 17 0,13-8 0,-18 17 0,-17-26 0,-28 1 0,-11 16 0,-40 5 0,-11 3-2,-39-12 2,-51 26 4,-12-9-4,-22-13-3,-68 17 3,-11-4 1,-12 0-1,-5 0 0,-23 0 0,-33 0 1,-29-12-1,-39 16-1,-142-17 1,-197 5 0,23-22 0,11 9 2,22 8-2,12 5 1,17 8-1,-1-4-2,12 16 2,40-12 0,5 13 0,45-26 0,51 13 0,17 0 0,51 0 0,62-12 0,11 7 0,12 10 3,16-22-3,40 0 0,45-13 0,34 5-1,90-13 1,46 8-1,56-4 1,-6-4 1,28 4-1,-16 21 1,-18 1-1,12 3 0,-34 13 0,0-4 0,-45 5 0,-39-1-2,-18-8 2,-39 16 3,-57 1-3,-16-4-2,-6-5 2,-6-4-2,-11 12 2,-23 1 0,-33-4 0,-18 8 1,-33-5-1,-23 1-1,-107 0 1,-40 12 1,-16-8-1,10 0-2,18-9 2,-12 5 4,23-4-4,34-9-2,17 4 2,33 0 2,35-4-2,61-4-4,12 0 4,40-26 0,44 0 7,40-8-7,119-13-6,78 1 6,18 3 1,22 5-1,23 4 2,5 8-2,23-8-2,-6 29 2,-22-20 1,-6 25-1,-6-9-2,-33 4 2,-29 1 0,-5 21 0,-23-18 2,-68-3-2,0 4 0,-16 4 0,-29 0-1,-45 8 1,-6-8 0,1 4 0,-12-4 0,-12-4 0,-10 0 1,-6 4-1,-6-4 0,-17 4 0,-22 0-2,-28 0 2,-12-5 0,-34 10 0,-11-1 1,-17 4-1,-79 1-1,17-1 1,-5 1 1,22 12-1,-12-4-1,-5 0 1,17-9 0,-11 1 0,0 3 0,-1 5 0,-10-4 1,16-4-1,6-9-1,6 12 1,16-8 0,63 1 0,-1-10 2,1 10-2,5-14 0,12 5 0,5-9 0,12 9 0,5-4 0,11-1 0,17 1 3,23-5-3,17-4-2,17 4 2,22-4 0,18 9 0,16 4-1,79-5 1,-22-12 0,5 13 0,-5-1 1,-23 9-1,-11 0 0,-51 0 0,-6 0 0,-11-4 0,-11 4 0,-11 0 0,-12 0-1,-6 0 1,-16 0-1,-6 0 1,-45-9 1,-11 1-1,-29 0-2,-5 3 2,-23 1 2,-79-13-2,28-4-1,0 8 1,12 1 2,22 3-2,62 5-2,6 4 2,12 0-1,10 0 1,12 0 0,16-4 0,18 4 0,34-5-1,27 10 1,12-5 2,17 4-2,62-4 0,-11 4 0,0-8 1,-12 4-1,-67 0-1,0 4 1,-12 0-1,-5-4 1,-11 0 2,-7 0-2,-10 0-2,-17 0 2,-6 0-1,0 0 1,-74 0 4,-10 5-4,-18 3-4,-62-4 4,12-4 1,0 0-1,5 9-1,28 8 1,46-9 0,5 1 0,6 3 0,6-3 0,10-1 1,13 1-1,4-5-2,18 0 2,17 0 2,-6-4-2,51-4-1,22 0 1,12 0 0,27-1 0,75-11 0,16-10 0,0 13 0,6 1 0,34-9-1,-23 4 1,-28 4 1,-6 0-1,6 5 1,-17-5-1,6 0 2,-12 5-2,-17 8-2,-5 0 2,-23 4 0,-50-8 0,-12 4 1,-12-4-1,-10 4-2,-12 0 2,-33 4 0,5-4-2,-51 0 2,-6 4 2,-22 0-2,-11 5 1,-6-5-1,-6 9-1,-67-13 1,17 8 0,-6-8 0,-12 4 0,7-4 0,-7 13 0,7-13 0,-12 0-1,-6 0 1,17 9 1,6-9-1,17-5 0,56 1 0,18 0 1,16 4-1,6-4 0,17-1 0,16 1-1,29-4 1,40 4 0,22-13 0,34 12 0,90-7 0,45-1 0,-5 4 0,-6 9 2,-23 0-2,35 5-2,16-10 2,-22-3 2,-6-9-2,-62 21-1,5 5 1,-16-5 0,-12 4 0,-22 18-2,-56-13 2,-7 4 0,-10-13 0,-12 8 0,-11-7 0,-6 3 1,-5-4-1,-6 5-1,0-5 1,-6 0 0,-6-4 0,1 5 0,-6-5 0,0 0-1,0 0 1,0 0 0,-22 4 0,-18 0 1,-5-4-1,-6 4 0,-17 0 0,-16 5-2,-1-1 2,-22 5 1,-74-4-1,23-1 2,-6-8-2,12 9-2,28-5 2,56 4 2,6-8-2,11 9-2,12-9 2,5 4 2,23-8-2,16 4 0,-5 0 0,79-13 0,23 0 0,90-4 0,-6-4 0,17 4 1,34-4-1,-34 8-1,23-8 1,-28 17 0,-18-9 0,-5 18 0,0-14 0,-39 18 0,-51-9 0,-1 4-2,-10-4 2,-12 8 2,-12-4-2,-10 5 0,-12-1 0,-11 1 0,-23-1 0,-22 9 0,-23 4 0,-33-4 0,-18-8 0,-101 4-2,-6 8 2,-62-4 0,12-13 0,21 17 0,35 4 0,6-3 2,10-5-2,7 4-1,27 4 1,12-8 1,57-4-1,-1-5-1,6 9 1,6-4-2,5 4 2,11-5 1,12 1-1,11 4 2,6 0-2,6-9 0,10 5-1,29-4 1,34-9-2,17 0 2,33 8 1,74 1-1,17 8 2,0 4-2,6-17-2,-1 4 2,-5 9 0,-11 4 0,-23 1 0,-23-10 0,-56 1-1,-5 0 1,-12-1 1,-11 1-1,-12 4-2,-16-4 2,-29 4 2,-28 0-2,-39 0 0,-34-9 0,-114 5-2,-83-17 2,-18 16 1,-17 14-1,-11-18 0,-5 9 0,-7 0 0,-10-9 0,5 9 0,11-12 0,29 7 1,17-3-1,56-1 0,39-8 0,74 4 0,73-4 0,17 0 0,68 0-1,51 0 1,45-4 0,118-8 0,97 12-1,5-5 1,11 18 0,0-21 0,6 12 2,209 4-2,90-8 0,-248-4 0,-203 12-1,-69-12 1,-66 8 1,-13-8-1,-10 8 3,-6-8-3,-6 8-1,-34-8 1,-44 4 1,-30 4-1,-44-8 1,-113 0-1,-62 21 1,-6-21-1,-22 16-2,-29-3 2,1 16 1,-7 5-1,-4-9-1,10 9 1,17-1 1,6-12-1,57 30-2,33-22 2,74-8 3,33 4-3,68-12 0,12-1 0,22 1-1,40-5 1,-6-4-3,101 0 3,120 13 0,66-26 0,41 13 1,5 4-1,0-4-2,5 9 2,1-5 1,5-4-1,1 0 0,-29 0 0,-17 13-1,-34-13 1,-22-5 3,-62 1-3,-52 4-3,-61 4 3,-17-8 1,-6 4-1,-11 0 4,-40-4-7,6 4 3,-84 0 3,-29-9-3,-90 9 0,-18 0 0,-38 0-2,-12-4 2,23 17 2,-23-13-2,0 0 0,17 0 0,-23 21-1,29-25 1,16 21 1,69-9-1,10 18 0,29-35 0,56 18-2,12-5 2,16 4 2,23-16-2,40 12-3,28-8 3,39 4 2,40 4-2,107-8-1,62-17 1,17 16 1,-17-3-1,1 4 0,16 0 0,-23-5-1,-11 5 1,-16 0 1,-35-9-1,-62 9-1,-11-5 1,-22 5 1,-68 8-1,-12-4 0,-16-4 0,-6 8-1,-23-8 1,-45 4 2,-28 4-2,-40 5-2,-95-9 2,-23 4 1,-80 0-1,7-4 0,-1 17 0,-16 8 0,16-16 0,29 25 2,0-13-2,22 9 0,12-18 0,56 18-3,22-9 3,24 4-1,66-12 1,13-4 2,10-5-2,51-13 0,46-3-2,33 3 2,46 5 1,146-13-1,-6 9 0,18-1 0,-6 1-1,-6-1 1,-5 9 1,-40-4-1,-45-9 0,-12 1 0,-39 12 0,-17-9 0,-56 5 1,-11 0-1,-12 4 0,-6-5 0,-10-3 1,-24 8-1,-5 0 0,-56-9 0,-40 1 1,-11-5-1,-102 13-2,6 0 2,-1 9 1,1 3-1,-11-12 0,-18-4 0,40 8-2,34 1 2,17-1-1,56-4 1,6-4 1,17-5-1,12 1 0,10 8 0,29-9 3,33-3-3,35-1-3,33 4 3,34 1-2,91-9 2,78 4-2,-16 5 2,-12-5 0,17 13 0,-16-8 1,-7 8-1,-33-13 0,-34 5 0,-23 3 0,-11 5 0,-17-12 1,-16 7-1,-52-3-1,-11 4 1,-5-5 1,-12 5-1,0-4-1,-6 3 1,-5 1 0,0 4 0,-6-4 0,-5 4 0,-6 0-1,-6 0 1,0 0-1,1 4 1,5 5 3,5-1-3,6 0-2,12 5 2,-1 0-1,12 0 1,6-5 0,-6 0 0,-6 1-1,-6-1 1,-11-3 0,-5 7 0,-17-7-2,-6-5 2,-40-5-1,-28 5 1,-22 0 1,-34 5-1,-85-22 1,-28 8-1,-51-8 0,6 5 0,-34-14-1,0 22 1,-6-26 2,0 26-2,-11-13-2,6 9 2,16 3 2,1 1-2,-17-4 1,27 16-1,13-21 2,-7 13-2,34 0-2,-5 5 2,34-10 0,33 10 0,12 3 2,0 9-2,16-17-2,1 17 2,-6-13 1,23 13-1,-1 0 0,6 4 0,6-16 0,57-1 0,-12 0 1,-6 9-1,-39-1-2,62 5 2,0-4 0,11 4 0,12-13 0,11 13 0,16-8 0,29 3 0,17-7 1,28 7-1,29-12 0,16 13 0,17-13 1,68 13-1,12-22 0,-1 26 0,17-13-2,-11 9 2,17-13 0,34 4 0,-18 5 0,-33 3 0,-17-7-1,11-5 1,-22 0 2,-6 8-2,-11-4-1,-17 1 1,-57-10 1,-11 10-1,-11-10 1,-11 5-1,-7 0 0,-4 0 0,-7-4 1,-10 0-1,-7 4-2,-5 0 2,-51-9 0,-22 1 0,-17 4 1,-23 4-1,-62-4-1,-17 4 1,11-9 0,-11 9 0,12 9 1,-7-9-1,1-9-2,23 5 2,-1 0 2,6-1-2,28-7-1,57 20 1,5-12 1,6 4-1,17-4-1,5-1 1,12 1 1,11 4-1,17-4-2,11 4 2,23-4 3,17 8-3,17-4-2,5 4 2,12 0-1,5 18 1,51-10 0,-22 1 0,-46-5 1,6 1-1,0-1-1,0 5 1,-11 4 1,-6-4-1,-11-1-1,-6-3 1,-11-9 2,-6 8-2,-11-3-2,-11-1 2,-6-4 0,0 0 0,-57 0 0,-16 0 0,-1-4 0,-22 8 0,-11-4-1,-45-9 1,-1 9 1,7-8-1,21-5 0,52 9 0,5 4 2,12-4-2,11 4-2,5-5 2,12 1 0,39 0-1,29 0 1,22 0 1,11-1-1,23 1-1,79 4 1,-17 0 1,17-8-1,-17 8 0,0-5 0,-5 5 2,-12 0-2,-23 0-2,-44-4 2,-1 0 0,0 0 0,-5-5 0,-11 1 0,-7 4 0,-10-5 0,-12 5 2,-5-5-2,-12 1-1,-22 4 1,-12 4 1,-16-5-1,-1 10 0,-11-5 0,-16 4-2,-18-4 2,0 0 0,-22-9 0,-74 18 1,12-26-1,-6 21 1,6-12-1,-18-5-2,7-8 2,-6 8 0,-12 0 0,23 1 1,-11 3-1,16 5 1,1-9-1,-6 9-2,17-9 2,-6 5 1,-5 8-1,28 0-1,39 0 1,-56 0 1,17-4-1,45 12 1,-62-12-1,23 17-2,44-13 2,-10 12 2,-57-12-2,34 9-1,39-5 1,-5 5 1,-12 7-1,-16 18-2,61-25 2,12 3 2,22-12-2,35 9-1,27-9 1,23 8 1,29-12-1,72 4 1,40-25-1,1 25 0,55-26 0,12 26-2,-6-12 2,18 7 0,-18-7 0,-5 8 0,5-1 0,-11 1 2,6-9-2,-12 18-3,0-1 3,-28-17 3,-33 5-3,-24 16-1,-5-21 1,-16 18 0,-30-18 0,-61 13-1,-6-4 1,-11 4-2,-17-9 2,-28 9 2,11 0-2,-62-4-2,-34-4 2,-73 20 0,-29-12 0,-5 0 0,-34-4 0,-46 4 1,18-4-1,-17 4 1,22 0-1,1 8 0,16 1 0,28-5 0,-16 0 0,56 9 0,23-9 0,22-4 0,62 0 0,17 0 2,12 0-2,44-4 0,35 4 0,28-13 0,33 0-1,74-8 1,17 13 0,0-13 0,-17 4 0,11-4 0,-22 16-1,0 5 1,-12 5 0,-11-1 0,-39 0 2,-46-4-2,-5 0-3,-11 4 3,-7 1-1,-10-5 1,-17 8 1,-40 5-1,-34-5 0,-28-8 0,-28 4 1,-91 9-1,-39-9 0,17-4 0,40 13-1,11-5 1,-1 1 1,35-18-1,28 5-1,62 0 1,16 0 3,46-5-3,46-3 0,33-14 0,45-3 0,135-22-2,69-13 2,-1 26 0,18-13 0,16 5-1,6 29 1,16-30 1,7 39-1,5-1 0,-17 5 0,-17 8 0,-16-8 0,-7-13 1,-5 0-1,-11 9-2,-34-13 2,11-9 1,-28 0-1,-6 1 1,-44-9-1,-52 12-2,-11-12 2,-28 4 2,-51 26-2,5-1 0,1 1 0,-11-9-2,-12 13 2,-12 4 3,-10 0-3,-6-5-5,-12 10 5,-10-1 0,-18 4 0,-28-3 2,-11 3-2,-28 9 0,-23-8 0,-85 7 0,-17-7 0,-10-1-1,4 1 1,-4 8 1,-35 0-1,51-5 0,-11-7 0,28 12 0,5-9 0,12 5 1,34-17-1,57 4-1,10 0 1,6 0-1,17-5 1,6-3 2,17-5-2,33 0-1,35 5 1,28-5 0,44 1 0,103-5 1,44-13-1,24 9 0,-18 12 0,-11-8-3,11 13 3,-28-4 0,-11 3 0,-40-7 1,-73 12-1,-68 0 1,-11-4-1,-12-1 0,-11 1 0,-22 0 0,-29 4 0,-39-4 0,-28-5 0,-40 9 0,-96-13 0,-39 5-1,-12-5 1,18 5 2,-6-1-2,5 9-3,23-12 3,45 24 2,17-16-2,23 17 0,39-22 0,62 9 1,6-8-1,11 8 0,23 0 0,11 0-1,39-4 1,12 8 0,5-17 0,18 5-2,5 3 2,5-3 1,-16 4-1,-6 4 1,-5-4-1,-12-1-2,-11 1 2,-6 4 4,-11-13-4,-6 9 2,-33-9-2,-29 5-2,-11 0 2,-29 3 0,-16-7 0,-51-14 1,-6-3-1,6 7-1,23 1 1,61 17 0,7-4 0,10 3 0,12-3 0,11 4 2,12-5-2,10 1 0,12-5 0,17 4-2,23-3 2,16 3 0,6-3 0,12 16 0,10-8 0,1 8 2,0-8-2,-12 4-2,-11 0 2,-17 4-1,-11-8 1,0 8-1,-11-8 1,-12 8-1,-11 0 1,0-4 2,-34 13-2,-5-1 0,-1-7 0,6 7-1,6-12 1,5 5 0,6-5 0,1 4 1,10-4-1,6 0 0,22 4 0,18 9 0,5-9 0,0 5 0,17-1 0,12 0-1,16 1 1,0 12 1,63 4-1,5 9-1,-28-17 1,-46-4 1,12 0-1,51 4 0,-40 0 0,-56-13 0,-6 4 0,-11-4 1,-11-8-1,-12-13 1,-39-4-1,-34 4-1,-29 5 1,-27-10-1,-108-16 1,-34 9 1,-16-1-1,27 5 1,-5 8-1,40 17-1,45-9 1,11 9 0,39-8 0,51 8 1,12-5-1,11 5-1,11 0 1,11 0-1,12 0 1,11 0 0,40 5 0,16 3-1,12-4 1,16 1-3,24-1 3,50 13 5,5 0-5,-5 0-2,-22-9 2,-57-4 0,6-4 0,-6 5 2,-6-1-2,-17-4-2,-10 0 2,-7 0 2,-22-4-2,-28-5 0,-18 5-1,-21 0 1,-29-1 1,-6-3-1,-22-5 0,-74 1 0,34 12 0,6 0 0,57-5 0,10 5 0,12 5 0,11-10 0,17 1-1,12 4 1,33-4-1,23-5 1,34-8 1,22 5-1,96-5-1,1 0 1,27-8 0,51 12 0,12-13 1,-17 9-1,-6 1 1,17 7-1,-12 18-1,1-5 1,5 0-1,-22-4 1,5-8 2,-22 12-2,-34-13-1,0 1 1,-6 4 0,12 4 0,-23-5 0,5 5 0,-10-4 0,-12 13 0,5-9 1,-27 8-1,-46-12 0,6 17 0,51-13 0,-23 4 0,-56-4-1,-6 8 1,-6-4-1,-5 5 1,-6-9 0,-5 4 0,-12 0 1,0 5-1,-5-5 0,-6 0 0,0-8 1,-6 8-1,0-8-1,-5 8 1,-6-4 1,0 0-1,0 0-1,0 0 1,0 0 0,0 0 0,0 0-1,0 0 1,0 0 0,-23-4 1,-5 8-1,-12-8 1,-10 13-1,-7-14-2,-5 5 2,-6-4 0,-5 4 0,-12-4 1,-11 4-1,6-4 0,-12 12 0,-67-8-1,11 4 1,6-12 0,-6 8 0,11-4 1,0 12-1,6-16 1,56 3-1,12-3-1,0 4 1,11 4 1,11 4-1,11-13 2,23 9-2,23-8-1,22 4 1,23 4 0,11 0 0,-6 4 0,12 0 0,0-8 1,0 0-1,-6 4-1,-11 0 1,-12 0 0,-5 4 0,-6-4 0,-17 4 0,-16-4 0,5 0 0,-45-4-2,-17 4 2,-17-8 0,-6 12 0,0 0 0,1 0 0,-7-8 2,-5 8-2,6-4-2,11 4 2,17-4 0,5 5 0,7-5 0,10 0 0,6 0-1,12 4 1,5 0 1,0 0-1,17-8 2,0 4-2,0 0-2,45-4 2,17 0 2,0 4-2,6 4-1,5-4 1,1-4 0,-1-1 0,-5-3-2,-12 4 2,-5 0 0,-12 4 0,-10 0 1,-7-5-1,1 5 1,-6 9-1,-6-13-1,-5 4 1,5 0 2,-5 0-2,-1-5-2,1 1 2,-6 4 1,23 0-1,10 9-1,13-14 1,10 14 1,6-13-1,-5-1 1,5 5-1,5 5-2,7-1 2,-7 4 0,1-25 0,-11 17 2,-7-8-2,1 12-1,-6-4 1,6 4 0,0 1 0,5-5 1,1 4-1,-1 0-2,1 0 2,5-4 1,6 0-1,5 0 0,0-4 0,1 8-1,-7-4 1,1 4 1,0-4-1,-6 5-1,0-1 1,0 4-3,-5 1 3,-7-1 2,-16 1-2,0-1 1,0 1-1,0 8-1,0-9 1,0 5 1,0 0-1,-1-1 1,1 1-1,0-5 0,0-3 0,-6 3-1,0-8 1,-5 4 0,0-4 0,-1 0 0,1-4 0,-1 8-1,-5-4 1,-5 5 2,4-5-2,1 4-2,0-8 2,-5 4 1,-1 4-1,0 0 1,0-8-1,-5 4-1,-6 0 1,0 0-1,11 0 1,-5 4 0,5-4 0,-5 4 2,-6-4-2,0 0-1,0 0 1,0 0 0,0 0 0,0 0-1,0 0 1,0 0 0,0 0 0,0 0 0,6 21-1,-6 1 1,0 3-1,-6-4 1,0 5 2,1-5-2,-7-4-1,7 0 1,-1 12 0,-5 1 0,-6 12 1,0 9-1,-6-9 0,1 5 0,-1-1-2,1 1 2,-7-13 0,7-4 0,-1-5 0,6 5 0,0-5 1,6 5 0,0-1-1,0-12 0,-1 4 0,7-8-2,-1 4 2,0-9 2,1 9-2,-12-8 0,-6 4 0,-5-9 1,-17 0-1,-23-4-1,-5 8 1,-23-3 0,-79 3 0,11-12 1,-22 4-1,0-4 0,-23 12 0,0-16 0,-23 8 0,-39 8 5,1-8-5,10-4-5,23 8 5,39 0 1,-5 9-1,34-13 0,-1 9 0,24-5 0,33 9 0,56-5 0,12-4-1,11 9 1,6-5-1,45 1 1,39 4 0,23 3 1,40 1-1,96 0-1,39 21 1,5-16 0,-16-10 0,11-7-1,-40 16 1,-27-13 0,-12 5 0,-17-5 0,-12 18 0,-16-18 1,-62 5-1,-12-9 1,-5 5-1,-11 3-1,-12-3 1,0 3-1,-5 1 1,-6 0-1,0 0 1,-6 4 0,-5-1 0,-1 6 0,-5-5 1,-17-1-1,-17 6-1,-16 3 1,-7-16 1,-11 7-1,-16 6-1,-24-10 1,-72-7-2,-6 7 2,-18-12 0,-10-4 0,-34-4 2,16 3-2,52-7 0,-12 16 0,17-13 0,0-3 0,11-5 1,12 4-1,5 0 0,11 13 0,57-4-1,6 0 1,11 0 1,5-1-1,12 1 0,11 0-3,17 12 3,17-8 0,0 0 0,68 22 2,17-10-2,28 1 0,79 8 0,16-4 0,18-8 0,-28 3 0,-6 1 0,5 0 0,6 8 0,-16-13-2,5-8 2,-23-4 1,-11 13-1,-6-14 0,-10 1 0,-18 4-1,-45-13 1,0 9 2,0-13-2,-11 13 1,-6-5-1,0 14-2,5-10 2,-4 5 0,4-8 0,7 4 0,-7 0 0,1 8 1,5-8-1,1 12 0,-1 0 0,1 1 0,-12-1 0,-6 1-2,1-5 2,-12 0 2,-6 1-2,-11-1 0,-5 0 0,0 0-1,-6-4 1,-6 5 0,0-1 0,-5-4 1,-6 0-1,5 0 0,-5 0 0,0 0 0,6 0 0,-6 0 0,6 4 0,-6-4 0,0 0 0,0 0 0,0 0 0,0 0 1,0 0-1,5 0-1,-5 0 1,0 0 2,0 0-2,0 0-1,40 0 1,5-8-1,6 12 1,0-13 0,-6 14 0,0-10 1,0 10-1,-5-1 1,-7-4-1,-4-4-2,-7 8 2,-5-8 1,-5 8-1,-1 0 2,-6 0-2,1 0 1,-6-4-1,0 0 0,0 0 0,0 0 2,0 0-2,0 0 0,0 0 0,0 0-2,0 0 2,0 0 2,0 0-2,0 0-1,0 0 1,0 0 0,0 0 0,0 0-1,6-4 1,-6 4 1,0 0-1,0 0 0,0 0 0,0 0 2,0 0-2,0 0-1,0 0 1,0 0 2,0 0-2,5 0 1,-5 0-1,6-8 1,0-5-1,-6 0 0,0-4 0,0 0 0,0 9 2,0-17-1,-6-1-1,0-3 4,1 3-4,-1 1-3,6-1 3,0 5 4,-6 4-4,1-8 0,5 8 3,-6-4-5,1-5 2,-1 9 2,0-12-1,6-1-1,-5 5 0,-1-9 0,0 4 0,6-4 0,0 5 1,0-1-1,0 1 1,0-5-1,6 4 0,-6 0 0,6 1 0,-6 8-2,0 12 2,5 1 2,-5-1-2,6-4 0,0 1 0,-6-5 0,0 8 0,5-8 0,1-8 0,-1 12 0,-5 1 0,6-5 1,0 8-1,-6-16 1,0-1-1,0 1-4,0 0 4,0 3 1,0-7 1,0-1-2,0 9-1,0-4 1,0 8 1,0 0-1,5 0 0,-5 0 0,0 4-1,6 5 1,-6-1 2,0 1-2,0-5-2,6 5 2,-6-1 5,0 1-5,0 3-3,5 1 3,-5 4-1,0-4 1,0-4 0,0-1 0,0 1-1,0 3 1,0 5 1,0-4-1,0 4 0,0-4 0,0 4 0,0 0-1,0-4 1,0 4 0,0-9 0,0 1 0,-5 4 0,-1-5 0,6 5 0,0 4-1,-6-9 1,1 1 2,5 4-2,0 4 0,0-5 0,0-3-1,-6 4 1,6 4 2,-6-5-2,6 5-1,0-4 1,0 4 0,-5-4 0,-1-4 0,1 3 0,5 5 0,-6-8 0,0-5-1,1 5 1,-1-5 3,0 5-3,1-1-2,-1 1 2,0-5 1,1 4-1,-1-3-1,0 7 1,1-3 0,-1 0 0,0-1 0,1 1 0,5-5-1,0 4 1,0-3 2,-6 8-2,6 4-1,0-9 1,0 1 1,-5 3-1,-1-3-1,0 8 1,6 0 0,-5-9 0,-1 5 0,6 4 0,0 0-1,0 0 1,-6-4 2,6 4-2,0 0-1,-5-4 1,5 4 1,0 0-1,0 0-2,0 0 2,0 0 1,0 0-1,0 0 0,-12 0 0,1 0-2,0 0 2,0-5 2,-1 5-2,12 0 0,0 0 0,0 0 0,0 0 0,-17 0 2,0 5-2,0-14-2,1 13 2,-7-8 0,0 8 0,-5-8 0,0 0 0,0 4 0,-6 0 0,11 0 0,-11 0 0,-5 0-2,-6-4 2,-12 4 2,-5-4-2,6 4-1,-6 0 1,0 4-1,-6-8 1,0 4 2,0 0-2,-5-9 0,11 9 0,-6 4 0,-5-4 0,-6-8 0,-6 4 0,12 8 0,-1-4 0,-5-4 0,0 4 0,0-5-1,6 1 1,11-4 0,-6-1 0,-5 5-1,-6 4 1,0-4 2,11 0-2,0-1 0,-11-3 0,0 16-1,-6-8 1,-5 0 1,5 0-1,-5 0 0,-6 5 0,-5 3 1,-29 5-1,45-5-3,0 1 3,-5-5 1,5-4-1,12 8 1,0-3-1,-6 3-1,0-12 1,0 8 0,5-4 0,12 8-1,11-8 1,1 5 1,4-1-1,7 4 1,5-3-1,6-1-1,0 0 1,11 5-1,0-9 1,5 4 0,1-4 0,11 0 0,0 0 0,0 0 1,0 0-1,0 0-1,0 0 1,23-4 0,22-9 0,17 4 2,11-3-2,6 7-2,6 5 2,11 0 0,51-8 0,-12 4 0,-44 4 0,10 0 0,52 0 0,-1-4 0,0 8 0,-16-4 0,-35 0 0,74 0 0,-5 0 0,-1-4 1,-11-1-1,17 5-2,0 13 2,-6 8 1,6-8-1,-11 4-1,-12-4 1,7 12 0,-24-4 0,-16 9-1,-40-13 1,-6 4 0,-5-4 0,-12 0 0,-5-9 0,-12 1 1,-5 3-1,-6-7-2,-11-1 2,0 4 1,-5-8-1,-18 9-2,-17-9 2,-16 4 0,-1-8 0,-27 4-1,-18 0 1,-5 12 1,-18 1-1,-78 4 0,11-13 0,-17 9 0,0-5 0,-11 14-1,0-18 1,-23 4-1,-33 5 1,-1 8 1,34-21-1,23 0 2,22 9-2,1-1 0,10 1 0,46-5-1,56-4 1,12 4 0,11-4 0,11 0-1,17 4 1,34-4 3,51 0-3,33 0-2,103 0 2,33 5 0,50-5 0,-4 0 0,10 8 0,-11-8 0,-16 13 0,5 25-5,-29-21 5,-33 4 4,-56 0-4,-29 4 1,-62-8-1,-11 0-5,-17 0 5,-23 4-2,-39 1 2,-35 3 1,-38-4-1,-91 17-2,-17-17 2,-51 13 0,29-17 0,39-4 0,0-5 0,29-3 0,21 3 0,69 1 1,11-5-1,17 8-5,11-3 5,34 8-3,28-4 3,51 4-2,34-1 2,102 6 0,72-1 0,-16 21-1,0-21 1,-34 5 1,-39-5-1,-29 17 0,-16-8 0,-24-1 2,-66-16-2,-13 0-2,-10-9 2,-12 9-2,-34-5 2,6-8 1,-79 4-1,-22 5 1,-97-9-1,6 8 0,-5-12 0,11 17 0,22-9 0,11 0 0,35-4 0,56 0 0,11 4 0,12-4 1,10 5-1,18-1-3,11-4 3,56 4 0,35-4 0,16 21 2,91-4-2,-12-8 0,11-9 0,-16 25-1,-29-12 1,-16 12 0,-23-16 0,-57 8 1,-11-5-1,-5-3-2,-12-5 2,-5 9 0,-6-9 0,-12 0 2,-5-4-2,-28-4 0,-6-13 0,6 17-1,5-9 1,1 1 1,5-5-1,6 22 1,-1-22-1,7 17 1,5-4-1,0 0 0,0 0 3,-6-21-3,0-4-1,12-1 1,11 5 2,17-4-2,5 4-1,12-9 1,6-4-1,-7-4 1,1 0 2,0 0-2,0 4 0,-12-4 0,-5 12 0,-6 1 0,-5 12 1,-6 1-1,0-1 1,-6 0-1,-5 5 1,-6-5-1,-12 0-2,-4 1 2,-7 3 0,6-4 0,0 13 1,-17-8-1,0 4 1,6 0-1,0-5 0,5-16 0,6 16 0,0 1 0,1-5 0,-1 5 0,5-14 1,-5 1-1,6 4-1,-6-8 2,0 4-1,6 0 1,-6 4-1,6 4-2,-1 0 2,1 5 2,5-5-2,1 0 0,-1 5 0,6-9 0,0 17 2,0 0-2,0 0-1,0 0 1,0 0 0,0 0 0,0 0-1,0 0 1,0 0-3,0 0 3,-17 17-1,0 4 1,-5 0 0,5 9 0,6 4 1,-6 0-1,0-9-1,5 0 1,1 5 0,0 4 0,-1-4 0,7 3 0,-1 1 0,1 4 0,5-8 0,0-5 0,0-3 0,0-1 0,5-4-1,6-5 1,-5 1 1,17-4-1,5-5 2,6-4-2,0-4-1,0-9 1,-1-4 1,1-4-1,0-5 4,-11 5-4,5-4 0,-5 4-2,-7 4 2,-4 4-1,-1 5 1,0 3-2,-5 10 2,0 3-1,-1 9 1,1 4 0,0 9 0,-6-1-1,5 14 1,-5-9 3,0-5-3,6-3-2,-6-1 2,0-4-2,0 0 4,0 5-2,0-9 0,0 0 0,0-9 0,0 5 0,0-9 2,0-4-2,0 0 0,0 0 0,0 0 1,0 0-1,0 0 1,0 0-1,0 0 0,0 0 0,11-4 2,0-9-2,1 0 0,-7-12 3,1 0-3,0-9 0,-1 0 0,1 4 0,0 1 0,-1 3 1,6 1-1,1-5-1,5 5 1,0-1 0,5 1 0,1 8 0,-1-8 0,1 8 1,0 4-1,-7-4-1,1 4 1,-5 1 0,-1 3 0,0 1 2,1-5-2,-7 0 1,1 1-1,-1-1 0,1 0 0,-6 0 2,0-3-2,0 7 1,0-4-1,0-4 1,0-4-1,-6-4 0,1 8 0,-1-4 0,1 0 0,-1-5 0,0-3 0,1 7 2,-1 1-2,0 4-1,1-8-1,-1 8 2,6-4 1,0 4-1,-6 0 0,6 4 0,0 1 0,0-1 0,0 0-1,-5 0 2,5 1-1,0 3 1,0 1-1,0-1-1,-6 1 1,6 4-1,0 4 1,0-5 1,0 5-1,0 0-2,0 0 2,0 0 2,0 0-2,0 0-2,0 0 2,0 0 2,0 0-2,0 0 0,0 0 0,0 0 0,0 0 0,0 0 0,0 0 0,0 0 0,0 0 1,0-4-1,0 4-3,0 0 3,0 0 2,0 0-2,0 0-2,0 0 2,0 0 0,-6 26-1,6-5 1,-5 4-1,5 1 1,0 7 0,-6 6 0,6 7-2,-5-4 2,-1 13 2,0 0-2,1-8-1,-1-5 1,-5-12 2,-1 8-2,1 0 1,0 5-1,0-5-6,-1 12 6,1-11 4,0 7-5,-1-4 1,1-8 1,5 4-2,1-4 1,-1-8 0,0-1 0,1-8 0,-1 8 0,6-12 1,0 8-1,0-4-3,0 4 3,-5-8 3,5 12-3,0-8-2,0 5 2,0-10 1,0 5-1,-6 4 1,6 5-1,0-9 0,0 8 0,0-16 0,0 12 0,0-9 1,0 14-1,0-18-1,0-8 1,0 17-1,0 0 1,0-8 1,0 3-1,0-3 0,0-9 0,0 0 0,0 0 0,0 0-2,0 0 2,0 0 3,0 0-3,0 0-1,0 0 1,0 0 0,0 0 0,0 0 2,0 0-2,0 0-2,0 0 2,-6 4 0,6-4 0,0 0-2,-17 4 2,6 5 2,0-1-2,5 1 0,-5-5 0,11-4 1,0 0-1,-17 4 0,-11-4 0,-1 0 0,-4-4 0,-1 0 0,-6-1 0,1 5 0,-1-4 0,-5-8 2,-11 3-2,-1-8-2,-5 4 2,0-4 0,11 9 0,6-5 2,0 9-2,0-13-1,0 0 1,11 0 0,5 9 0,1-1-1,6 1 1,5-1 1,0 1-1,5-1 0,1 9 0,6 0 1,5 0-1,0 0 0,0 0-1,0 0 1,0 0-1,0 0 1,0 0-1,0 0 1,0 0 2,0 0-2,0 9-2,0-9 2,11 21 0,0-17 0,6 13 1,6-4-1,-1-5-2,-5 5 2,6-4 3,11-9-3,11 12-5,6-3 5,-1-1 4,1 5-4,-6-5 0,6 5 0,-6-4 0,0-5 0,1 0 1,-1-4-1,-6 4 0,-5-4 0,-6 0-1,-5 0 1,-6 0 2,0-4-2,-6 4-1,-5-8 1,-1 8 1,-5 0-1,6-9 2,-6-8-2,6 9-1,-1-5 1,1 0 1,0 5-1,-1-9 0,1-4 0,0 0 1,-1-1-1,6 1 3,1 0-3,-1 4-3,0-4 3,-5-4 0,0 3 2,-1 1-2,1 4-1,0 5 1,-1-1-1,1 9 1,5-5 3,0 1-3,-5-1-1,5-3 1,-5-5 1,0 4-1,-1 0-1,1-4 2,-6 0-1,0 9 1,0-9-1,0 4-1,0 1 1,0-1 3,0 0-3,0 0-1,0-3 1,0 3 0,6 0 0,-1 0 2,1-3-2,-6 3 0,5 0 0,1 0-1,0 1 1,-6-1-1,5-4 1,1 0 1,0 0-1,-1 5-1,1-1 2,0 0-1,-6 5 1,0-1-1,0 5-2,0 4 2,0-9-2,0 5 2,0 4-2,0 0 2,0 0-1,0 13 1,-6 8-1,0 5 1,1 3-2,-1 1 2,0 8 4,1-4-4,-1 4-1,0-9 1,1 14 0,5 8-1,0-13 1,0-9 0,-6-7 0,1 7 1,5-16-1,0 12-1,-6-12 1,0 4 0,-5-9 0,0 5 2,-1-9-2,1 9-3,0-5 3,5 5-1,1-4 1,-1 3 1,0-3-1,1 3 0,5-12 0,0 0 1,0 0-1,0 0-1,0 0 1,0 0 2,-6 5-2,6-5-1,0 0 1,-17-17 1,-6-13-1,7 5 2,-13-9-4,-10-17 3,-6-4-1,11 0-1,-11-4 1,-12 4 1,-11 0-1,-50-17-1,16 21 1,23 30 0,-5-9 0,-7-4 0,-27-21 0,44 21-1,-10-8 1,-52-17-2,29 12 2,45 26 3,-6-13-3,-5 9 1,-12 8-1,0-9-2,6-3 2,-5 8 1,-12 4-1,-51-9 0,29 9 0,27 9-1,-10-5 1,-40-12 1,-6-1-1,-6 9 0,12 5 0,40 3 0,-74 1 0,17-9 0,-12 0 0,1 4-1,17 13 1,5-8 1,-6-5-1,18-4 0,39 9 0,-6-1 0,-39-3 0,51 3 0,-12 5 0,-56-17-2,34 4 2,45 4 1,-6 0-1,1 1 3,-1 7-3,6-3-3,11-1 3,-5 5 1,0 0-1,-1-4 1,-5-1-1,0 5-3,11 0 3,-5 4 0,0 0 0,-1 0 1,-5 0-1,6 4 1,11-4-1,0 8 0,-6-3 0,0-1-2,-5-4 2,0 0 0,5 0 0,0 0 3,-5-4-3,-1 4-3,-5 0 3,6 0 2,11-5-2,0 10 0,0-10 0,0 10 0,-6-5 0,0 0 0,0-5 0,12 5 0,-6-4 0,-6 8-1,0-4 1,-5 5 2,5-1-2,0 8-1,18-7 1,-1 3 0,0-4 0,0 9-1,6-4 1,0-1-1,0-4 1,0 0 2,11 1-2,0-1 0,6 0 0,5 5 0,12 3-2,5 1 2,17 8-1,18-4 1,16 13 1,6-9-1,28 4-2,17-3 2,62 20 0,22-13 0,1-3 1,33-13-1,46 46-1,-6-21 1,28-8 0,-5 8 0,-12-4 2,29 12-2,-12-16-4,-6 21 4,29-13 2,-6-26-2,-5-3 0,5 8 0,-5 4 0,-23 4 0,5-12-1,-33 0 1,-17 4 1,-51-5-1,-12-3 0,7 4 0,-24-9 1,7 17-1,-1-21-1,-16-4 1,-57 4 0,11-5 0,6-3 0,39 4 0,-67-5 0,5 9 0,-5-8 0,0 4 0,0-5 0,-1 5 0,1-5 0,-6 5 0,-5 0 0,-1 4 0,1-4 0,-1 4 0,0-5 0,-5 5 0,-6-4 0,-5 0 0,-6 4 1,-6 0-1,0-4 2,-5 4-2,-1-4-2,-5 4 2,0 0 1,-5 0-1,-7-5 0,6 1-2,-5 8 2,0-4 1,-6 0-1,0 0-1,17 5 1,5-5 0,1-9 0,-1 13 0,1-12 0,0-1 0,-1 1 0,1 12 0,-6 0 0,0 5 0,-6-9-1,0 4 1,-5 0 0,-1 1 0,-5-5 0,12 4-1,-1-8 3,0-1-2,1 5-2,-1 0 2,0 0 1,6 5-1,-6 3 0,6 0 0,-5 5 0,-1 0 0,0 0-1,-5-1 1,0 1 1,-1 0-1,1 4-1,-1-5 1,-5 1 1,6 8-1,-6-4 0,6 4 0,-6 0 0,0 1 0,5-1 0,1 4 0,-6 1 1,0-5-1,0-4-1,0 0 1,0 0-1,0 4 1,-6-4 1,1 0-1,-1 0-1,0 4 1,1-4 0,-1-5 0,1 1-1,5-5 1,0 5 2,-6-4-2,6 3-2,0 1 2,0 0 2,0-9-2,0-4 0,0 0 0,0 0 0,0 0 1,0 4-1,0-4-1,0 9 1,0-9-1,0 4 1,0-4 2,0 0-2,0 0 0,0 0 0,6-13 2,5-12-1,0-1-1,0-3-2,-5-1 2,5 1 1,1-1-1,5 0 1,-1 1-1,1-1-1,0 5 1,0-5 1,-5 0-1,-1 5 0,0 8 0,0-4-1,1 0 1,-7 4 0,1 8 0,0-3 1,-1-1-1,-5 4-1,0 5 1,0 0-3,0 4 3,0 0 0,-5 21 0,-1 4 0,-5 1 0,-1-1 0,1 9 1,0-4-1,0-1 0,5-7 0,0-1-2,1 0 2,5 0 0,0 4 1,0 1-1,0-1 2,0-8-2,0 9-2,0-18 2,0 9 0,0-13 0,0-4 1,0 9-1,0-9 2,0 0-2,0 0 2,0 0-2,-6-30 0,0 9 1,6-13 2,0-8-3,6 8 0,0 0 0,-1 4-1,1 1 1,0 8-2,-1 4 2,1 4 2,0 0-2,-6 9-3,0-9 3,0 9 0,0 4 0,0-4 0,0 4 0,0 0-2,0 0 2,0 0 0,-6 29-1,0-3 1,1 8-1,-7-5 1,1 5-1,0 9 1,-1 3-3,7-8 3,5 5-33,-6-10 33</inkml:trace>
</inkml:ink>
</file>

<file path=ppt/ink/ink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7:33.049"/>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A17F5BEA-BD22-4DB9-83E5-B93221005FC7}" emma:medium="tactile" emma:mode="ink">
          <msink:context xmlns:msink="http://schemas.microsoft.com/ink/2010/main" type="inkDrawing" rotatedBoundingBox="19554,2570 19709,4196 19601,4206 19445,2580" semanticType="callout" shapeName="Other">
            <msink:sourceLink direction="with" ref="{E0A57975-DC7C-4C37-8F3A-706050E83F72}"/>
            <msink:sourceLink direction="with" ref="{435220A4-B288-4B73-9507-BBC0A86C8A1F}"/>
          </msink:context>
        </emma:interpretation>
      </emma:emma>
    </inkml:annotationXML>
    <inkml:trace contextRef="#ctx0" brushRef="#br0">41 127 0,'0'0'18,"0"0"-18,0 0 6,0 0-6,0 0 3,0 0-3,0 0 7,0 0-7,0 0 4,0 0-4,0 0 1,0 0-1,0 0 0,0 0 0,0 0 1,0 0-1,0 0 3,0 0-3,0 21 3,6 9-3,-1 4-1,1-5 1,0-8 2,-1 5-2,1-5 1,-1-4-1,1 8 0,-6 1-2,0 3 2,0 14 3,-6 3-3,6 9 0,0-8 0,-5-5 0,5 0 0,0-3 0,0-6 0,0-3 1,5-5-1,-5 1 0,6-5 0,0-4-1,-6-4 1,5 4 0,1-5 1,0 1-1,-1 4 0,1-4 0,0-1-1,-1-3 1,1-1-3,0 1 3,-1-5 3,-5-4-3,0 0 0,0 13 0,0-1 2,0 1-2,6 4-1,-6 0 1,0-4-1,0-1 1,0 1 0,5 0 0,-5-1 1,0 1-1,0 0 1,0 4-1,6-9-2,-6 1 2,0 8 0,0 4 2,0-9-2,6 10-1,-6-5 1,0-5 1,0 1-1,0 4 0,5-13-1,-5-4 1,0 0 2,0 0-2,0 0-2,6 4 2,-6-4 1,0 9-1,0-9 1,0 0-1,0 13-1,0-1 2,0-8-1,0-4 1,0 0-1,0 5 4,0-5-4,0 0 2,0 0-2,0 0-1,0 0 1,0 0 1,0 4-1,0-4 1,0 0-1,0 0-2,0 0 2,-6 8 2,6-8-2,0 0-1,-5 9 1,-1 4 0,6-5 0,-6 17 0,1-8-1,-1 5 1,6-6 2,0-7-2,0 8 0,-5 0 0,5-4 0,0-5 0,0-8 0,-6 13 0,0-1-2,6 1 2,0 0 2,0-1-2,0-7 0,0-5 0,0 0-1,0 0 1,0 0 0,0 0 2,0 0-2,0 0-1,0 0 2,0 0-1,0 0 1,0 0-1,0 0 0,0 0 0,0 0 0,0 0 0,0 0 5,0 0-5,0 0 5,0 0-5,0 0 4,0 0-4,0 0-1,0 0 1,0 0 0,0 0 2,0 0-2,0 0 2,0 0-2,0 0 2,0 0-2,-5-21 0,-1 4-2,0 0 2,1-9 3,-1-3-3,0-9-1,1-1 1,-1 6 0,0-1 0,1 0 0,5 8 0,0 1 0,-6 4 0,1-5 0,5 1 0,0 0 0,-6-5 0,6-8-1,0-4 1,-6-5 3,6 9-3,-5 0 0,5-9-2,0 22 2,0 8 2,0 0-2,0-17 0,0 9-2,-6-22 2,6 5 0,0 0-1,-6 3 1,1 14 4,5-9-4,-6 5-1,0 7 1,1 1 1,5 4-1,0-4 0,-6 8 0,6 1 0,0 3 0,-6-3 0,6 3 0,0 5 0,0 4 0,0-4 0,0 4 0,0-9 1,0 1-1,0-1-2,0-4 2,0-8 1,6-8-1,0-1-1,-6-8 1,5 4 0,-5 4 0,0 5 1,0 4-1,0 0 0,0 8 0,0 0 0,0 1 0,0-1 2,0 4-2,0-3-2,0-1 2,0 5 1,0 3-1,0 5 0,0-4-1,0 4 1,0 0 2,0 0-2,0 0-2,0-4 2,0 4-1,0 0 1,0 0-1,0 0 1,0 0-48,0 0 48,0 0-32</inkml:trace>
  </inkml:traceGroup>
</inkml:ink>
</file>

<file path=ppt/ink/ink75.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7T16:57:35.441"/>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A5F29A2C-669A-43DC-8D7F-A2B5BEB5711E}" emma:medium="tactile" emma:mode="ink">
          <msink:context xmlns:msink="http://schemas.microsoft.com/ink/2010/main" type="writingRegion" rotatedBoundingBox="28967,6888 29594,6888 29594,6981 28967,6981"/>
        </emma:interpretation>
      </emma:emma>
    </inkml:annotationXML>
    <inkml:traceGroup>
      <inkml:annotationXML>
        <emma:emma xmlns:emma="http://www.w3.org/2003/04/emma" version="1.0">
          <emma:interpretation id="{60497A1A-10F6-4475-BEFE-05B16F884A70}" emma:medium="tactile" emma:mode="ink">
            <msink:context xmlns:msink="http://schemas.microsoft.com/ink/2010/main" type="paragraph" rotatedBoundingBox="28967,6888 29594,6888 29594,6981 28967,6981" alignmentLevel="1"/>
          </emma:interpretation>
        </emma:emma>
      </inkml:annotationXML>
      <inkml:traceGroup>
        <inkml:annotationXML>
          <emma:emma xmlns:emma="http://www.w3.org/2003/04/emma" version="1.0">
            <emma:interpretation id="{D2520DE2-1936-4FBC-BBD9-F58D34EED4E3}" emma:medium="tactile" emma:mode="ink">
              <msink:context xmlns:msink="http://schemas.microsoft.com/ink/2010/main" type="line" rotatedBoundingBox="28967,6888 29594,6888 29594,6981 28967,6981"/>
            </emma:interpretation>
          </emma:emma>
        </inkml:annotationXML>
        <inkml:traceGroup>
          <inkml:annotationXML>
            <emma:emma xmlns:emma="http://www.w3.org/2003/04/emma" version="1.0">
              <emma:interpretation id="{9C96EAEF-7131-4C8D-A113-2921F06C4BD6}" emma:medium="tactile" emma:mode="ink">
                <msink:context xmlns:msink="http://schemas.microsoft.com/ink/2010/main" type="inkWord" rotatedBoundingBox="28967,6888 29594,6888 29594,6981 28967,6981"/>
              </emma:interpretation>
              <emma:one-of disjunction-type="recognition" id="oneOf0">
                <emma:interpretation id="interp0" emma:lang="en-US" emma:confidence="0">
                  <emma:literal>-</emma:literal>
                </emma:interpretation>
                <emma:interpretation id="interp1" emma:lang="en-US" emma:confidence="0">
                  <emma:literal>_</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I</emma:literal>
                </emma:interpretation>
              </emma:one-of>
            </emma:emma>
          </inkml:annotationXML>
          <inkml:trace contextRef="#ctx0" brushRef="#br0">627 19,'0'0,"0"0,0 0,0 0,0 0,0 0,0 0,0 0,0 0,0 0,0 0,0 0,0 0,0 0,0 0,0 0,0 0,0 0,0 0,0 0,0 0,0 0,0 0,0 0,0 0,0 0,0 0,-294-29,243 50,29-13,-12 5,-28 0,34-9,-1 0,18 0,11-4,-28 9,17-9,-18 4,18 0,-6 5</inkml:trace>
        </inkml:traceGroup>
      </inkml:traceGroup>
    </inkml:traceGroup>
  </inkml:traceGroup>
</inkml:ink>
</file>

<file path=ppt/ink/ink7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7:37.805"/>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56F3B2DE-7260-4154-8F38-1104ECBD4616}" emma:medium="tactile" emma:mode="ink">
          <msink:context xmlns:msink="http://schemas.microsoft.com/ink/2010/main" type="inkDrawing" rotatedBoundingBox="6131,2640 6283,4078 5992,4108 5841,2670" semanticType="callout" shapeName="Other">
            <msink:sourceLink direction="with" ref="{E0A57975-DC7C-4C37-8F3A-706050E83F72}"/>
            <msink:sourceLink direction="with" ref="{435220A4-B288-4B73-9507-BBC0A86C8A1F}"/>
          </msink:context>
        </emma:interpretation>
      </emma:emma>
    </inkml:annotationXML>
    <inkml:trace contextRef="#ctx0" brushRef="#br0">0 73 0,'0'0'15,"0"0"-15,0 0 1,0 0-1,0 0 9,11-13-9,0 0 6,0 5-6,1-5-3,-7 5 3,1-1 4,0 5-4,-1 0 3,-5 4-3,0 0 3,0 0-3,0 0 1,12 4-1,-7-4 0,6 4 0,1-4 2,-7 0-2,-5 0 5,0 0-5,6 13 7,0 8-7,-1 9 3,-5 8-3,0-9 0,6 10 2,0-6-2,-1 18 0,1-8 1,5 12-1,1 0 0,-1-9 2,0-8-2,0 0 0,1-4 3,-7-8-3,1-5 2,0-8-2,-1-1 1,-5-3-1,0-9 1,6 21-1,-6 0 2,0 4-2,0 1-1,0-5 1,0-4 2,0 0-2,0 0-1,0-4 1,0-1 0,0 5 0,-6 4 0,1 5 0,-1 8 0,0-1 0,6-3 0,0-5 0,0 1 0,0-9 1,0 0-1,0-5 3,0-3-7,0-1 4,0 9 0,0 4 0,0-4 2,6 0-2,-6-4 0,6 4 0,-1-4 0,1-5 0,0 9-2,-1-8 2,1 3-1,-6 1 1,5 0 3,-5-5-3,0-8 0,0 0 0,0 0-1,0 17 1,0-8 1,0-9-1,0 16-2,6-3 2,-6 0 1,0-5-1,0-3 0,0-5 1,0 0-1,0 0-1,0 0 1,0 0 1,0 0-1,0 0-1,0 0 1,0 0-1,0 0 1,0 0 1,0 0-1,0 0 0,0 0 0,0 0 1,0 0-1,0 8 2,0-8-2,0 0 4,0 0-4,0 0-6,0 0 6,0 0 0,11 13 0,1-5-1,-1-4 1,0-4 1,1 0-1,-7-21 0,-5-4 2,0-5-2,0 5 2,0-5-1,0-4-2,6-29 1,-1-5 0,1-4 0,11-34 0,-11 26 0,-12 42 0,0 4 0,1-4 0,-1-5 2,0-3-2,1-1 0,-6 13 0,-1 1 2,7 7-2,-1-16 1,0 8-1,1 9 1,-1-1-1,0 5 1,1 8-1,-7-8 1,7 0-1,-1 0-1,-5-9 1,0 5 2,-1 8-2,7 0 1,-1-8-1,6-5 1,0 4-1,0 1-1,0 4 1,0 8 0,0 1 0,0 3 2,0 1-2,0 3-1,0 1 1,0 4 1,0-4-1,0 4-2,0 0 2,0 0 2,0 0-2,0 0 1,0 0-1,0 0 2,0 0-2,0 0 0,0 0 0,0 13 0,0 4 0,0-5-1,0 1 1,0 4 1,0 4-1,0 0 0,0 9 0,0-9 1,0-4-1,0 0-2,0-4 2,0-5-1,0-8 1,0 0 1,0 17-1,0-17-4,0 0 4,0 0-41,0 0 41,0 0-44</inkml:trace>
  </inkml:traceGroup>
</inkml:ink>
</file>

<file path=ppt/ink/ink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7:42.110"/>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435220A4-B288-4B73-9507-BBC0A86C8A1F}" emma:medium="tactile" emma:mode="ink">
          <msink:context xmlns:msink="http://schemas.microsoft.com/ink/2010/main" type="inkDrawing" rotatedBoundingBox="6073,4069 19659,4079 19658,4269 6072,4258" shapeName="Other">
            <msink:destinationLink direction="with" ref="{A17F5BEA-BD22-4DB9-83E5-B93221005FC7}"/>
            <msink:destinationLink direction="with" ref="{56F3B2DE-7260-4154-8F38-1104ECBD4616}"/>
          </msink:context>
        </emma:interpretation>
      </emma:emma>
    </inkml:annotationXML>
    <inkml:trace contextRef="#ctx0" brushRef="#br0">83 97 0,'0'0'28,"0"0"-28,0 0 1,0 0-1,-17 9 2,6-5-2,-6 4-2,0-3 2,6-1 3,-1 0-3,12-4-1,0 0 1,0 0 2,0 0-2,0 0 2,0 0-2,0 0 4,0 0-4,0 0 6,12 0-6,-1 4 0,0 1 0,6-1 0,-6-8 0,1 4 2,5 4-2,5 0 0,1-4 0,-1 0 1,1 0-1,0 4-1,5-4 1,-6 0 2,1 5-2,-1-1 1,-5-4-1,6 4 0,-6-8 0,0 8-1,0-4 1,0 0 0,0 4 0,5 1 0,1-1 0,-1-8 1,7 4-1,-1 0 1,6 0-1,5 0 2,1 0-2,5-5 3,0 1-3,6 0 1,5 0-1,6 8 1,-5-4-1,5 0 2,-6 0-2,-5 0-3,0 0 3,5-4 3,1 4-3,-6-5 1,-1 5-1,7 0 1,-1 0-1,1 5 4,5-10-4,11 5 1,1-12-1,-1-1 3,-5 4-3,5-3 0,6-9 0,0 8 2,-5 4-2,-1 1 1,-5 0-1,-1-1 1,1 9-1,5-4-1,1 0 1,-1-1 1,-11 5-1,6-8 0,5 4 0,1-5 0,-1 9 0,-5-8 2,-6 3-2,0 10 0,0-1 0,-5-4 0,5 4 0,-6-8 1,6 4-1,-5 0-1,-7 0 1,-4 0 3,-1 0-3,6 0-3,-1 0 3,1 8 1,0-3-1,-6-1 0,0-4 0,0 8-1,-5 1 1,-6-1 0,0 9 0,0-4 0,5-9 0,1 0 0,-1 1 0,6 7 1,0-7-1,1-1 1,-1 0-1,-6 0 1,-5-4-1,0 0 1,5 4-1,1 1 1,0-5-1,5 4 0,0 0 0,0-4 0,0-4 0,0 8 1,-11-4-1,6 4 2,-1-4-2,1 0 0,5 0 0,0 5 0,6-1 0,5-4 0,-5 0 0,-6-4-1,0 8 1,6-4 1,0 0-1,5 0 1,1 0-1,-1-4-1,-5 4 1,-6-5 0,0 5 0,1 0 1,4 5-1,7-5 1,5-5-1,0 5 0,-6 5 0,1-10 0,-1 1 0,6 0 0,0 0 0,6-1 0,0-3 0,-12 8 0,1-4 0,11 8 3,-1-8-3,1 4-3,5 4 3,-5-12 1,0 8-1,5-5 0,6 1 0,0-4-1,0-1 1,-5 1 1,10 3-1,1 10 2,0-10-2,-1 1-2,-5 0 2,6 0 1,0 4-1,5-4 1,-11 4-1,0 0 0,6 0 0,-1 0 0,1 0 0,5-9 0,-11 5 0,6 0 0,0 8 0,5 0 2,0 0-2,-11-4-3,6 5 3,-6-5 3,0 8-3,-6-8-1,-5 13 1,0-9-1,-12 0 1,18 5 0,-1-5 1,-5 4-1,0-3-1,-1-1 1,-10 0-3,-1 0 3,-5 5 3,0-5-3,5 0 1,1-4-1,5 0 0,-6 4 0,1-4-1,-6 5 1,-1-5 0,1 0 0,0 4 1,5-4-1,1 0 1,-1 0-1,-5-4-1,-11 4 1,10 0 1,1 4-1,-6-4 1,6 0-1,0 4-1,0-4 1,0 0-1,-6 0 1,0 0 2,-6 4-2,6 1 0,6-10 0,0 1 0,0 4 0,0-4-2,5 4 2,-11-4 2,0 4-2,6 0 0,0 0 0,5 0 1,1 0-1,-1 4-1,-5-13 1,0 14 1,-6-5-1,-5-5-1,-6 1 1,5 4 0,1 0 0,-1 0 1,1 0-1,-1 0-1,1 0 1,-1 0 4,1 0-4,-1 0-3,-5 4 3,-6-4 1,0 0-1,-5-4 0,5 4 0,-5 4 0,5 1 0,0-5 0,0-5 0,1 10-1,-1-10 1,6 5 1,-6 0-1,6-4 4,0 4-4,0 4-2,-6-4 2,0-4-2,0 0 2,0 4 2,1-4-2,-1 4-1,0-5 1,0 10-1,-5-10 1,0 5 1,-7 5-1,1-1 1,-5 0-1,-1 0 1,0-8-1,-5 4-2,-6 0 2,0 0 0,6 4 0,-1-4 1,-5 0-1,0 0 0,0 0 0,6 5 0,-6-5 3,0 0-3,0 0-2,5 0 2,-5 0 1,0 0-1,0 0-2,0 0 2,0 0 0,0 0 0,0 0-1,0 0 1</inkml:trace>
  </inkml:traceGroup>
</inkml:ink>
</file>

<file path=ppt/ink/ink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58:07.696"/>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6940 764 0,'0'0'27,"-28"-13"-27,-6 13 4,-11-4-4,-23-5-1,-5 5 1,-17-13 4,-23-4-4,-68-21 2,-22 16-2,-12 5 3,-61 8-3,-18 5 1,-5 12-1,-6-4 3,-22 4-3,11 13 4,22 0-4,7 13 2,33-9-2,16 0 1,69-4-1,0-8 1,28-1-1,67 5 0,12-1 0,11 1-1,23 4 1,34-9 1,33 5-1,52-4 0,33-5 0,135-13 1,80 5-1,28-17 0,17 4 0,28 13-2,11-13 2,12 0 2,5 9-2,187-5-1,-272 0 1,12-8 0,-11 8 0,-40 1 1,-23 3-1,-50 18-1,-40-14 1,-73-3-1,-68 16 1,-11-3 2,-12 7-2,-33 1-1,-40-9 1,-28 0 2,-34-4-2,-124 13 0,-79-4 0,-28 20 0,-18-8 0,-33 22 1,-40-9-1,-28 16 1,-197 5-1,107 9-1,197-26 1,-11 0 0,-17-8 0,29 16 0,10-20 0,52 8 3,39-22-3,84 1-2,40 0 2,62-9 1,18-17-1,33 1 0,45-1 0,28-4 0,34 0 0,114-17 1,66 9-1,1-5-1,34 0 1,11 13 1,6-4-1,-1 13 0,1-9 0,0 8-1,-12 18 1,-33-9 1,-7 8-1,-44 18 1,-17-1-1,-62-8-2,-40 0 2,-56-8 2,-6 7-2,-12-3-2,-21 21 2,-24 0 0,-16 0 0,-34-5 0,-29 5-1,-38-8 1,-92 16 1,-67-12-1,6-9 1,6 0-1,-12-4 0,28-9 0,28 1 0,-16-1 0,50-16 0,18-5 0,27 0-1,57 1 1,6-1 2,11 0-2,11-4 1,11 0-1,12 1 0,11-1 0,23 4 0,11-4 0,17 13 0,22-9 0,17 9 0,7-13 0,21 8-1,68 1 1,12 8-1,11 0 1,6-9 3,5 14-3,6 3-1,39-12 1,-22-9 0,-34 5 0,-12 8 0,1 12 0,-17-24-1,-29-5 1,-11 4 1,-50 9-1,-7-5-1,-10 5 1,-12 0 0,-6 0 0,-10 4 1,-35-5-3,-28 1 2,-11 4 1,-28 0-1,-23-8 0,-85-1 0,-5 9 0,-23 0 0,0-4-2,-22-4 2,-35 16 2,1-21-2,28 9 1,28 4-1,-17 0 0,40 9 0,11-9 1,0-5-1,6 1-2,33 0 2,52 4 0,5-4 0,5-1 1,7 1-1,4-4-1,13-1 1,10 9 0,29-8 0,33-1 0,12-8 0,34 0-3,22-4 3,85 0 3,12-13-3,21 0 0,46-8 0,12 12 0,-1-3 0,12-6-1,16 27 1,1-1 1,-7-4-1,18 9 0,-6-9 0,-5 0 2,-6-4-2,-12-1-2,-27-7 2,-18 8 0,-45 4 0,-33-13 0,-12 5 0,-23 8 0,-55 4 0,-13 9 0,-10 0 0,-34-9 0,-29 17 1,-33-8-1,-40 0 0,-96 4 0,-23 4 1,-78-4-1,-35 0 0,-16 0 0,-29-4-2,-5 12 2,-28 1 1,-1-14-1,-5 10 1,6 7-1,17-12-2,22 9 2,11-13 2,40-9-2,45 13 0,51-4 0,67-9-1,35-12 1,62 12 1,33-21-1,34 4 0,51 5 2,40 0-2,112-14-4,69-11 4,4 7 4,7 5-4,28 4-2,-6 22 2,-17-14 0,6 9 0,0 13 0,-23-4 0,0 3 1,-28 18-1,-6-9 0,-39-8 0,-39 4 0,-12 9 0,-40-1-1,-56-4 1,-11 0 2,-11-4-2,-7 0-2,-10 5 2,-12-5 2,-33 0-2,-23-5 0,-18 5 0,-16 0-2,-33-4 2,-63-8 2,-29-1-2,7 13-2,-35-13 2,-39 0 2,17 18-2,0-1-1,23-8 1,28 4 2,11 8-2,0 5 0,6 0 0,33-1-1,7-3 1,10 3 0,57-3 0,0 4 0,17-1 0,6 1 0,16 0 0,6-1-2,6 1 2,5-4 2,52-5-2,21 0 0,18 4-1,17-3 1,22 3 2,74-8-2,16-4-3,-5 17 3,17-9 2,39-13-2,1 18-1,10-13 1,-10 4-1,10 0 1,-27 12 1,-40-3-1,-23-1 0,-11 1 0,-6-1 0,-22 18 0,-56-18-1,-18 1 1,-11 12 0,-5 0 0,-29 0 0,-28 4 1,-34-8-1,-16 5-1,-29-1 1,-79-17 2,-40 0-2,-45 5 0,-5-26 0,-34 8 0,0-8 0,-17-4-2,0 4 2,0 9 2,-23 3-2,17 10-4,17-10 4,-5 5 4,22 5-4,23-1 0,5 0 0,29 9 0,50-5 0,6-3 0,28-5 0,12-13 0,50 9 0,6-1-1,6 1 1,16 0 1,12-5-1,11-3 0,23 3 0,28-8 0,23 5 0,27-1 0,24-4 0,61-4-1,17 0 1,1 4 1,10 4-1,-10-4 0,10-12 0,1 7 0,-29 5 0,-5 5 0,-17 3 0,-62 1-1,-12 4 1,-11-1 1,-11 5-1,-11-4 0,-29 4 0,6 0-1,-56-4 1,-35 4 0,-10 8 0,-91 5 3,5-13-3,-16 8-4,6 5 4,22 0 1,5 0-1,18-5-1,28-12 1,50 0 1,7-1-1,16 1 0,11 0 0,7 0 1,16-1-1,22 1-3,18 4 3,22 0 4,73-4-4,74 0-1,-28 12 1,-6 1 0,-5 3 0,-24-3 0,-61-5 0,-11-4 4,-12 4-4,-11-4-4,-6 5 4,-6-1-1,-5 0 1,-51 0 0,-28 0 5,-11-4-5,-29 0-4,-67 5 4,-12-1-2,1-8 2,-18 4 2,1 8-2,22 5 4,5-9-4,12-4-6,28-8 6,57 3 2,0 1-2,11-4 1,11-1-1,6 5 0,11 0 0,11-5-2,23 5 2,0 4 1,34 0-1,17 0 0,17 0 0,5 0 0,0-4 0,12 0-1,5 4 1,1 4 1,-12 4-1,-6 5 0,-11 0 0,-11-5 0,-6-4 0,-11 1 0,-17 3 0,-11-4-1,-6-4 1,0 0 2,-46 5-2,-10-1-1,-6 4 1,-6-4 1,-11 1-1,-6-1 3,1 0-3,10-12-3,1 3 3,11 5-1,6-4 1,10 0 0,12 4 0,6 0 1,6 0-1,5-4 3,5 4-3,12 0-4,0 0 4,0 0-1,0 0 1,0 0 1,0 0-1,0 0 5,0 0-5,6 4-5,0 0 5,-1 0 1,-5-4-1,0 0-1,0 0 1,0 0 5,-22 0-5,-12-4-5,0 8 5,0-8-1,0 4 1,6-4 1,0 0-1,5 0 1,6 4-1,0 0-1,6 0 1,0 0 0,11 0 0,0 0 0,0 0 0,0 0 0,0 0 0,0 0 0,0 0 0,0 0 0,0 0 0,0 0 0,0 0 0,0 0 0,0 0 0,-17 8-2,6-4 2,-1 0 2,1 1-2,5-1 0,6-4 0,0 0 4,0 0-4,0 0-4,0 0 4,0 0 0,0 0 0,0 0 0,0 0 0,0 0 0,0 0 0,-22 8 0,5 1-1,0-1 1,0 1 1,0 8-1,0-13 0,0 0 0,0 5 0,0 3 0,0-3-2,-5 4 2,-1-13 2,1 0-2,-1 0 1,1 4-1,5-4-5,5 0 5,12 0 6,0 0-6,0 0-2,0 0 2,-11 4 0,11-4 0,0 0-1,0 0 1,-6-8 0,-5 8 1,0 0-1,11 0 3,-11-5-3,5 1-4,6 4 4,-6-4 1,6 4-1,0 0 1,0 0-1,-5 0-1,5 0 1,0 0 0,0 0 0,0 8 0,5 5 0,-5-5-1,0-8 1,6 26 1,-6-5-1,6-4-2,-1-9 2,1 14 0,-1-5 0,1-1 0,0 1 0,5 9 2,6-5-2,0 0 0,0-4 0,0 4 0,5-8 0,-5 0-2,0 4 2,0 4 2,0 8-2,0-3-1,0 3 1,6 5 1,-7 0-1,-4-4-2,-1 4 2,-5 0 1,-1-1-1,1-3-1,0 0 1,-1 8 2,-5-4-2,0 8 0,0-4 0,0 0 0,0-8 0,0-9-2,-5-4 2,5 0 1,0-4-1,0-9 1,0-4-1,0 8 0,0-8 0,0 0-1,0 0 1,0 4 2,0-4-2,0 0-1,0 0 5,-12-12-4,1-5-2,0-4 2,-1-9-2,-4-4 2,-1-8 2,0-5-2,0-4-1,0-4 1,6 0 0,-1 5 0,1 7-1,5 5 1,1 9 2,-1-10-2,0 1 0,1 9 0,-1-1 0,0 0-1,1 1 1,-1 8 1,1-1-1,-1 10-1,6 3 1,-6 1 3,6-5-3,0 9-2,-5-13 2,5 13 0,0-1 0,0 5 3,0 0-3,0 0-3,0 0 3,0 0 2,0-4-2,0 0-3,0-4 3,-6 3 1,6 5-1,-6-17 2,6 0-2,-5-4-2,5 0 2,0 4 0,0-4 0,5 4 2,-5-4-2,0 4-2,0 9 2,0-5 0,0 4 0,0-3 0,6-1 0,-6 0 0,6 1 0,-1-1 2,-5-4-2,0 4 0,0 5 0,0-1 0,0 1 0,6 4 0,-6-1 0,0 5-2,0 0 2,0-4 0,0 4 0,0 0 2,0 0-2,0 0-2,0 0 2,0 0 0,0 0 0,0 0 2,0 0-2,0 0-2,0 0 2,0 0 0,0 0 0,0 0 0,0 0 0,17 0 0,11 0 0,6 0 0,0-8 0,11-1 2,11 1-2,6-1-2,6 1 2,6 4 0,-12 4 0,5 4-1,7 0 1,5-4 4,5 0-4,-10 0-4,5 0 4,6 0 1,5 4-1,-6 0 0,-10 9 0,-12-4 0,0 3 0,-11 1 2,-12-4-2,-5 3-3,-11-8 3,-1 1-1,-5 7 1,-11-7 2,-6 3-2,-6-4 0,6-4 0,-11 13-1,-12 4 1,-5-9 3,-6 1-3,-11 4 0,-11-1 0,-1 5 1,-5-4-1,-11 4-4,-6 0 4,-6-5-1,12-3 1,-12 4 5,-5 8-5,-6-4-1,-34 21 1,57-17 0,-1 0 0,7-4-3,4 4 3,7-4-1,5 0 1,12-4 1,5 0-1,6-1 0,11 1 0,5-9-1,1 0 1,11-4 1,0 0-1,0 0 0,23 9 0,16-9-1,1 8 1,22-3 1,22-10-1,1 10 3,17 3-3,73 1-3,-23-5 3,6 0 3,6-4-3,-17 4-3,-1-12 3,-10 12 3,-57 0-3,-11 5-4,-6-1 4,-12 5 1,-10-5-1,-17 18 0,-12-1 0,-17 5 0,-22-1-1,-17 1 1,-6 0 1,-22-1-1,-18 1 0,-50 16 0,-6-7 0,-16-6 0,16 1 0,-11-4 0,6 8 3,-12-4-3,34-13-1,68-8 1,11-9 0,12 4 0,5-8-1,11 5 1,18-1-1,5-4 1,22-13 2,23 5-2,17-5-2,17 0 2,6 5 3,11-1-3,68-3-2,-23-5 2,6 4 3,-6 0-3,-17 9-4,-51 4 4,6 0 1,0 0-1,-5 4 0,-7 1 0,-5-5 0,-11 8 0,-6 1-2,-11-1 2,-11-4 2,-6-4-2,0 5 1,-6 3-1,-17 0-1,6-8 1,-50 5 0,-7 3 0,-11-12 1,-16 8-1,-12 5-1,11-1 1,-11-4 2,-5 1-2,-69-1-3,35 0 3,44-8 0,-10 4 0,-57 12 3,34 5-3,56-17-1,0 0 1,12 0-3,11 0 3,11 0 1,5 5-1,7-5 1,5 4-1,23-4 1,-6 0-1,28-9 0,23 9 0,16-4 0,12 8 0,12-4-1,16 5 1,57-10 0,-1 5 0,12-8 1,-22 8-1,16-4-1,-5 4 1,-23-13 2,6-4-2,5-4 0,-17 17 0,-44-1-3,67-3 3,-17 8 1,-17-17-1,-39 13 1,5-5-1,0 1-2,-11 4 2,0-1 1,0 1-1,0 4-1,1 0 1,-7 0 0,-11-4 0,-11 4 2,-12-4-2,-5 4-3,-6 0 3,-11 8 0,-5 1 3,-24-1-3,-22 9-3,-16-4 3,-7 4 1,-22-9-1,-22 9 1,-52 17-1,-16-13-1,0 9 1,-23-18 3,0 5-3,0-4-2,-11 4 2,16-21-2,-5 4 2,29-9 2,-1 1-2,12-13-2,11 8 2,22-21 1,40 17-1,-6-4 2,1 0-2,5 0-1,11 8 1,11 0 0,7 1 0,4-1-1,1 4 1,6 5 1,-1 0-1,6-5 2,6 9-2,6-4 0,5-4 0,5 4-3,1-1 3,11 5 0,45-17 0,29 0 0,16-4 2,62-4-2,18-1-3,-1-7 3,17 3 2,12 5-2,11-1-1,33-8 1,1 5 1,-11 8-1,-41 8 0,-10-4 0,0 0 1,-12-4-1,-28 8-1,-22 9 1,-57-5-1,-11 9 1,-12-8 1,-11 8-1,-22-4 0,-23 4 0,-34 0-2,-28 8 2,-22 5 2,-86 0-2,-10-1 0,-6 9 0,-6 5-1,0-13 1,-39 3 0,16 6 0,63-1 1,11-9-1,17-7 0,62-5 0,16 4 0,13 0 0,50-4 0,0 0-1,79-17 1,34 0 0,107-8 0,51-9 0,17 17 0,-6 9 1,-6-5-1,12 4 1,-11 18-1,-18-13-2,-10 8 2,-23 4 0,-40 18 0,-6-5 1,-33-4-1,-17 4-2,-57-4 2,-5 4 0,-11 0 0,-12 1 1,-11 3-1,-17 0-1,-23-4 1,-17 1 2,-5 3-2,-17-8 0,-23 8 0,-5-16-2,-6-5 2,-6 9 1,-5-5-1,0-4 0,16 1 0,12-5 1,6 0-1,10-5-2,7 5 2,5-4 1,6 4-1,5-4 1,6 4-1,6 0-2,11 0 2,-11-4 1,-1 4-1,12 0 2,0 0-2,0 0-2,0 0 2,0 0-1,0 0 1,0 0 1,0 0-1,0 0-1,0 0 1,0 0 3,0 0-3,17 4-1,12-4 1,10-4-1,12 0 1,11 4-1,-6 8 1,12-12 6,6-5-6,5 5-4,0-9 4,-12 9-1,1-4 1,5-1 1,6 1-1,6-1 2,-6 1-2,0 4-4,6 4 4,0-5 2,5 1-2,0-9 0,12-4 0,67-4-1,-17 4 1,7 5 2,4-1-2,-10-12-2,16 8 2,-5-9 2,11 9-2,11 0-1,-11-4 1,22 0-2,-10 4 2,5 4 2,-17-8-2,5 0 0,-5 8 0,-17 1-1,-5 3 1,5 1 0,-23 4 0,-50 8-1,11 0 1,45 0 1,-23-8-1,-61-4 0,-1 8 0,-5 0 1,-6 4-1,-5 0-1,-6 0 1,-6 5 0,-6-1 0,-5 1-1,-11-1 1,-23 5 1,-6-5-1,-22 5-1,-22 0 1,-12 4 1,-23 0-1,-84-1 0,-1-3 0,-4 4-3,-7 0 3,-17-4 2,-44-9-2,22 9 0,28-1 0,11-7-1,-5-5 1,11 8 1,23 9-1,5-4 0,12-1 0,22-3-1,62-5 1,6 0 2,6 5-2,11-5-3,11 0 3,6 0 1,11 5-1,22-5 0,-5-4 0,51 9 1,28-5-1,11 0-1,29 0 1,84 5 0,17-1 0,34-16 0,-5 12 0,-1 0 2,-11-8-2,-28-9-1,39 13 1,-5 5 1,-17-14-1,-23 1-1,-11 8 1,11 0-2,-17-13 2,1 0 3,-1 1-3,-23 12-2,7 0 2,-1 0 1,-28-9-1,-5 1 1,-46 3-1,0 5-2,-5 0 2,5 5 1,1-5-1,-7 4 0,-5-4 0,-11 0-1,-11 4 1,-12 0 0,-6-4 0,-11 0 1,-5 5-1,-12-1-1,-5 4 1,-17 1 2,-18 3-2,-16-3-2,-6-1 2,-11-3 1,-22-5-1,-7 0-1,-16 8 1,-85-8 0,6-17 0,-23 4 0,-39 9 0,-12-13 1,-5-4-1,5 8-1,-16-4 1,5-8 0,11 12 0,-5-4 0,22-8 0,-5 0 1,39 8-1,39 4 0,7-12 0,22-1 0,-6 1 0,11 12 0,57 5 0,12 3 7,10-7-7,6-1-8,6 9 8,11-13 7,6-9-7,17 1-5,5 4 5,35-5 0,27 5 0,17-4-1,35-9 1,67-4 1,163-9-1,1-12 2,-29 21-2,-44 13-2,-18 16 2,-28-12 3,-28 12-3,-11 5-3,-6 0 3,0 4 0,-17-4 0,-23 0 2,-50 4-2,-1 0-1,1 0 1,-12-5-1,-16 5 1,-12 0 3,-5 5-3,-7-1-4,-4-4 4,-7 4 3,-5-8-3,-6 4-4,1 4 4,-7-8 1,-5 4-1,0 0 1,-45 0-1,-17-4 4,0-1-4,-23 10-4,-22-10 4,-57-3-1,-16-1 1,11 9 0,-12 5 0,-5-1 0,11-4 0,-23 0 1,12 0-1,-12 4 0,12-4 0,-6 0-1,17 9 1,11-1 0,12-4 0,5 0 1,29 1-1,61-5 1,12 0-1,6 0-1,10 0 1,7 0 0,27-5 1,-5 5-1,63 0 1,10-4-1,23-4-2,62 8 2,11 0 2,6-4-2,-5-9-3,16 0 3,-17 9 1,1 4-1,5 0 1,-17-13-1,0 1-1,0 7 1,-23 5 2,-50-4-2,5 4-3,0 0 3,1-4 1,-18 0-1,0-1 2,1 1-2,-6 4 0,-1 0 0,-5 0-2,-5 0 2,-6 0-1,-6 4 1,-6-4 3,-5 5-3,-6-5-1,-5 4 1,0-4-1,-12 4 1,-6-4 0,7 0 0,-7 0 1,-33-4-3,-23 0 2,-11 4 1,-17 4-1,-22-4 1,-57-9-1,-12 5 1,-10 4-1,10 0-2,-10 9 2,10-9-1,-16 0 1,11 12 1,-5-3-1,-7-5-1,24 4 1,-7-3 2,7 3-2,27 5-1,46-5 1,-6 1 1,6-5-1,5 0-1,17 0 1,17-4-1,12 0 1,5 0 0,6 0 0,5 0 1,1 5-1,10-10-1,18 1 1,22 4 0,23 4 0,11-8 0,11-4 0,18-5 1,55-4-1,-4 9 1,10-1-1,-5-3-2,-1-1 2,13 0 1,-13 5-1,12 3 1,6-3-1,-17-5-2,11 1 2,0 3 2,-23 9-2,-44 4 0,67-4 0,-23 0-2,-50 0 2,11 0 1,62 0-1,-34 9 1,-45-1-1,6 1-2,-6-1 2,-6 1 0,-5-5 0,-12 0 0,-11 5 0,-11-5 0,-5-4 0,-7 4 0,-5 0 0,0 1 0,-11-1 0,-6-4 0,0 0 0,-17 12 0,-17-7 0,-11 3 0,-6 1 0,-6-5-1,-10-4 1,-18 0 1,0 4-1,-11 5 0,-11-5 0,-62 4 0,5-8 0,-5 9 0,11-5 0,-17-4 1,-6 13-1,-5-5-1,0 9 1,-1-4 1,-16-1-1,17 5-1,-6-4 1,28 12 5,1-3-5,10-5-4,23-9 4,57 1 0,17-9 0,10 0-1,7 0 1,16-5 0,18 1 0,5 4 0,50-13 0,13 1-1,27-10 1,68-11 1,23 11-1,10 10 0,18-9 0,40 8 2,22 4-2,-17-8-1,5 13 1,1 0-1,-17-4 1,11 8 2,-17-5-2,-29 1-2,24 4 2,-35-4 1,-22 8-1,0 5 0,0-9 0,-22-9 0,-1 5 0,-5 4-1,-12 0 1,-61 0 0,-1 0 0,1 0 1,-7 0-1,-5 4-1,-11 5 1,-6-5 0,-11 0 0,-6-4 1,-5 0-1,0-4-1,-7 4 1,-4 4 0,-7 0 0,1-4-1,-6 0 1,0 0 1,0 0-1,-23 4 0,-10 1 0,-7-1 0,1-4 0,-7 0 0,-16 0 0,-11 0-2,0 0 2,-6 4 2,-6-4-2,-5 0 0,-6 0 0,-40-8 0,52 8 0,-7 0-1,1 0 1,5 4 0,12 0 0,5-4 1,6 9-1,6-9 0,10 0 0,7 0 1,11 4-1,-1-4 0,7-4 0,11 4 1,5-9-1,17 1 1,12 3-1,11-3-3,16 4 3,13-5-1,4 5 1,12 0 2,12 4-2,5 0 0,39-13 0,-5 5 0,-51-1 0,0 9 0,-6-4 0,-5 0-1,-17 4 1,-6-4 0,-11-1 0,-6 5 1,-5 0-1,-6 0-1,-6-4 1,-11 4 3,0 0-3,-45 0-2,-6 4 2,-22 1-1,-23-5 1,-12-9 1,-84 1-1,12 3-2,-1 1 2,1 0 1,27-5-1,6 1-1,6 4 1,57 4 0,5 0 0,11 0 1,17 4-1,6-4 0,11 0 0,11 4 0,18 0 0,5-4-1,39 5 1,18-1 0,5 0 0,11 5 1,12-9-1,5 0-1,1-5 1,5 5-1,56-4 1,-28 17 2,-45-5-2,6-3 0,5-1 0,0-4-1,29-4 1,-51-1 2,5 5-2,0 0-2,1 0 2,-6 0 0,-1 0 0,-10 9 5,5-9-5,0 4-5,6 0 5,-1 0 1,1 1-1,-6-5-1,-5-5 1,-12 1 0,0 4 0,0 0 1,0 0-1,-5 0-1,-1 0 1,-5 4 0,-6-4 0,1 5 0,-12-1 0,-1-4-1,-4 0 1,-1 0 2,-5 4-2,-1-4-1,-5 0 1,0 0 0,0 0 0,0 0 0,12 4 0,-1 1 0,0-1 0,-5 0-1,-1-4 1,7 0 1,-7 4-1,-5-4 0,0 0 0,0 0 2,12 0-2,-1 0-2,0 9 2,1-9 0,4 4 0,1 0 0,-5 5 0,-1 3 1,0 5-1,1 0-1,5 0 1,-1 0-1,1 9 1,0-5 1,-5 0-1,-1 9 1,0 12-1,-5-8-1,-1-5 1,1-3 0,0 3 0,-1-12 0,-5 0 0,0 9 0,0-5 0,0 0-1,0 0 1,0-4 1,6 13 0,-6-1-1,6 1 0,-6 0 0,0-9 0,0-4 0,-6 0 0,6-5-1,-6-3 1,6-9 2,0 0-2,-22 8 0,5-3 0,-11-5 1,-12-5-1,-11 5 2,-11 0-2,0 0-3,-17 0 3,-11 0 1,-12-4-1,-73-4 2,-5-1-2,16 18-1,-5-5 1,5-4 2,23-4-2,39 8-3,-67-4 3,28 13 1,45-9-1,-68 4 2,23-12-2,45 4-3,-11 0 3,-51 4 1,0 5-1,-6-9 2,12-5-2,-12-3-3,-5 0 3,28 8 1,39 4-1,-67-4-3,22-9 3,0 5 2,0 0-2,12 0 3,50 8-3,-5-4-1,-6 4 1,0-4 0,6 0 0,-1 0-3,1 0 3,5 4 1,6 1-1,6 3 1,17 0-1,10-3-1,7-1 1,11 0 0,5 0 0,0 1 3,12-1-3,-6-4-3,12 4 3,5-4-1,0 0 1,0 0 0,39 0 0,18 0 0,-1 0 2,17 0-2,12 0 0,5 0 0,1-4-2,67-9 2,0 5 3,-23 8-3,-44 4-2,67 4 2,-6-3 0,-17-5 0,-44 4 0,61 4 0,-22 5 0,-45 0 0,11-5 0,50 13 0,-33-16-1,-39-1 1,-1 4 1,6 1-1,-6-5 2,1 4-2,-18 5-4,1-9 4,5 1 1,0-1-1,0 0 0,0 0 0,0-4 4,0-4-4,-11 4-4,-6-4 4,0 0 0,6 4 0,0 0 1,0 4-1,0 0-1,-1-4 1,7 4 1,-18 5-1,6-1 0,6 5 0,-6 0-2,1-5 2,-1 5 0,-6 0 0,-5-5 2,-6-4-2,1 9-1,-7 0 1,-5-5 0,0-4 0,0 1 1,-6 3-1,0 0 0,-5-8 0,0 9-2,-1-13 2,-5 4 0,0 0 0,0 0 1,-22 8-1,-12-4 1,-6 1-1,1 3-1,-6-4 1,-12-8-1,-10 4 1,-12 0 2,0-4-2,-17 0 0,-12-5 0,-50-16 0,-5-1 0,-7 5-1,35 13 1,39-5 1,-62-4-1,22 4-1,40 5 1,-11 4 1,-51-5-1,23 9 0,44 0 0,-5 0 0,-56-8 0,28 4-1,39 4 1,-5 0 0,0 4 0,10 0-1,-4 0 1,-1 0 2,-5 5-2,0-5 0,5 0 0,6 1 3,0-1-3,0 0-4,0 0 4,0 5 4,11-5-4,6 9-3,0-1 3,5-7 2,7-10-2,-1 10-4,6-1 4,5 0 2,12 5-2,5-9 0,6 0 0,0 0-1,6-5 1,0 5 0,11 0 0,11 9 1,12-9-1,11 0 0,-6 4 0,6-4-1,17 0 1,11 0-1,11 4 1,-5-4 2,11-4-2,5 8 0,7 1 0,-1-10 0,0 5 0,1 0-2,55 0 2,-16 0 3,-45 13-3,11-9-2,68 0 2,-29-4 1,-39 0-1,68 5 0,-18-5 0,-4 0-1,-7-5 1,-45 5 0,-11-4 0,6 0 1,5 8-1,1-4-1,-7 4 1,-5 1 3,6-10-3,0 10-4,-1 12 4,1-13 0,-12 4 0,1-8 0,5 13 0,0-13 1,0 0-1,0 0-1,-17 0 1,-6-4 1,6 8-1,1-8 0,-1 17 0,5-9 1,1 0-1,0-8-1,-12 4 1,1-4 0,5-5 0,6 5 3,-1-5-3,1 1-4,-12-1 4,1 5 4,-1 0-4,1-5-3,-1 9 3,-5-8 0,0 8 0,0-4 0,-1 4 0,1 0-1,-11 0 1,-6-4 0,-1 4 0,7-5 0,-6 1 0,0 0 1,0-5-1,-1 5 1,1-4-1,0-1-1,0 9 1,0 0-1,0 0 1,-6 0 5,-5-4-5,-1 4-5,-5 0 5,-6 0 0,1 0 0,-7 4 0,1 0 0,0-8 1,-6 4-1,5 0-2,1 9 2,0-5 0,5-4 0,0-4 1,0 4-1,1 4 1,5-8-1,0-1-1,-1 1 1,1 4 1,0 0-1,0-4 4,0 0-4,0-5-4,0 1 4,-6 4 4,1 8-4,-7 0-5,7-8 6,-1 8-1,0-8 0,-5 0 0,5 4-1,-5 0 1,-6 0 0,0 0 1,11 0-1,6-5 0,-6 5 0,6 0-1,-6-8 1,1 8 0,-1 4 0,0-4 1,-5-4-1,0-5 5,-1 9-5,-5 0-5,0 0 5,0 0 3,0 0-3,0 0-4,0 0 4,0 0 7,0 0-7,0 0 1,0 0-1,6-4 1,0 0-1,-1-5 1,-5 5-1,0 4 1,0-8-1,0 4 0,0 4 0,0-5-1,0 5 1,0 0 5,0-12-5,0 3-1,0-4 1,-5 1 3,5-1-3,0-4 0,-6 4 0,6-4 0,0 5 0,-6-1 2,1-4-2,5 0 0,-6 0 0,6 0-1,0 0 1,0-8 1,-6 4-1,1-5 0,-1 5 0,0 0 2,1 4-2,-1 9-2,0-18 3,1 18-1,-1-5 0,1 5 0,5-5 0,0-8 0,0 4-1,0-4 1,0 0 1,0-1-1,5 1 0,1-8 0,-1 3 0,1 5 0,0-4 0,-1-5 0,-5 0 0,0 13 1,0 5-1,6-1-1,0-8 1,-6 8 0,0 0 0,0 5-1,-6 4 1,6 4 1,0-9-1,0 5-1,0 4 1,0 0-3,0 0 3,0 0 3,0 0-3,0 0 2,0 0-2,0 0-3,0 0 3,0 0-2,0 0 2,0 0 0,0 0 0,0 0 0,0 0 0,-6 9 0,6-9 0,-5 12 0,-1-3 0,6-9 0,0 0 0,-11 12 0,0 5 0,-6-8 0,0 3 0,0-7-1,-6 12 1,1-9 1,-1 5-1,0-5-1,-5 1 1,0-9 1,0 0-1,5-4 0,-5 8 0,-6-8 2,-11-9-2,-6 4-1,-5 5 1,-1 0-1,1-5 1,-6-3 0,-12-1 0,-5 5 0,-5-9 0,-7 0 1,-10 4-1,-57-8-1,34 8 1,39 13 0,-11-4 0,-57-9 2,12 9-2,34 0 0,-51-1 0,-6-3-4,-5 4 4,11 0 2,-17-1-2,6 5 1,-18 0-1,-4 0 0,27-8 0,-5 4 0,5 4 0,28 0-2,52-5 2,-7 1 3,7 0-3,5 0-1,17-5 1,11 1 0,11-1 0,6 5 1,12-4-1,11-1-1,33 5 1,35-5 0,5 1 0,22-5 1,18 9-1,67 0-1,6 4 1,-11-4 1,17 4-1,-12 8-1,0 9 1,6 0 0,-11-13 0,5 5-1,1-1 1,-24 5 1,-5-1-1,-5-3 0,-51-1 0,-12-3 0,6-1 0,0 0-1,6 0 1,-6 5 3,0-1-3,-17-4-2,11 5 2,1 4-1,-1-18 1,0 10 1,-5-1-1,0-8 0,-12 4 0,-11 0 1,1 0-1,-1 0 1,-6 0-1,1 0 0,-1 0 0,1 0-2,-6 4 2,-1-4 0,-4 4 0,-1-4 0,-6 0 0,-5 0-2,-5 0 2,-1 0 3,0-4-3,-5 4 0,-6 0 0,0 0 0,0 0 1,-23-9-1,-11 1-1,-11-1 1,6 5-1,-12-4 1,-5 4 0,-12-5 0,-6 1 0,1-1 0,0-4 1,-6 5-1,-6 0 0,-5-1 0,16 5-1,-27-5 1,-46 1 0,11-5-3,63 5 3,0 3 3,-6-3-3,-6 0 1,6-1-1,0 1-1,11 3 1,6 1 2,0 0-2,6 0-2,-1 4 2,1-9 0,5 1 0,6-1 0,0 1 0,-1 4 2,7-1-2,11 1-2,0 4 2,11 0-1,0 0 1,5 0 1,1 0-1,0 4 0,0-8 0,5 4 1,6 0-1,0 0-1,0 0 1,0 0-2,0 0 2,0 0 3,0 0-3,0 0-1,0 0 1,-17 9-1,6-5 1,-1 0 0,1 5 0,0-5-1,-1 4 1,1 1 0,0-1 0,5 1-1,-5-1 1,5 1-2,-5 3 2,0 1 0,-1 4 0,-4 0-2,-7-4 2,0 3 0,-5-3 0,0 0 0,0 4 0,-1 0-3,7 0 3,5-5 3,6 1-3,-1-4 0,7-5 0,5-4 2,0 0-2,0 0 1,0 0-1,-6-9-1,0 1 1,12-1-2,5 1 2,12 8 0,11 0 0,17 4 0,-1 0 0,13-4 0,16 0 0,11 9 1,45-1-1,-44-3-1,10 7 1,57 18 2,-28-1-2,-45-16-1,5 8 1,57 9 0,-29-13 0,-39 4 0,12 0 0,55 13 0,-27-4 0,-46-9-1,1-4 1,-7 0 2,-4-9-2,-1 5-1,-12-5 1,1 1 1,-11-5-1,-6 5-2,0-5 2,-12 4 0,-5 1 0,0-9 1,0 4-1,0 0-1,-6 0 1,0 1 0,1-1 0,-1 4 0,0 5 0,1 0 0,-7-1 0,1-3 0,-1 4 0,-5 4 0,-5-5 0,-6 1 0,-6 4-1,-17-4 1,-11-1 1,-17-3-1,-6-5 0,-17 0 0,-22-4-1,-57 0 1,-5-4 0,-12-9 0,12-4 1,-17-4-1,11 9-1,-17-5 1,5-5 1,-16 10-1,11-1 0,-11 9 0,6-9 0,-12 0 0,-23 1 0,46 7 0,0-3 0,16 4 0,1 0 0,5-1 0,12 5 1,0 0-1,11-8-1,62 8 1,-6 4 0,-11-4 0,0 0 0,-40 0 0,57 4 0,0 1 0,0-1 0,0-4 0,6-4 1,11-1-1,11 1-1,6 8 1,11-8 1,17 0-1,34 4-2,34 0 2,17-4 1,39-5-1,79-4 0,29-8 0,44 4 1,-5 13-1,23-13-2,-18 0 2,-5 13 1,17 0-1,-17 12 1,23-8-1,-23 17-1,-6-13 1,-28-4 1,-33 9-1,-24-1 0,1-8 0,-6 17-1,-22-8 1,-40-1 1,62 5-1,-23 0-2,-45-9 2,6 4 2,57-8-2,-29 5 0,-62-5 0,-11 8 0,-6-8 0,-11-4-1,-6 0 1,-5 8 0,-6 0 0,-12 0 0,-5-4 0,-45-12 0,-23 12 1,-11-5-1,-22 1-5,-63-4 5,-17 12 4,-10-4-4,-7-13 2,-5 9-2,-12-5-1,-33 1 1,-6 4-2,22-1 2,24 1 1,4 8-1,-16 1 1,-17-1-1,40 9-1,10-18 1,-10 5 0,11 5 0,-1 7 0,-5-16 0,12 17 0,-6-13 0,16 0 0,7 8 0,-1 1 0,11-5 0,35 4 0,50-3 0,6-1 1,17-4-1,5 0 0,12 0 0,39-4 0,29 4 0,33 4 0,18-4 1,27-4-1,85-5-1,23 5 1,28-9-1,-5 5 1,5 8 0,-12 4 0,18-8-1,-17 12 1,5-8 0,-17 5 0,-27-1 1,-13-4-1,1 8-1,-17-4 1,0-4 2,-5 5-2,-35-1-2,-50 4 2,-1 9-1,35 0 1,28 4 0,-40 1 0,-51-14 0,-5 5 0,-6-5-1,-5 1 1,-1-5 1,-5 0-1,0 0 0,6-4 0,-1 5 0,1-5 0,-6 0 0,-1 0 0,-4 0 0,-7-5 0,1 1 0,-1 0 0,7 4 1,-1 0-1,6 0 0,5 0 0,1 0-1,5-4 1,0-1 2,6 1-2,-12 0-2,1 4 2,-1-4 0,1 4 0,-1-4 0,7 4 0,-7 4-1,1-4 1,-7 4 1,-4 0-1,-1 0-1,0 1 1,-5-1-1,-6 0 1,0-4 4,-1 4-4,-4-4-3,-1 0 3,-5 0 1,-6 0-1,0 0-3,11 5 3,0-5 4,-5 0-4,-6 0-1,0 0 1,0 0 0,6 0 0,-6 0 1,0 0-1,0 0-1,0 0 1,0 0 0,0 0 0,0 0 2,0 0-2,0 0 0,5-5 0,1 1 0,-6 4 0,11-8-1,0-1 1,1 1 1,-7-5-1,7 0 2,-1 1-2,0-1-1,-5 0 1,0 1-1,-1 3 1,1 1 0,-1-5 0,1 17 2,-6-4-2,0-13-1,6 13 1,-6 0 1,0-4-1,0 4 2,0 0-2,0 0-1,0 0 1,5-8 2,1 8-2,-6 0-2,0 0 2,0 0 0,6-17 0,-6 4 1,5-4-2,1-4 1,-6-4 1,0 3-1,6 6-1,-6-10 0,0 5 3,0 0-2,0 0-1,0-5 1,0 14 1,0-1-1,0-4-1,0-4 1,0 12 1,5-3-1,-5-1 0,0 0 0,0 13-1,0 0 1,0 0 1,0 0-1,0-4 1,0 4-1,0-4 0,0 4 0,0-9-1,0 5 1,0 4 0,-5-8 0,5 8 0,0 0 0,0-5-1,0 5 1,0 0 0,0-8 0,0 4 1,0 4-1,0 0 3,0-5-3,0 5-3,0-4 3,0 4 1,0 0-1,0 0-1,0 0 1,0 0-2,0 0 2,0 0 1,0 0-1,0 0-1,0 0 1,0 0-1,0 0 1,0 9 2,0-1-2,0-8 0,0 21-2,0 5 2,0 3 1,0-3-1,0-1-1,0 0 1,0 5 1,0-13-1,-6 13 0,0 4 0,1-9-2,5-8 2,0 0 4,-6 8-4,6-16-3,0 3 3,-6 1 2,1 0-2,-1-5-1,0 5 1,1 0-2,-1-1 2,1 5 1,-7 0-1,7 0 1,-7-4-1,7 4 0,-1-5 0,0 1 0,1 0 0,-1 0 0,6-1 0,-6-3-1,6-9 1,0 0 1,0 0-1,0 0 0,0 0 0,0 0 0,0 0 0,0 0 0,-5 8 0,5-8-1,0 0 1,0 0 1,0 13-1,0-5-2,-6 1 2,6-1 2,0-8-2,0 0-2,0 0 2,0 0 1,0 0-1,0 0 1,0 0-1,0 0 0,-17-17 1,-11 0-1,-6-4 1,-11 0-1,-6 0-2,0-4 2,-11 8 0,-5-5 0,-12 5 0,-6 5 0,6 3 0,-17 1 0,-6 4 0,-39-9 0,-11 9 0,-6-1 0,17-3 0,39 8 0,-79-8 2,23 3-2,-5-3-2,-12 4 2,22 8 2,-16 0-2,17-8-3,-12-9 3,-11 9 1,6-9-1,-12 13 2,12 4-2,-18-8-2,1-9 2,-11 5 1,10 16-1,-10-20 1,-12 3-1,-34 5-1,40 0 1,0 12-1,0-12 1,-18 13 2,-21-18-2,33 9-2,6 0 2,-17 4 1,-18-4-1,41 21-1,-6-29 1,11 12 0,-6 0 0,23 5 2,-11-1-2,11-3-2,-6-1 2,-11-4 0,17 0 0,-11 4 0,17 0 0,-12 1 1,1-1-1,16 0-1,-5-4 1,5-4 1,12 4-1,-7 4-1,1 9 1,23-26 2,39 22-2,-11-5-1,-57 0 1,0-8 0,6 0 0,23 8-1,45-13 1,-6 14 2,0-5-2,5 0 0,-5 0 0,0 4-4,6-4 4,0 0 2,16-4-2,7-1 2,5 5-2,5-4-2,12 8 2,6-4 2,10 0-2,7 0 0,27-8-2,24-1 2,21 1 1,24-1-1,-1 9-1,17-4 1,18 0 2,61-9-2,12 5 0,-12 4 0,17 12-1,1-8 1,16-4 0,0 4 0,11 8 1,35 1-1,10-9-2,-5 8 2,6 1 1,-17-18-1,11 1 0,5-9 0,1 17-1,17-13 1,10 13 2,-10 4-2,5-8 0,1 8 0,-35-8 0,12 25 0,-29-17-2,-45 9 2,-5-13 1,-29 0-1,-5 9 0,-12-1 0,-56-4 0,-11 1 0,-11-1-1,-12-4 1,-6 8 1,-10-8-1,-7 5-2,-5 3 2,-6 5-1,-22-1 1,-23 1 4,-17 0-4,-5 4-2,-17 0 2,-18-5 0,-10 1 0,-74 4 1,-6 0-1,12-4 0,-18-1 0,12-12-1,-16 0 1,-1 9 1,-6-5-1,6-8 0,12-5 0,-12 9-1,22 5 1,-5-1 0,0-8 0,12 4 1,-7 0-1,18 0-1,22 12 1,40-3 0,-12-5 0,-33-4 1,56 0-1,-6 4-1,0 0 1,12 1 0,5 3 0,12 1-1,11-1 1,5 1 1,12-5-1,5 4-1,12 1 1,11-1 1,0-8-1,40 9 0,10-1 0,1 1 1,17-1-1,5 0-2,6 1 2,0-9 1,12 4-1,5-4 0,56 4 0,-33 9-1,-7 0 1,41-5 1,-35-3-1,-61-1 0,-1 0 0,-5 4 0,-6 1 0,-11-5 0,-6 5 0,-5-1 0,-12-4 0,-5 5-1,-6-9 1,-11 17 0,-12 4 0,-5-8 0,-12 4 0,-5-9 0,0-4 0,-6 5-1,6-5 1,11-4 2,0-9-2,6 5-2,5-4 2,6-5 3,1 5-3,4-5 0,7 4-13,5-3 13</inkml:trace>
</inkml:ink>
</file>

<file path=ppt/ink/ink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7:27:07.738"/>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3291 1186 0,'-11'-4'27,"-17"-9"-27,-12-4 8,-5 4-8,-6-4 2,-5 0-2,11 1 3,-6 7-3,-5-4-1,-12 5 1,-6-1 1,-5 9-1,-5-4 3,-12 4-3,-6 4 1,-33 18-1,44-10 3,-10 5-3,-52 30 2,18-26-2,45 4 0,-12-8 0,-39 21 0,17-12 0,45-18 1,0 1-1,0-5 1,0 0-1,5 0 2,7 1-2,5 3-1,5-8 1,6 13-1,6-9 1,6 9-1,10-5 1,12 13 0,12 9-1,5-13 1,17 4 2,5-8-2,7 16 0,10-12 0,12-4 3,11 0-3,6-5-3,-1-8 3,12 4 4,12-8-4,5 4-2,50-17 2,-4 13 1,-13-9-1,-55 5 1,10-13-1,7 4 1,50-13-1,-17 13 0,-51 13 0,1 8 1,-1-8-1,6 12 0,-5-8 0,-7 0 0,1 0 0,0 5 0,5-5 0,6 0 0,0 0 0,-5 0 0,-1 0 0,6 8 1,0 1-1,0-1-1,-6-8 1,-5 9 1,0-9-1,-6 8-1,0-4 1,0 5 0,-5-9 0,-1 12 0,-5-12 0,0 9 0,-6-13 0,-6 4-1,1 0 1,-6 8 0,-6-8 0,-6 9-1,-5-14 1,-5 14 1,-1-9-1,-11 4 0,0-4 0,-34 9-1,-22-9 1,-12 8 0,0-4 0,-22 5 1,-12-9-1,-61 12 2,-7-12-2,12 17-1,17-25 1,51 16 1,-6-20-1,-57 16 1,24-8-1,50 12 3,-6-12-3,6 12 0,6-16 0,-1 12 0,12-21 0,11 21 0,6-4 0,0 0 0,5-4 0,1 4-1,5-13 1,6 13 0,0-12 0,5 8 2,6-1-2,0 5-1,6-4 1,0 4 0,11 0 0,0 0-1,-6 4 1,6-4 0,-6 9 0,1 3-1,-1-3 1,6-9 1,-6 8-1,1 9 0,-1-8 0,6-9-1,-6 17 1,1-5 1,-1 1-1,0 0-1,1 0 1,5-1 0,0 5 0,-6-8-2,6-9 2,-5 8 1,-1 1 2,6-9-3,0 0 1,0 0-1,-17 4 0,6 0 0,-1-8-1,7 4 1,5 0 0,-12-4 2,1-5-2,6 1-1,-1 3 1,6 5 0,0-8 0,-6 4 4,6-9-4,0 5 0,0-9 0,0 8 3,0-8-3,6 0 0,0 9 0,5-9 0,0 4 0,0 5 0,1-1 0,-1 1 2,0 4-4,-5-5 2,0 9 1,-6 0-1,5-4 3,-5 4-3,0-9-2,-5-3 2,-7 3-2,7-8 2,-7 5 2,1-1-2,0 4 0,-1-8 0,-4 5 0,-1-5 0,0 4 0,5 0 0,-5 1 0,1 3 0,-1 1 2,0-5-2,0 9-2,0-5 2,0 14 2,0-10-2,0 10-2,6-5 2,11 0 0,0 0 0,0 0 0,0 0 0,0 0 0,0 0 0,28 4-1,17-4 1,6 4 2,17 5-2,-1-9-2,7 4 2,16 0 0,12-4 0,50-4 0,0 0 0,1 4 0,-23-5 0,-46 5-1,7 0 1,5 0 1,45 0-1,-11 0 0,-46 5 0,1 3 2,0-4-2,-1-4-3,6 9 3,1-1 1,50 5-1,-23 4 1,-39-4-1,0-1 0,6 22 0,0-25 0,-6 8 0,11-13-1,6 4 1,57-8 1,-24 30-1,-50-22 2,12 9-2,5-8-1,39-1 1,-50-8 0,11-4 0,56 4 0,-5 0 0,-6-13-1,-6 9 1,-61-4 2,5 8-2,6 0 0,5 4 0,0 0-2,40-4 2,-57 8 2,6 5-2,0-9 0,0 18 0,-5-22 0,-1 8 0,1-12-1,5 8 1,0-4 2,0 9-2,-6-9 3,0 12-3,1-12-1,5 9 1,0-14 0,0 14 0,-6-13 2,6-1-2,6 1 0,5 4 0,-5-8 0,5 4 0,0-5 1,1 1-1,44-9 1,-22 4-1,-45 4 0,11-3 0,6-5-2,5 13 2,-5-5 2,10-4-2,52-3 0,-6-1 0,-22-5 1,-40 18-1,11-17-3,46-9 3,-1 9 1,1 13-1,-46 4 1,0 4-1,68-13 0,-5 4 0,-7-3 1,1 3-1,-6 1-1,-11-5 1,-45 5 0,16-5 0,52 0 1,-18 0-1,-5 5-1,-51 4 1,6-9 1,-6 5-1,0-1 0,5 5 0,7-5-1,-1 9 1,-5 5 0,5 3 0,0-8 0,1 4 0,-1-4 2,-5 0-2,-1-8-2,7 8 2,5-9 0,39 1 0,-56 4 0,6-1 0,5-3-1,-5 0 1,-1-1 1,-10 9-1,-12-13-1,-6 9 1,-5-4 0,-11 3 0,-12-3 2,0 4-2,-11-5-5,-6 14 5,-11-5 2,0 0-2,-28 16-1,-11 6 1,-18-10 1,-5 9-1,-6-12 2,-5 4-2,-6-9 0,-6 4 0,6-3 1,0 7-1,-5-7 0,-1 3 0,-5-4 0,5 9 0,6-13 0,-6 8 0,-5-8 0,0 9 0,5-1 1,6 1-1,-11-5-1,-6 0 1,-6 5 0,-39-5 0,45 4 2,-68-3-2,23 12 0,6-22 0,44 10 0,-5-1 0,-39 21-1,45-16 1,-1-14 0,-5 14 0,12-1 2,5 5-2,-6-13-3,0 17 3,1 4 2,-1-8-2,12 8 0,-1-17 0,1 9 1,0-13-1,-7 8-2,7-8 2,5 9 1,6-18-1,0 18 0,-6-13 0,6-1 0,0-3 0,0 12-1,6-12 1,-1-13 0,7 12 0,-1-4-2,-6 13 2,1 5 3,-6-5-3,0 4 0,5-8 0,6-5-2,-5-4 2,0 18 2,-7-14-2,1 13 0,-5-16 0,-1 8 0,-6-9 0,-5 0 0,-5 0 0,-1 5 0,12 4 0,-1-5 0,-5-3 0,0 3 0,0-16 0,0 4 0,6-13 0,0 0 0,-6 0 0,-1 0 0,1-4 0,-28-9 0,45 14 0,-6 3 0,1 9 0,-7 0 1,1 4-1,0-17-1,10 4 1,-4 1-1,-1-5 1,-5 0 3,-1 0-3,1 4-1,16 1 1,1 12-1,0-4 1,5-1-1,0-3 1,6 17-1,5-5 1,6-4 1,6 0-1,6 8 0,5 9 0,5 0-4,12 0 4,0 0 2,34-8-2,6 4-2,16-9 2,12 5 0,11 3 0,0 1-2,17 0 2,56 0 0,-16-5 0,-52 1-3,7 4 3,56-5-3,-23 5 3,-45-5-1,0 5 1,0-4 1,0-1-1,0-8-2,-17 0 2,-11 0 2,-1 0-2,-10 1 0,-6 7 0,-6-4 3,-5 5-3,-6-1 1,-6 1-1,-5-5 4,-6-4-4,0 5-1,-6-1 1,-11 0-2,-6 1 2,-10-10 0,-1 10 0,-6-1 2,-5-4-2,0 0 0,0 9 0,0-1-2,-1 1 2,1-1 2,-6 5-2,1 0 1,-1 8-1,0-8-1,6 4 1,5-9 1,1 9-1,-6 0 0,5 0 0,1 0 0,5-4 0,0 0 0,6 4 0,-1-4 0,7-5 0,-1-4 0,1 9 0,5 0 2,0 0-2,0 4-2,-6 0 2,1-5-1,-6 5 1,5-12 1,0 16-1,6-12-1,-5 3 1,-1 5-1,1 0 1,5-4 0,-6 4 0,1-4 2,-1 4-2,0-4-1,1 8 1,-1 0 0,-5 0 0,0-4-1,0 5 1,-1-1 1,1-8-1,6 4-2,5 4 2,0-8-1,0 4 1,0-5 1,-6 10-1,-5-5 3,0 0-3,0 0-2,-1 0 2,-4-5 1,4 5-1,-5 5-1,1-1 1,-1-13 2,0 18-2,0-13-3,0-1 3,0 5 1,-5 0-1,-1-4 1,1 8-1,-6-4 1,5 9-1,1-1-3,-1-4 3,6-8 3,-5 13-3,5-1-1,-6-4 1,1-4 1,-6 9-1,-1-5 0,-4 5 0,5-5-1,-1 4 1,1-3 1,0 3-1,0-4 0,0 9 0,-6 0-2,0-1 2,0-3 1,1 8-1,4-5 1,7 10-1,-6-10-1,0 9 1,-6-8 0,0 4 0,0-8 0,0 7 0,1-11 1,4 3-1,1-4 1,0 5-1,0-9-1,0 4 1,0 0-1,5 1 1,1-5 1,-1 0-1,1-5 0,5 1 0,0 0 0,0 0 0,6-1-3,5 5 3,-11-4 0,6-4 3,-6-1-3,-5 5-1,-1 0 1,1-5 1,-6 1-1,-1 8-1,7-4 1,-6 4 1,0 4-1,-1-4 0,-4 4 0,-1 0 1,0 5-1,0-5-2,0 4 2,12-3 1,-23 3-2,0-4 1,-6 1 1,0 12-1,1-13 0,4 0 0,1 0-2,0 1 2,0-5 2,6 4-2,-1 0-2,1-4 2,-1 4 2,12 0-2,6 5 0,-1-9 0,1 0 1,-1-4-1,1 4-3,-1 0 3,1-9 1,-1 5-1,6 0 0,-5 0 0,5-1 1,6-7-1,-6 7 0,6-3 0,-6-1-3,6 1 3,-1-1 4,1 1-4,0 4-1,0-5 1,-1 5 0,7 0 0,-1 0 0,1-1 0,-7 5-4,1-4 4,0 8 4,0-4-4,0 5 1,5-1-1,-5 13 0,0 0-1,-6-9 1,0 5 0,0 0 0,-6-1 0,1 1 0,-1 0 0,1-1 0,-1-3 0,1-9 0,5 8 0,0-8 0,0 9-1,6-5 1,0 4-1,0-3 1,5-1 2,0-4-2,7 4-2,4-4 2,1 4 1,11-4-1,0 0-2,0 0 2,0 0 1,0 0-1,0 0 0,0 0 0,0 0 1,0 0-1,0 0-2,0 0 2,0 0 1,0 0-1,0 0-1,0 0 1,0 0 2,0 0-2,0 0-2,0 0 2,0 0 0,-17 9 0,0-5 0,0 5 3,-5 3-3,-1-7-3,0 16 3,1-9 1,5 5-1,0-4-2,0 4 2,0 4 1,0 0-1,0-8 0,6 4 0,0 4 0,5-4 0,0 4 1,1 0-1,-1-4-3,-5-4 3,5 4 2,0-9-2,1 5 2,-1-9-2,6-4-3,-5 17 3,-1-4 1,0 0-1,1-5 0,-7 5 0,1-5 1,0 5-1,-1-13-1,1 8 1,-6 1 0,0 4 0,6-5 1,0 5-1,-1-5-1,7 9 1,-6-8-2,5 3 2,0 1 2,1 0-2,-1-5-1,0 5 1,6-5-1,0-8 1,0 0 1,0 0-1,0 13 0,-5-4 0,5-9 0,0 0 0,0 8 1,0-8-1,0 8 0,0 9 0,0-8 0,0-9 0,-6 13 0,0 4 0,6-5-1,-5 1 1,5-5 1,0 5-1,0-4 0,0 3 0,0 5 0,0-8-1,0-9 1,0 17 0,0-5 0,0 1-1,0 0 1,0-5 1,0 1-1,5-1 0,1 1 0,0-1 2,-6-8-2,5 8-1,1 5 1,0-9 0,-6-4 0,11 5 1,0 7-1,0-7-1,1 12 1,-1-9-2,-5 9 2,5-13 1,0 9-1,1-5 1,-7 1-1,1-5 0,5 0 1,-5 13-1,5-8-3,-5 3 3,5 1 2,-5-9-2,5 1-1,0 7 1,-5-3 0,-1-1 0,1-4 1,-6-4-1,11 9 0,6-5 0,0 0-1,6-4 1,11-4-1,5 4 1,6-8 2,6-1-2,0 1 2,5-1-2,7 1-3,4-1 3,1-8 1,0 5-1,-1 3 0,12-8 0,6 0 0,0 5 0,-1 3 0,7 1 0,-1 3 0,6-3 0,40-9 0,-63 13 0,6 0 0,6 4 0,-1-5 1,1 5-1,-12 5-1,1-5 1,-7 0 0,-4-5 0,-7 5-1,-5 0 1,-6 5 1,-6-1-1,-10 0 0,-7 9-1,1-9 1,-12 4 2,0-8-2,1-4-1,-7-4 1,1 12 0,-6-4 0,6 4 0,-6-4 0,0 0 2,0 0-5,0 0 3,28-8 0,0-1 0,6-3 1,11-10-1,12 5 1,5-4-1,11 0-1,0 0 1,12 4-3,11-4 3,51-13 3,-6-4-3,11 0 0,-16 4 0,5 21 0,6-8 0,-12 8 0,-45 1 0,12 3 0,67-3 0,-5 7 2,0-3-2,-12 8-3,12-13 3,5 13 2,-11-8-2,11 12-1,-5-4 1,-6 4 1,6 5-1,0-1-1,5 5 1,0-1-1,-11-3 1,12-1 0,-1-3 0,12 12 1,-1-17-1,1 0 0,16 0 0,1 4 0,5-4 0,29 0 0,112-4 0,17-5 0,-45 9 0,-17 4-1,-33-8 1,-1-13-1,-11 9 1,-11-1 2,-18-3-2,-21 3-2,-1 5 2,6-5 2,28 5-2,-34 4 2,-6 0-2,7-4-4,-12 0 4,16-1 2,30-12-2,-1 5-1,-57 3 1,18-3-1,-6 3 1,17 13 1,16-4-1,-44-8-8,0 4 8,-12 8-7,0-4 7,-5 4 0,-29-17 0,-44 9-1,-1 4 1,45-12-2,-67 7 2,0-3-2,-6 12 2,-11-12 1,-12 16-1,-5-12 4,-6 4-4,-5 0 0,-6 0 11,-11 0-11,-12 4 4,6-4-4,-23-13-1,-11 5 1,-16-5 0,-12 0 0,-6-3 2,-11 3-2,-17-8-1,-57-5 1,-16 1 0,0 4 0,-17 4 1,-18-4-1,-5-1-2,-28 31 2,29-22 2,-1 1-2,-57 20 0,18 0 0,-6 14 0,23-22 0,27 12 0,7 9 0,-18-4 0,-27-4 0,27 8 0,-27 17 0,4-29 2,47 16-2,-18 5-2,-28-13 2,22-9 1,-45 5-1,23-5-1,23 5 1,-34-17 1,-1 12-1,29 1-1,28 8 1,0-9 0,-5 9 0,10-4 2,1 4-2,0-17-2,0 13 2,-6-9 0,17 8 0,0-3 0,-6-9 0,17 0-1,6 0 1,6-4 0,17 12 0,50-8 0,0 4 0,-5-8 1,11 0-1,11 0 3,12-1-3,11-3-4,5 12 4,17-4-2,12 9 2,28-5 0,23 0 0,10-8-1,24-5 1,22 1 1,62 0-1,5-1-2,7-8 2,-12 4 0,11 9 0,6-9 1,11 13-1,1 0-1,16-4 1,0-4-1,62 8 1,-33-9 2,-29 9-2,45-8 0,1 12 0,-18-4-1,-28 0 1,12 9 1,39-1-1,-6-8 0,-11 4 0,-28 9 0,28-5 0,-28-3 0,28-1 0,-39 4-3,-12 5 3,6-13 1,-6 0-1,0 0 1,-5 9-1,-17-5 1,-12 4-1,0-8-2,-10-4 2,-13 4 1,-44 0-1,5 4 1,1 0-1,39-8-1,-51 4 1,5-4-1,7 4 1,-1-4 0,0 4 0,6 0 2,56 0-2,-16-9-1,-63 9 1,1-4 0,-1 0 0,-5-5 0,0 5 0,-1 4 1,-10-4-1,-1 0-5,1-1 5,5 5 4,0 0-4,0-4 0,6 0 0,-6-5-2,-6 9 2,1 0 1,-1-4-1,0 4 1,1 0-1,-1 0 0,6 0 0,-5-4 0,5 4 0,0 0 1,6 0-1,0-4-1,-1 0 1,1-1 1,-12 5-1,7-4-2,-1 4 2,5 0 0,1 0 0,-6-4 1,-5 0-1,-7-1 0,1 1 0,0 13 1,0-14-1,-6 5 0,-5 5 0,-1-18 0,-5 17 0,0-12-1,0 16 1,-6-4 3,-6-4-3,-5 0 0,-5 5 0,-1-5 2,0 4-2,-5-4 6,0-9-6,-1 14 5,-5-5-5,0 0 2,0 0 3,0 0-5,0 0 3,0 0-3,0 0 0,0 0 0,6 0 6,-6 0-6,0 0 0,0 0 0,0 0-4,0 0 4,5 0 4,-5 0-4,0 0-6,12-5 6,-1 1 0,-5 0 0,5 0 1,0-5-1,1 1-1,4 4 1,-4-5 0,-7-4 0,7 9-1,-7-4 1,1 8 1,-6 0-1,0 0 6,0 0-6,0-5-6,0 5 6,6-4-2,-6-4 2,0-1-1,5 13 0,-5-4 1,0 0-1,0 0 1,6 9 0,5 8 0,0-4-1,1-1 1,-1-3 0,0-1 0,1 5 0,-1-5 0,0 9-1,1 0 1,-1 0-1,0 9 1,0-5 0,1 0 0,-1 0 0,0 0 0,1 5 1,-1-9-1,0 0 0,-5-5 0,-1 1 0,1-5 1,0 1-1,-1-1-1,-5-3 1,0-5-1,0 0 1,0 0 0,0 0 0,0 0 1,0 0-1,0 0 0,0 12 0,0-3-1,6-1 1,-6 5 3,0-5-3,0-8-4,0 0 4,0 9 1,0-1-1,0 5 0,0 0 0,0-5 2,6 5-2,-6-5-1,0 1 1,0-9-2,0 0 2,0 0 3,0 0-3,0 8-1,0 1 1,0-9-1,0 8 1,0 5 0,0 4 0,0-4 0,0 3-2,-6 14 4,0 0-2,1-9 0,-1 9 0,0-1 2,1 1-2,-7-1-2,1-3 2,0-5-1,0 0 1,-1 5 2,7-10-2,-1 1-1,0 0 1,1-4 0,-1-4 0,0-1 0,1 0 0,5-8 0,-11 17 0,-1 0 0,7 0 0,-1-4 0,0 0-1,1-5 1,-1 1 1,6-9-1,0 0 1,0 0-1,0 0 0,0 0 0,0 0 1,0 0-1,0 0 0,0 0 0,0 0 1,0 0-1,0 0 1,0 0-1,0 0 1,0 0-1,0-13 0,6 4 0,-1-8 0,-5-4 0,0 0 0,6-13-1,0 5 1,-1-5 0,1-4 0,0-17-2,-1 8 2,1 5 2,5-1-2,0-12 0,1-4 0,-1 0-2,0 0 2,1 4 0,-1 8 0,-6 5 0,1 4 0,0 4 0,-1 17 0,1 0-13,-6 4 13,6 0-42,11 13 42,5 9-35</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06:29.160"/>
    </inkml:context>
    <inkml:brush xml:id="br0">
      <inkml:brushProperty name="width" value="0.21167" units="cm"/>
      <inkml:brushProperty name="height" value="0.21167" units="cm"/>
      <inkml:brushProperty name="fitToCurve" value="1"/>
    </inkml:brush>
  </inkml:definitions>
  <inkml:traceGroup>
    <inkml:annotationXML>
      <emma:emma xmlns:emma="http://www.w3.org/2003/04/emma" version="1.0">
        <emma:interpretation id="{25B87CE5-FC00-4FAF-B3B7-5919D2B5E867}" emma:medium="tactile" emma:mode="ink">
          <msink:context xmlns:msink="http://schemas.microsoft.com/ink/2010/main" type="inkDrawing" rotatedBoundingBox="6454,705 18930,921 18874,4146 6398,3930" hotPoints="18662,596 18857,3405 6761,4246 6566,1436" semanticType="enclosure" shapeName="Rectangle"/>
        </emma:interpretation>
      </emma:emma>
    </inkml:annotationXML>
    <inkml:trace contextRef="#ctx0" brushRef="#br0">90 320 0,'0'0'55,"0"0"-55,0 0 5,0 0-5,0 0 0,0 0 0,0 0 6,0 0-6,-6 8 3,1-8-3,5 0 2,0 0-2,0 21 1,5 0-1,1-4 5,-1-4-5,1 8 3,5-4-3,-5-4 4,0-5-4,-1 9 0,1 0 0,-6 4 4,0 0-4,0 9 6,0-5-6,0 5 3,0-5-3,0-8 1,0 5-1,0 3 4,0 5-4,0 8 0,0 4 0,0 5 5,0-1-5,6 5-2,-1-9 2,1-4 1,0 5-1,-1 3 2,1 1-2,-1 8 0,7-13 0,-1 9 1,0-13-1,6 4 2,-5-3-2,-1-18 0,-6 8 0,1-3-1,-6 8 1,-6 4 1,1 4-1,-1-4 0,1 0 0,-1 0 0,0 0 0,1 1 0,-1-1 0,0 0 0,1-9 0,-1 5 0,0 0 0,1-4 2,-1-1-2,0-3-1,1 3 1,-1 1 1,1 0-1,-1 4-1,6-1 1,-6-3 0,6 0 0,0-1 1,0-3-1,0-9 0,0 0 0,0 0-2,0-1 2,0-3 1,0 4-1,0 0 2,6 4-2,0-4-2,-1 0 2,1 0-1,-1-4 1,1-1 0,5 1 0,-5 0 2,0 4-2,5 0-1,-5-5 1,-1 1 0,1 4 0,0-4 0,-1-1 0,1 1-2,-1 0 2,1 4 2,0-5-2,-1 1 0,1 0 0,0 0-1,-1-5 1,1 0 0,-6-8 0,6 5 1,-6-5-1,0 8 0,0 5 0,0 0-1,0-5 1,0 5 1,5-5-1,1-4-1,-6-4 1,0 0 0,11 9 0,1-5-2,-1 5 2,0-5 4,6 0-4,-6-4-1,1 4 1,5 1 1,-1 3-1,1-4 1,0-4-1,6 0 0,-1 0 0,7 4-1,5 5 1,-1-9-1,7-4 1,-1-1-2,7 5 2,-7 0 2,1 0-2,-1-4 0,6 4 0,6 0 0,6-4 0,-1-4 2,0 8-2,-5 0 0,6 0 0,-1 4-2,1 0 2,-1 0 1,0-4-1,1 4 1,-1 13-1,-5-4-2,6 0 2,5-13 1,11 0-1,0 13-1,1-5 1,-1-12 0,1 4 0,-1 12 2,0-12-2,-5-4 0,0 13 0,-12-1-1,1 1 1,5 8 0,6-13 0,5 4 0,6 1 0,0-1-2,6 5 2,-1 0 2,7-13-2,-7-5-1,1 1 1,5-4-1,1 3 1,50-7 2,-12 3-2,-44 1 0,11-1 0,45-3-2,-5 12 2,-52-13 1,12 0-1,45-4-1,-11 5 1,-51 3 0,6 5 0,0 0 2,-12-1-2,0 10-1,1-10 1,5 5-3,5 0 3,-5-4 2,6 4-2,0-4 2,5 4-2,0-4 0,-5-5 0,0 9 1,-1-8-1,1 4-2,0 4 2,-6-5 0,5 1 0,1 8 2,0-4-2,-1 9-2,1-9 2,-12 0 1,6 0-1,0 4-1,6 0 1,0 0 2,-1-4-2,1 9-1,5-5 1,6 5 0,46-9 0,-18 4-1,-45-4 1,5 13 1,1-9-1,0 4-1,-1-3 1,7 7-1,-1-12 1,0 4 1,1-8-1,5 0 1,56 4-1,-28-4-1,-45 8 1,-5-4 1,-7 0-1,1 0-1,-6 8 1,0 1-1,-5-13 1,-7 4 2,-4 0-2,-7 4 1,1-8-1,-1 4-1,1 0 1,-1 0-1,1 0 1,-1 0 0,1-9 0,-6 9 2,-1 0-2,1 0-2,-5 4 2,-1-8 2,-6 4-2,-5 0-1,6 0 1,-1-4-1,18 12 1,-1-3 0,7-5 0,-1 0 0,6-9 0,-1 1 0,-4 4 0,-1-1 1,0 1-1,6 0 2,-6-5-2,0 5-2,0 0 2,0 0 3,-5-5-3,-1 5 2,-5 4-2,0-4 0,0-1 0,5 1-2,1 8 2,-1-8 0,1 0 0,-1 0-1,1-5 1,-1 5 1,-5 4-1,0-4 0,0 4 0,-6 0 0,-5-9 0,-1 5 2,-5-4-2,6 3 1,0 5-1,-1-4 0,6-4 0,6 4-1,0-1 1,6 1 0,-1 0 0,-5 0 0,0-1 0,-6 5 2,0-4-2,0 0-2,1 8 2,-7-8 0,-5 4 0,0 0 2,0 4-2,-6-4-3,1 0 3,-1 0 0,-5 0 0,-6 0 0,5 0 0,-5 0 3,0 0-3,0 0-3,12 0 3,-1 0 0,6 0 0,0-4 0,0 8 0,0-8 0,5 4 0,1-4-1,-1-1 1,1-3 0,-6 8 0,0-4 0,5-1 0,-5 5 3,0-4-3,0 0-2,0 4 2,0 0 0,-6-4 0,1 0 0,4 4 0,1-5 0,0 5 0,0-4 0,0 0 0,0 0-1,0-1 1,-6 5 0,1 0 0,-1-4 1,-5 4-1,-1 0 0,1 0 0,-6 0 2,0 0-2,6-4 2,-1 0 4,-5 4-6,6-13 6,-1-4-6,1-4 2,0-5-2,5-3 2,0-5-2,6 4 0,0 5 0,0-5-1,0-4 1,-6-8 1,1 0-1,-1-1 2,-5-3-2,-1 4 4,1-1-4,-6 5 4,0 4-4,0-8 1,0-5-1,-6-3 0,6-5 0,0 4 0,-5 4 0,-1 1-1,0 7 1,1 6 1,5 3-1,-6 0-1,0 9 1,1 8 1,-1 1-2,6-9 1,0-9 0,-6 0 0,1 1-1,-1-22 1,0-4 2,-5 8-2,0 5-1,0-9 1,-6 0 1,0-8-1,0 0 0,0 4 0,6-9 1,-1 9-1,1 4-2,0 1 2,5 3 1,-5-8-1,5 4 0,-5 9 0,5 0 3,-5-5-3,0 0-3,5 14 3,6 7 0,-6 1 0,6 4-2,0 4 2,-5-4 2,5 4-2,0 4 0,0 0 0,0 5-1,0 4 1,-6-9 0,0-4 0,1 0 2,-1-4-2,0 4-2,1 0 2,-1 4 1,1 1-1,-1 3-1,0 5 1,6 0 0,-5-5 0,-1 1 0,0 3 0,6 5 0,-5-8 0,5-5 0,-6 5 0,0-1 0,1 1 0,-1-1-1,0-3 1,1 7 1,-1-3-1,1 0-1,5 3 1,0 5 0,0 0 0,-6-8-1,-5 4 1,-6-1 0,0 1 0,0-4 1,-6 12-1,1-8-1,-7-1 1,-4 5 0,-1-4 0,5 4 0,-10 0 0,-12 4 0,-11 1 0,-6 7 0,6 1 0,-6 0-1,-5 4 1,0-5 1,-6-7-1,0-1 0,5-4 0,-5 0-3,-5-4 3,-7-1 2,12-3-2,-5 8 1,-7 0-1,1-4 0,-6-1 0,-34-3 1,51 4-1,-5 0-2,-7-1 2,7 5 0,-1 5 0,-5 3 2,-6-4-2,-62 0-1,22 5 1,51-5-1,-5 5 1,-6 3-1,6-3 1,-6 3 3,-56 1-3,10 0-1,63-17 1,-11 8 0,-12-4 0,-39 4 1,45-4-1,-5 4 0,-69 1 0,24 3-2,-7-4 2,7 1 1,10-1-1,46 4 1,-12-4-1,-50-4 0,5 0 0,0-4-1,6 0 1,56 8 2,-5-8-2,-11 0-1,-46-13 1,6 8 1,50 5-1,-5 4-1,6-8 1,11 8-1,6 0 1,-1 0 0,1-5 0,5-3 2,-5-5-2,5 5-2,6-5 2,0 0 2,0-4-2,-6 9 3,-5 4-3,-1 4-1,12-4 1,0 4-2,0-9 2,-6 13 0,-11-8 0,0 8 0,-5 1 0,-7 7 0,-5-3 0,-50 12 1,27-4-1,46 0 1,-12-9-1,-5 5-1,5-5 1,-5 1 1,-6-1-1,0 1-2,-45 3 2,62-3 1,-6-1-1,0-3-1,-5-1 1,5-4 0,1-4 0,-7-1 1,7 1-1,-7 0-1,7-5 1,10 9 0,1-8 0,-6 4 2,0 0-2,0-1-2,6-7 2,-1 3 0,6 1 0,1 3 1,-1 1-1,0 0 1,6 4-1,0 0-1,11 0 1,6 8-1,0-3 1,0 3 1,0-4-1,0 5-1,-1-5 1,1 9-1,6-9 1,-1 4 1,1-8-1,-1 0 1,6-4-1,6 4 0,0-4 0,0 0-1,-6 0 1,0-1 0,0 1 0,6 4-1,0-4 1,-1 4 3,7 0-3,-1 0-1,6 0 1,0 4-1,6-4 1,0 0 0,11 0 0,0 0 0,0 0 0,-12 0 0,12 0 0,0 0-1,-16 4 1,-1 5 1,0-5-1,0 4 2,5 1-2,-4-5-3,-1 0 3,0 5 1,5-5-1,-5 9 0,6-5-1,0 1 1,-6-5 1,0 4-1,6-8 0,11 0 0,0 0-2,-12 5 2,12-5 2,0 0-2,0 0-1,0 0 1,0 0 0,0 0 0,0 0-2,0 0 3,0 0-1,0 0-1,0 0 1,0 0 1,0 0-1,0 0 1,0 0-1,0 0 2,0 0-2,0 0-2,0 0 2,0 0 2,0 0-2,0 0-2,0 0 2,-11 4 2,11-4-2,0 0-3,0 0 3,0 0-1,0 0 1,0 0 0,0 0 0,0 0 0,0 0-3,-6 8 3,6-8-1,0 0 1,0 0-19,-5 9 19,5-9-44</inkml:trace>
  </inkml:traceGroup>
</inkml:ink>
</file>

<file path=ppt/ink/ink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0:27.40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144 307 0,'0'0'43,"0"0"-43,-6-12-8,1-1 8,-1 9-4,6 4 4,-6-9 16,6 1-16,0-1 15,0-3-15,0 3 5,0 13 4,0-4-9,0 0 0,0 21 4,0 1-4,0-1 6,0 0-6,0 4 3,6 1-3,0-5 8,-1 9-8,1-9 6,11 17 8,0-4-14,0-5-8,-6 5 8,0-4 2,1-1-2,-1 5 1,-6 9-1,1-5 0,0 4 0,-1-12 0,1 4 0,0-9 3,-1 9-3,-5 4 0,0-4 4,-5-5-4,-1-3 1,6-1-1,0 5 0,0-5 0,-6 1 0,6-5 0,0 4 0,0 1 0,6-9 1,-6 4-1,0-4 0,0 0 0,0 0 1,0 4-1,0 0-1,0-4 1,0 8 0,0-4 0,0-4 0,0 5-1,0-1 1,0-9 2,0 5-2,0 4-3,0 1 3,0-14 0,6 9-1,-6-4 1,5 8 0,1-8 1,-6-1-1,6 9-1,-1-4 1,-5-8-1,0-5 1,0-4 2,0 9-2,0 3-1,0 5 1,0-21 2,6 4-2,-6 0-2,0 0 2,0 0 1,0 0-1,0 0 0,0 0 0,0 0 1,0 0-1,6 4 9,-6 0-9,0-4-9,0 0 9,5 5 0,-5-5 0,6 8 1,0-4-1,-6-4-1,0 0 1,0 0 0,0 0 0,0 0 1,5 5-1,1-1 7,-6-4-7,0 0-1,0 0 1,11 4 0,6 5 0,0-1 3,0-8-3,0 4-1,5 0 1,7-8-1,4 4 1,1-4 4,6 0-4,-1 0-1,7 4 1,-1-9 2,5 5-2,7 0 0,-1 12 0,6-12 0,1 0 0,-1 4-2,5 4 2,7-4 2,10 0-2,7-4 0,5-5 0,67-4-1,-27-16 1,-1 29 1,-44-4-1,5-1 0,39 1 0,-50 4 0,5 4 0,0-8 0,1 8 0,-12-4 0,0 5 0,0-5 2,5 0-2,1-9 0,-6 1 0,6 8 0,-6-5 0,5 1 1,-5 4-1,0 4 1,-11-4-1,0 9-1,5-5 1,1 9 0,5-5 0,0 1 1,0-5-1,0-8 0,5 8 0,1-8 2,0 0-2,-6-1-1,0-3 1,5-1 2,1-3-2,0 7 0,-1 1 0,7 0 0,-1 4 0,6-4 2,40-22-2,-12 14-1,-45-1 1,5 4 0,1 5 0,0 0 1,5 0-1,0 8-1,1-4 1,-7-8-1,1 8 1,5-5 3,6-3-3,45-1-1,-16 1 1,-46 4 0,0-1 0,5-3-2,1 8 2,-12-4 2,1 4-2,5 0-1,0 4 1,0-4 0,-6 4 0,1 0 1,5 5-1,-6-5 0,6-4 0,0 0-2,-6 4 2,-11-4 4,1 0-4,-1 5-4,0 7 4,0-7 0,0-1 0,-6 4 3,-5 1-3,0-5-1,0 4 1,0 1-1,-1 4 1,1-9 1,0 4-1,0 1 0,0-14 0,-1 1 0,-5 4 0,1 0 1,-1-12-1,6 3-3,5 9 3,0 0 3,1 0-3,-6 4 0,-6-4 0,0 5-3,0 3 3,0 0 0,6-3 0,0-1 0,0 9 0,5-13 0,1 0 0,-12-5 2,6-3-2,-1 4-2,1-1 2,0 5-1,0 0 1,0-4 4,-1 4-4,1 0-3,0-17 3,0 13 0,0 4 0,-1 0-1,1-8 1,0 8 2,-6-5-2,6-3 0,-6 4 0,-5-5 1,-7 5-1,1 0-2,0 0 2,0-1-1,-6 5 1,6-4 4,0 0-4,0 0-3,0-1 3,0 5 2,-1-4-2,-4 0-1,-1 4 1,-5-4-4,5-1 4,-6 5 4,1 0-4,-1 0 1,1 0-1,0 0 1,-6 0-1,-1 0-3,-4-4 3,-7 4 0,7 0 0,-1 0 0,-5 0 0,-6 0-1,0 0 1,11 4 1,-5-4-1,-1 0 0,7 0 0,-7 0-2,1 5 2,-6-5 1,5 4-1,-5-4-1,0 0 1,12 4 1,-1-4-1,0 0 0,1 9 0,-1-9 0,0 0 0,6-5 3,0 5-3,-6 9-7,1-9 7,-1 4 4,0-4-4,0 0 1,-5 0-1,5 0-1,-5-4 1,5 4 1,-5-4-1,0 4 3,-6 0-3,0 0 1,5 0-1,-5 0 6,0-5-6,0 5 2,0 0-2,0 0 3,6 0-3,-6 0 0,0 0 0,0 0 1,6-8-1,-1 8 1,1-9-1,0-3 1,-1-5-1,6 0 0,-5 0 0,0-8 2,-1-1-2,1 1 0,0-1 0,-1 1-1,1 0 1,0-1 1,-1 5-1,1-13 0,0 0 1,-1 13-1,1 0-1,-1 0 1,1 4 1,-6 0-3,0-9 2,0 5 4,0-4-6,0-9 3,0 0-1,0 9 0,0-9 1,0 4-1,0-4 0,0 1 2,0 3-2,0 9-2,0 0 2,-6 4 0,6-13 0,0-4 0,-5 9 0,-1-5 0,6 0 0,0 5 0,-5 4 0,5 4-1,0 0 1,0 4 1,0 5-1,-6-1 0,6 1 0,0-1 0,0 1 0,0 4-1,0-5 1,0 1-2,0-1 2,-6 1 1,6-1-1,0-3 4,-5 7-4,5 5-4,0 0 4,0 0-3,0 0 3,0 0 0,0 0 0,0 0 1,0-4-1,0 0-1,0 0 1,0 4 0,0-9 0,0 1 0,0-1 0,0 1 1,0 4-1,0 4-1,0-5 1,-6-3-1,0 8 1,6 0 0,-11-4 0,11 4 0,-17 0 0,11-9 1,-5 5-1,0-4-2,0 3 2,-6-7 0,0 12 0,0-9 0,-6 5 0,1 0 1,-7 4-1,1-9-1,0 9 1,-6-4 1,0 0-1,6 0-1,0 4 1,0-5 1,-1 5-1,1-4-2,-6 0 2,0-5 1,-5 9-1,-1 5 0,1-10 0,-6 1-2,11-9 2,-6 13 3,-5 0-3,0-12 1,-11 12-1,-1-4 0,-5 4 0,0 8-1,0-12 1,-6 4 0,-5 4 0,-1 0 1,7 0-1,5-8-1,-1 0 1,1 0-1,0 4 1,0-9 0,0 9 0,0-4 2,6-4-2,5 3-2,0-3 2,0-1 1,0 5-1,1 0 0,-1 0 0,6-5-1,-1-3 1,1 3 2,6 1-2,5-1-1,0-8 1,0 9-1,-5-5 1,-1 9 2,-5-5-2,0 1 0,-6-1 0,-5 5 0,5 0 0,-6-9-2,-5 9 2,0 0 0,-6 8 0,1-4-1,10 8 1,-5-3 1,-6-1-1,1 0 0,-7-8 0,1 4 2,5 8-2,0-3-2,1-1 2,-7-4-1,1 8 1,0-8 2,11-4-2,-1 8-5,1 1 5,0 3 3,-5-4-3,-7 1 1,1-1-1,-1 0-1,1 9 1,-6-1 0,0-3 0,0 4-1,11-5 1,0 9 1,-5 0-1,0-9 0,-6 1 0,0-5 0,5 5 0,1-9 1,0 8-1,-6-4-2,0 0 2,5 1 0,6-1 0,-5-8 2,0 8-2,-1-4-1,1 0 1,-6 0 0,11 4 0,-5-4 1,-1 4-1,-5-8-3,0-4 3,6 12-1,5 0 1,0 5 1,-5-1-1,0-8 0,5 4 0,0-8 4,6 4-4,0-4-2,0 4 2,0 0 0,-6 0 0,6 0-1,0 4 1,0 0 0,0-4 0,0 9 0,0-9 0,0 8 2,-6-4-2,0 5-3,0-9 3,-5 4 2,-6 0-2,-6 5-2,6-5 2,0 5 0,-5 3 0,-1 1 1,-5-9-1,5 0 1,6 1-1,-6-1-2,1 0 2,-1 0 0,0 1 0,12 3 0,-6-8 0,0 4-2,0-4 2,0-4 2,0-4-2,5 3-2,1-3 2,0-1 2,-1 5-2,1 0 1,5 0-1,6 0 0,11-1 0,-5 1-1,5-4 1,0 8-2,6-9 2,-6 5 2,6-5-2,0 5 1,5-9-1,1 9-1,-1-8 1,7 12 1,-1-5-1,0 5-2,0-4 2,0 4 1,0-4-1,6 4 1,0-4-1,0 4-1,-1 0 1,-5 0 2,6 0-2,0 4-4,0 0 4,0 0 1,5-4-1,6 5 1,0-5-1,0 4-1,0-4 1,0 4 0,-5-4 0,5 8 0,-6-3 0,6-1-1,-5 4 1,-1 5 0,-5-9 0,5 9 0,1-4 0,5 3 0,0-8 0,0 5-1,0-5 1,0 9 1,0-9-1,0 5 0,6-5 0,0 0 0,11-4 0,0 0-1,-12 4 1,-5 5 1,6-5-1,11-4-3,0 0 3,0 0 0,0 0 0,0 0-6,0 0 6,0 0-2,0 0 2,0 0 0,0 21 0,6 0-1,5 0 1,0-4-1,6 5 1,0 3 2,6-4-2,5-4-3,6 4 3,5 0 0,1-12 0,5-1 1,6-3-1,11 3 1,6-4-1,-1 0-2,1 1 2,0 3 2,5 1-2,1 12-1,-7 4 1,7-8 1,-12 4-1,0-4-2,0 0 2,0 4 0,0-4 0,0 0 2,0 4-2,-5-4-2,-1 4 2,-5-4 1,6 5-1,-1-10 0,0-3 0,1-1 1,5-4-1,-6 5 0,1-13 0,5 8 0,0 0 0,6-4 0,-1 0 0,1-4 0,0 4 0,0-4 0,5 4 0,0-5 0,1 1 0,-6-4-1,-1 4 1,7-1 1,5 1-1,0-4 1,-6 3-1,12 1 0,-1 4 0,7-8-1,-1-5 1,40-12-1,-51 16 1,0-8 1,0 0-1,0-4-2,-6 17 2,-11-5 1,0 5-1,1 4 0,-1 4 0,0-4 1,-6 5-1,1-10-2,-7 5 2,-4-8 1,-7 8-1,-5-9-3,-6 9 3,-5 0 3,-6 5-3,-6-5 2,-5 4-2,-6-4-1,0 0 1,-23 0 1,-5 0-1,-12-9-1,-10 5 1,-1 0 10,-17 4-10,-11 0-10,-11 13 10,-1-1 0,-10 5 0,-69 9 0,24 8 0,-1-13 0,0 8 0,12-7-2,50-1 2,-5 0 1,-12 0-1,-50 0 1,-1-12-1,7 16-1,16-21 1,51 9-8,-6-9 8,-5 5 8,-1-14-8,12 14 0,0-9 0,6 4 1,0-4-1,5 4 0,6-8 0,5 4-2,1 4 2,5-4 2,6 0-2,5-4-1,7 8 1,-1-8-2,0 0 2,0 8 1,6-4-1,-6 0 0,6 4 0,-1-4 1,1 5-1,0-1 1,5-8-1,1 8-3,-1-4 3,1 0 3,-1 4-3,1 5-2,-1-9 2,6 4 0,0 0 0,0 0 1,0 0-1,0 5-2,0-5 2,6 0 0,-6 1 0,6-1 0,-6 0 0,6 5-1,-1-5 1,1 0-1,-6 0 1,0 5-1,0-5 1,0 4-1,0 1 1,0-1 0,1 1 0,-1 4 0,-6-1 0,6 1-1,0 0 1,6-1 0,0-3 0,5-1 0,-5-3 0,11-5 0,0 0 0,0 0 0,0 0 0,0 0 0,0 0 0,0 0 2,0 0-2,0 0-1,0 0 1,0 0-1,0 0 1,0 0 0,0 0 0,0 0 0,0 0 0,-6 12 0,6 1 0,0-5-4,0 1 4,0-9-2,0 0 2,11 8 1,1-3-1,4-1 0,1 13 0,6-9 0,0 1 0,5-1 1,11 1-1,1 3 3,11 1-3,11-9 1,5 0-1,7-4 0,-1-4 0,12-4 0,11 4 0,56-1 0,-11-7 0,6 3 3,-6 1-3,0-9-2,12-4 2,5 4 3,5-5-3,7-3 2,-12 0-2,11-5 2,-5-4-2,5 9-1,1-5 1,-18 5 6,12 8-6,-6 4-4,-6 13 4,0 0-2,1-13 2,-12 18 2,11-10-2,-5 5-1,6 0 1,-1 0 1,-5-8-1,-12-1-1,-45 5 1,12 4 3,50 0-3,-5-4 0,-6 8 0,-5-12 1,-57 12-1,11-4-3,63 0 3,-24 0 4,-44 0-4,5-4-1,1 12 1,-1-4 1,0-8-1,6 4-2,51 0 2,-17-4 2,-51 12-2,0-3 0,0-1 0,6 0-3,-1-4 3,-10 4 2,-1 1-2,6-5-4,0 8 4,0-4 0,-6 1 0,-5-1 0,0 4 0,0 1 5,-1-1-5,-5 1-3,0-1 3,1-4 1,-7 5-1,0-5-2,1 0 2,5-4 3,0 0-3,6 0 0,-6 0 0,-6 0 0,6 5 0,-5 3 1,5-4-1,0 5-1,0-5 1,12-4-4,-7 0 4,1-4 4,11-5-4,0 5-3,0-4 3,-11-1 4,0 5-4,-1 4 3,-5 0-3,0 0-3,1 0 3,-1 0 1,-6 0-1,-5 0-3,-6 0 3,0 0 2,-5-4-2,-1 4-2,-5 0 2,0 0 0,-6 0 0,0 4-1,1 0 1,-1-4 3,-6 0-3,1 0 0,0-8 0,-1 8 0,1 0 0,-1 0 0,-5-5 0,0 5 1,0 0-1,-6-4-1,1 8 1,-1-8-5,0-4 5,1 3 7,-7-3-7,1-1 4,-1 1-4,7 4 4,-7-5-4,7 5 3,-1 0-3,-5 4 3,5-9-3,-5 5-3,5-9 3,-6 9 0,-5 4 0,6 0 0,-6 0 0,6-8 1,-1 4-1,1-1-1,0 1 1,-1-4 0,-5-5 0,6 17 2,-6-4-2,0 0 0,6 0-1,-6 0 1,5-8-1,1-14 1,0 18 2,-6 4-2,0 0 1,0 0-1,0-8 1,0-1-1,0 1-2,5-5 2,-5 13 2,0 0-2,0 0 1,0 0-1,0-4 0,0 4 0,0-25 2,-5 3-2,-1 1 4,0 0-4,-5 4 0,-12 9-5,1-14 5,-12 10-3,-6-1 3,-10 9 0,-7-9 0,1 9 1,5-9-1,-5 9-1,-1-5 1,1 14 0,-6-22 0,-1 4 3,1 5-3,6-1-1,-1 1 1,-5 3-1,-5-3 1,-7 12-1,1-8 1,5 12 0,-5-12 0,-1 8-1,-5-12 1,0 4 1,0-5-1,12 5 1,-7 0-1,1 4-1,-6-4 1,0 4 1,5 0-1,1 4 0,-6-4 0,-6 0-1,-5 0 1,11 0 1,-6-4-1,1-1-1,-7 5 1,1 0 1,5-4-1,1 8 0,-7-8 0,-5 4 0,1-8 0,-1 12 0,-57 4 0,12-3-1,62-1 1,-6 4-1,-5 1 1,0 3 2,-6-7-2,5 7-2,1-3 2,-6 8 2,0-13-2,12 0 0,-7-4 0,-5 13 0,0-9 0,0 13 2,-39-34-2,50 21-3,-5-4 3,0 5-2,5-10 2,12 14 4,-6-13-4,5 8-1,1-4 1,-6 0-1,5-9 1,7 5 0,-1-4 0,0-5 1,1 5-1,-1 12 0,0-13 0,0 1 0,12-1 0,5 9 0,0-12 0,0 3 2,1 5-2,5-4-2,-1 3 2,7 5 0,-1-4 0,6 8-1,6-8 1,-6 0 1,12 4-1,-1 0-1,1 0 1,5 0 1,5-4-1,1 8-1,0-4 1,11 0 4,-11 0-4,11 0-3,0 0 3,0 0-1,0 0 1,0 0-1,0 0 1,0 0-1,0 0 1,0 0 0,-17 0 1,5-4-1,1 4-2,11 0 2,0 0 1,0 0-1,-23 8 0,1 5 0,-6-5-2,-1 5 2,-4 4 1,-1 4-1,0-4-1,0 0 1,0-4 1,0-1-1,6-7 0,5 7 0,7-12-6,-1 9 6,5-14-16,1 10 16,11-5-40,-28 8 40,-17-12-75</inkml:trace>
</inkml:ink>
</file>

<file path=ppt/ink/ink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0:34.730"/>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8493CE20-4E0D-45C1-964C-4162D168C000}" emma:medium="tactile" emma:mode="ink">
          <msink:context xmlns:msink="http://schemas.microsoft.com/ink/2010/main" type="inkDrawing" rotatedBoundingBox="6765,1169 18908,1326 18877,3745 6733,3588" hotPoints="18624,892 18800,3003 7083,3978 6908,1866" semanticType="enclosure" shapeName="Rectangle">
            <msink:destinationLink direction="with" ref="{94195FFA-F1D3-4689-B278-E0051553AC5A}"/>
          </msink:context>
        </emma:interpretation>
      </emma:emma>
    </inkml:annotationXML>
    <inkml:trace contextRef="#ctx0" brushRef="#br0">96 240 0,'0'0'45,"0"0"-45,5 13 7,1-5-7,0 1 10,-1-5-10,-5-4 2,0 0 2,0 13-4,0-9 2,0-4-2,0 12 0,6-3 0,-6-9 7,0 0 0,6 34-7,-6 8 2,0 0-2,0 9 3,-6 0-3,0-4 2,1-5-2,-1 9-2,0-9 2,6 13 0,0-8 6,6 12-2,5 4-4,1-8 1,-1-12-1,0-1 4,1 0-4,-1 5 1,0 0-1,0 3 0,1-3 0,-1 0-1,-5-5 1,-1 0 2,1-8-2,0 4 0,-1-4-3,1-9 3,-1 14 0,1-6 2,0-3-2,-1 4 2,-5 4-2,0 9-2,0-5 2,0-4 2,0-4-2,0-4 0,0-9 0,0 0-1,0-4 1,0-9 0,0-8 1,0 9-1,0-9 2,-5 4-2,5-4-1,0 0 1,-6 8-1,6-8 1,0 0 7,0 0-7,0 0 0,0 0 0,0 0-1,0 0 1,0 9-1,0-9 1,0 8 1,0-3-1,0-5-2,0 0 2,0 0-1,0 0 1,0 0 2,0 0-2,0 0 0,0 0 0,6 8 0,-1-4 0,1 5-2,0-5 2,-1 4 1,1-3-1,0-1-1,-6-4 5,5 4-4,7 0 0,-1 1 0,0-1 0,0 0 0,1 0 0,-1 1 0,6-1 1,-6 0-1,1 0-1,-1-4 1,6 0 0,5 0 0,7 0 3,4 0-3,1 0 1,6 0-1,5 0 1,0 0-1,-5 0 1,5 4-1,6 5 1,-1-5-1,1 5 3,0-5-3,0 0-3,0-4 3,-6 0 1,-6 4-1,1 1 0,5-5 0,0 4 0,0 4 0,6-3 2,5 7-2,1-3 0,-6 3 0,5-3 0,1 4 0,-1-1 2,0 1-2,1 4-1,5-4 1,-6-5 0,7-4 0,4-4-1,7 0 1,5-4 3,5 4-3,1 0 1,5-4-1,1 4 1,44-4-1,-62 4 2,6-5-2,1 5 0,4 5 0,1-5-1,-6 0 1,6-5-1,5 1 1,0 0 1,-5-5-1,-1 1 1,7-5-1,-1 5 1,0-1-1,-5 5-2,-6 4 2,0 4 0,0 5 0,0-1 2,0 1-2,-5-5-1,-1 0 1,6-4 1,0-4-1,6-5 0,-6 1 0,5-5 0,1 1 0,5-5 1,40-4-1,-56 8 2,-1 0-2,0 0-1,6 9 1,6 0 0,-6 0 0,6-1-1,5 1 1,6-4 1,45-1-1,-22 1 0,-40-1 0,0 1 0,28 4 0,45 8 1,-16 0-1,-57 5 1,-6-1-1,1-8 1,-1 4-1,0 1 0,1 3 0,5-4 1,0 0-1,-6 1-1,0-1 1,6 4-2,0 1 2,1-5 1,-1 0-1,-6-4 1,6-4-1,6 4 0,5 0 0,-5-4 2,-1 4-2,1 0 1,5 4-1,1-4-2,-7 0 2,-5 0 2,0 0-2,6-4-1,0 4 1,-1 0 1,-5 0-1,0 4 0,0 5 0,0-5 2,-5-4-2,5 0 1,-6-4-1,-5-5-3,5 5 3,6 0 1,0-1-1,-5-3 2,-1-1-2,0 1 1,6 8-1,-5-8 1,-1-1-1,-5-8 2,-6 9-2,-6 8 0,1-5 0,-1 1 0,-5 4 0,-6 0-1,0 0 1,-5 0 14,-1 0-14,1 0-13,-6-8 13,0 12-1,-6-8 1,0 0 1,0 4-1,-5-5 0,5 5 0,0 5 1,1-10-1,-1 5 1,6-4-1,0 0 0,5 4 0,1 4-2,-1-4 2,1 0-1,-7 0 1,-4 0 2,5 0-2,-1-8 1,1 12-1,0-8 1,6-1-1,5 5-1,0-4 1,6 0 0,-12 8 0,-5-8 0,0-5 0,-6 5 1,-5 0-1,-6 4 1,0 0-1,-6-4-1,0-9 1,1 9 0,-7 4 0,-5 0-1,0 0 1,0 0 1,0 0-1,0 0 1,6 0-1,0 0 0,-6 0 0,0 0 3,0 0-3,0 0 5,0 0-5,0 0 3,5-4-3,1-5 3,-1 5-3,-5 4-1,0 0 1,0 0 4,0 0-4,0 0 4,0 0-4,0-17 0,0 4 0,0-12 1,0-5-1,0 5 0,0-22 1,6 9-1,-6 0 0,0-4 0,0-9-1,0 0 1,0 0 1,0 0-1,-6 5 2,1-5-2,-1 17 0,1-4 0,-1 9-1,0 3 1,1 5 2,-1 4-2,-5-8 0,5-18 0,0 14 0,1-22 0,-1 4 1,6 9-1,0-8 0,0 8-2,-6 8 2,-5-4 0,0 0 2,0 0-2,-1-8-2,1 4 2,-6-4 1,6-1-1,-1 1 0,1 8 0,-6-4 0,6 4 0,0 4 1,-1 1-1,1 3-2,5-8 3,1 18-1,-1-14 2,1 0-2,-1 5-1,0 4 1,1-5-1,-1 5 1,0 0 1,1 4-1,-1 0 0,6 4 0,0 1-1,0 3 1,0-3 0,0 7 0,0 5 0,0-4 0,0 4 0,0 0 0,-6 0-3,6 0 3,0 0 0,0 0 0,0 0 2,0 0-2,0 0 1,-5 0-1,5 0-2,0 0 2,0 0 1,-12-8-1,-5-1-1,1 5 1,-1-5 0,0 9 0,-12 0-1,1-12 1,-11 8 1,-1 4-1,-5-5 0,0 5 0,-6 0 1,0 0-1,1 0 0,-7-4 0,-5-4-1,-6 8 1,-5 0 0,5-5 0,-11 10 0,-6-1 0,-11-4 0,6 0 0,-6 8-1,-62-8 1,17 17 1,11-4-1,40-5 4,-6-3-4,-51 3-5,12 5 5,50-13 0,-11 4 0,6-4-1,-6 4 1,-6 0 1,-61-8-1,21-4 1,47 4-1,-7 4-3,-45-9 3,12-4 3,50 9-3,-5 4 0,-12-4 0,-39-9-2,51-4 2,-6 5 0,-45-5 0,56 17 0,-11-5 0,-62 10 2,17-1-2,51-4 0,-6 4 0,-62 5-2,28-1 2,45 5 0,-5-1 0,-6 1 2,5 0-2,1-5-3,0-3 3,-6-1 1,6 4-1,11-4 1,-6-4-1,0-4 0,1-4 0,-7 8 0,7-4 0,-7 4-1,-5 4 1,0 0 0,-39 4 0,50 1-1,-5-5 1,0 9 2,-6 4-2,-34-4-1,45-9 1,0 8 0,-5-7 0,11 3 0,-6-8 0,-5 9 1,-6-1-1,-5 1-1,-40-1 1,50 0 0,-10 1 0,-46 4 1,11 4-1,46-13-1,0 0 1,-6 0 0,-6 1 0,-50-1 1,11 4-1,62-12 0,0 4 0,-6-4 0,-5-5 0,-1 1-2,7 4 2,-1-5 2,-5 1-2,-1-5 0,1 9 0,11-5 0,6 5 0,5 4 0,0-4 0,6 4 0,0 0 0,0-4-2,6-9 2,5 13 2,6-4-2,-1 4 0,7-5 0,-1 5-1,7 0 1,-1-4 1,5 0-1,1 0 2,6 4-2,5-5 1,0-3-1,0 8-3,0-8 3,0 3 1,0 1-1,0 0 1,0 4-1,0 0 1,6-4-1,0 4 0,-1 0 0,-5 0 1,6-9-1,-6 9-3,6 4 3,0-8-1,-1 4 1,1 0 0,0 0 0,11 0 2,-17 4-2,6-4-1,11 0 1,0 0-1,0 0 1,-17 0 3,0 5-4,0-5 1,0-5 0,0 5 0,0 0-1,0 0 1,0 0 1,-6-4-1,1 0-2,-1 0 2,1-1 2,5 5-2,0-4-2,0 4 2,0 4 1,6-12-1,-1 8 0,1 4 0,0 0 1,11-4-3,-11 5 2,-1-14 1,1 13-1,11-4 1,-6 0-1,6 0-2,0 0 2,-11-4-1,5 0 1,6 4 0,-11-13-15,0 5 15,-6 12-40,-11 9 40,-6-1-57</inkml:trace>
  </inkml:traceGroup>
</inkml:ink>
</file>

<file path=ppt/ink/ink82.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00:38.21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2A4D0D5E-A945-4CF7-AB1A-1C84239AF4D0}" emma:medium="tactile" emma:mode="ink">
          <msink:context xmlns:msink="http://schemas.microsoft.com/ink/2010/main" type="inkDrawing" rotatedBoundingBox="9940,12942 10800,11111 10813,11117 9952,12948" semanticType="callout" shapeName="Other">
            <msink:sourceLink direction="with" ref="{7D28A9CD-30EC-4BF2-B094-B8DC8D246FDC}"/>
          </msink:context>
        </emma:interpretation>
      </emma:emma>
    </inkml:annotationXML>
    <inkml:trace contextRef="#ctx0" brushRef="#br0">0 0,'0'0,"0"0,0 0,0 0,0 0,0 0,0 0,0 0,0 0</inkml:trace>
    <inkml:trace contextRef="#ctx0" brushRef="#br0" timeOffset="1081.6551">853-1816,'0'0,"0"0,0 0,0 0,0 0,0 0,0 0,0 0,0 0,0 0,0 0,0 0,0 0</inkml:trace>
  </inkml:traceGroup>
</inkml:ink>
</file>

<file path=ppt/ink/ink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3:48.83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4195FFA-F1D3-4689-B278-E0051553AC5A}" emma:medium="tactile" emma:mode="ink">
          <msink:context xmlns:msink="http://schemas.microsoft.com/ink/2010/main" type="inkDrawing" rotatedBoundingBox="8798,5735 8845,12039 8739,12040 8693,5736" semanticType="callout" shapeName="Other">
            <msink:sourceLink direction="with" ref="{8493CE20-4E0D-45C1-964C-4162D168C000}"/>
          </msink:context>
        </emma:interpretation>
      </emma:emma>
    </inkml:annotationXML>
    <inkml:trace contextRef="#ctx0" brushRef="#br0">73 0 0,'0'0'47,"0"-9"-47,0 30 0,0-16 0,0-5 4,0 0-4,0 0 2,0 0-2,0 0 3,0 0-3,0 0 11,0 0-3,0 0-8,0 0 2,0 0 0,0 0-2,0 0 2,0 0-2,0 12 0,0 1 0,0 0-1,0 8 1,0 0 1,0 4-1,0-8 2,0 5-2,6-10 0,-1 35 0,1 12 0,-1-4 3,-5 0-3,0-4 0,0 0 0,0-13 3,0 0-3,0 13 4,0 0-4,0-5 2,0-12-2,0 21 0,-5 4 4,-6-8-4,-1 0 4,1 0-4,0 4 0,-1-9 0,1 9 0,5 0 0,1-4 2,-1 0-2,1 0-2,5 0 2,0-18 1,5-11-1,1 7-1,-1 5 1,1-4 0,5 12 0,1 0 0,-7 5 0,1-5 2,0 1-2,-1-10-1,1-3 1,0-5 1,-6 9-3,0 4 2,5-4 2,-5 9-4,6 3 2,-1-3 0,1 3 0,0 5 2,-6-9-2,0-8 0,0 17-1,0 0 1,0-5 1,0 5-1,0-4-1,0 3 1,0-7 1,0-14-1,0 10 0,0-6 0,0 1 0,5 0 0,-5 8 0,0 1 0,0 3 0,0-3 0,0 3-5,0-8 5,0-4 0,0 4 5,0-4-5,0 0 0,-5 0 0,-1 0-2,0 8 2,1-4 2,5 0-2,0 13-1,0-9 1,0 1 0,0-5 0,0-4 0,0 0 0,0-1 0,0 1 0,5 4-1,-5 5 1,0-1 0,0-4 0,6 0 2,-6-4-2,0 0 0,0 0 0,0-4 0,0 3 1,-6 10-3,1-5 2,-1 4 1,1-12-1,5 8-1,0-4 1,0-9 0,-6 1 0,6-1 1,-6 9-1,6-9-1,0 9 1,0-8 1,0-5-1,0 0 2,0-4-2,0 0-4,0 4 4,6 0 0,0 0 0,-1 0 0,1-4 0,-1 4 2,1-8-2,0 4-5,-1 0 5,1 0 3,0 0-3,-6 0 0,0 4 0,0 4 4,0 1-4,0-1-4,0 5 4,0-5 0,0 1 0,0-1 1,0-4-1,0 5 0,-6 7 0,0-7 0,1 4 0,-1 3 1,6-11-1,0 7 1,0-3-1,0 7 0,0 10-2,0-18 2,6 1 1,-6-5-1,5-9 0,1 10-1,0-5 1,-1-9 1,-5 0-1,0-8 0,6 9 0,-6-9 0,0 21 0,-6 5 0,6 3 0,0-3 0,-5 3 1,-1-3-1,6 3 1,-6 1-1,6-1-1,-5 1 1,5-4 0,0-1 1,-6 0-1,6-8 0,0 0 0,0-8-1,0-9 1,0 12-1,0 1 1,0-9 0,0-4 0,0 0 1,0 9-1,0-9 0,0 12 0,0-3 0,0-9 0,0 17 0,0 0 0,0-5-1,0-7 1,0-5 1,6 17-1,-6-5 1,5 1-1,-5 0 0,0-1-3,0-3 3,0-1 4,0-8-4,0 13 1,-5 0-1,5-5-2,0-8 2,0 13 1,0 0-1,0-5-1,0 5 1,0-9 0,0-4 0,0 9-1,0-9 1,0 8 4,0-8-4,0 17-3,0-4 3,0 4 2,0-1-2,0-7 2,0-1-2,0 1-2,0-5 2,0-4 1,0 4-1,0-4 0,0 0 0,0 0-1,0 0 1,0 0 0,0 13 0,0 4 0,0-17 0,0 0 0,0 0 0,0 13-11,-6-1 11,6-7-89,0-5 89,-22 0-8</inkml:trace>
  </inkml:traceGroup>
</inkml:ink>
</file>

<file path=ppt/ink/ink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3:52.84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9879CE32-CF19-48D1-B94A-DF411CBC32A8}" emma:medium="tactile" emma:mode="ink">
          <msink:context xmlns:msink="http://schemas.microsoft.com/ink/2010/main" type="inkDrawing" rotatedBoundingBox="8855,11836 20883,11833 20884,12175 8856,12179" semanticType="callout" shapeName="Other">
            <msink:sourceLink direction="with" ref="{BFE8C7F3-BED9-4170-8467-235FDC08A714}"/>
          </msink:context>
        </emma:interpretation>
      </emma:emma>
    </inkml:annotationXML>
    <inkml:trace contextRef="#ctx0" brushRef="#br0">0 273 0,'0'0'28,"0"0"-28,0 0 6,0 0-6,0 0 21,0 0-21,0 0 11,0 0-11,0 0 3,0 0-3,0 0-1,0 0 1,0 0 1,0 0-1,0 0 0,0 0 0,0 0 3,0 0-3,0 0 7,0 0-7,0 0 2,0 0-2,6 8 5,-1-8-5,-5 0 5,11 0-5,1 5 2,-1-5-2,-5 8-1,5 0 1,0 1 0,6-1 0,6 1-1,5-5 1,6-4 4,11 4-4,6-8 3,5 0-3,1 0 2,5-1-2,6 5 3,5-4-3,-5 0 2,-1-5-2,7 1 2,5 4-2,5-9 4,7 5-4,56-22 3,-6 21-3,-6-3 0,-56 3 0,11-8 1,63-12-1,-12-5 1,57 8-1,-35 5 4,-27 9-4,-52-1 0,7 9 0,-1-5 1,-5 5-1,5 4 2,-5-4-2,-1-5 1,1-8-1,-6 9 2,-6 8-2,-5-9 0,0 14 0,-6-5 2,0 4-2,-6 4 0,1 1 0,-1 4-1,-5-1 1,0 1 0,5 0 0,1-1-1,5 1 1,0-9 2,0 0-2,0 5 3,0-9-3,6 4-2,5 0 2,6-4 1,0 5-1,0-5 1,6 0-1,0 0-11,-1 0 11,-5 0 12,-5 0-12,-1 0-1,1 4 1,-1 0 1,0 5-1,-5-5-3,5-4 3,1 13 2,-1-5-2,6-4-1,0 0 1,-5 1 2,-7-1-2,1 4 1,5-3-1,1 3-2,-1-8 2,1 4 2,5 1-2,5-1-1,1 0 1,5 0-1,-11 0 1,6 1 1,0-1-1,5 0 1,-5-4-1,-6-4 0,5 4 0,1 4-1,0 0 1,-1 1 0,-5 3 0,6-4 0,0-4 0,-1 0 1,1-4-1,-6 0 0,6 0 0,-6 4 0,0-5 0,0 5 2,-6-4-2,0 4-2,-10 0 2,-1 0 0,0 0 0,0 0 1,0 0-1,0 0 1,-6 0-1,-5-4 0,0 8 0,0-8 0,5 0 0,-5 8 0,6 0 0,-1-4 1,6 4-1,-5-8 1,-7 0-1,1 8 0,6-4 0,-1 0-1,0-4 1,1 4 1,-1 0-1,-10 0 1,-1 0-1,0-4-1,0-1 1,-6 5 0,1 0 0,0 0-1,-7 0 1,1 0 4,0 0-4,0 5-3,0-10 3,0 10 0,0-5 0,-1 0 2,-4-9-2,-1 18-2,0-5 2,0 0 2,6-8-2,0 8-2,0-8 2,0 8 1,5-12-1,1 12 1,-1-8-1,1 4-1,5-5 1,0 5-1,0 0 1,0 0 2,1 0-2,-1 0 1,-6 0-1,-5 0-1,6 0 1,-6-4 1,-1 0-1,-4 4 0,-1 0 0,0 0-1,0-4 1,1 0 1,-1-1-1,0 5-1,0-4 1,0 0 1,1 4-1,-1-4-1,6 4 1,-6-5 0,0-7 0,-5 7-1,-1 1 1,1 0 2,-6-13-2,0 17-1,5 0 1,-5 0 0,0-8 0,0 3 0,0 10 0,6-10 0,-1 5 0,1-4-3,-1 4 3,1 0 3,0 0-3,-1 0-1,1 0 1,-6-4 1,0 8-1,-6-4 1,0-4-1,0 8-1,-5-8 1,5 8-3,-5 0 3,-6-4 3,11 0-3,-5 0-2,-6 0 2,0 0 2,6 0-2,-6 0 0,5-4 0,-5 4-1,0 0 1,0 0-2,0 0 2,0 0 2,0 0-2,0 0-2,0 0 2,0 0-13,0 0-66,-34 9 79,-5-18-43</inkml:trace>
  </inkml:traceGroup>
</inkml:ink>
</file>

<file path=ppt/ink/ink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05.10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C0E35D60-270B-4FEA-8677-57F74D6F8C15}" emma:medium="tactile" emma:mode="ink">
          <msink:context xmlns:msink="http://schemas.microsoft.com/ink/2010/main" type="inkDrawing" rotatedBoundingBox="8737,8927 8952,8979 8941,9023 8727,8972" semanticType="callout" shapeName="Other"/>
        </emma:interpretation>
      </emma:emma>
    </inkml:annotationXML>
    <inkml:trace contextRef="#ctx0" brushRef="#br0">12 0 0,'0'0'34,"0"0"-34,0 0 9,0 0-3,0 0-6,0 0 2,-12 0-2,12 0 2,0 0-2,0 0 0,0 0 0,0 0 0,0 0 0,0 0 0,0 0 0,0 0 3,12 9-3,-1 4-1,6-1 1,0-3 0,0-1 0,0 5 0,0-13 0,0 4 1,-12 0-1,-5-4 0,11 0 0,1-4-1,-1-9 1,0 9 0,-5 4 0,5 0-7,1 0 7,-1-4-47</inkml:trace>
  </inkml:traceGroup>
</inkml:ink>
</file>

<file path=ppt/ink/ink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17.049"/>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7D28A9CD-30EC-4BF2-B094-B8DC8D246FDC}" emma:medium="tactile" emma:mode="ink">
          <msink:context xmlns:msink="http://schemas.microsoft.com/ink/2010/main" type="inkDrawing" rotatedBoundingBox="10789,8521 10927,11846 10871,11849 10732,8524" shapeName="Line">
            <msink:destinationLink direction="with" ref="{2A4D0D5E-A945-4CF7-AB1A-1C84239AF4D0}"/>
          </msink:context>
        </emma:interpretation>
      </emma:emma>
    </inkml:annotationXML>
    <inkml:trace contextRef="#ctx0" brushRef="#br0">17 80 0,'0'-8'20,"0"4"-20,0-5 3,0 9-3,0 0 15,0 0-2,0 0-13,-6-4 11,6 4-11,0 0 2,0 0-2,0 0 3,0 0-3,0 0 0,-5-4 0,5-5 0,0 14-1,0-5 1,0-9 1,0 5-1,0 4 1,0 0-1,0 0-1,0 0 1,0 4 1,0-4-1,0 4-1,0-4 1,0-4-15,0 4 15,0 0 14,0 0-14,0 0-1,0 0 2,0 0-1,0 0 1,0-17-1,0 13 3,0 4-3,0 0 1,0 0-1,0 0 3,0 0-3,0-9-2,0 1 2,0 4 2,0 4-2,0 8 0,0-8 0,0 0 2,0 13-2,0 4 0,0 0 0,0 0 3,0 0-3,0-5 1,0 22 2,0 0-3,0 0 1,-6-4-1,6 8 2,0-4-2,0-5 2,0 1-2,0-1 3,0-3-3,0 16-2,0 0 2,0 5 2,6-5-2,-6 9 3,0-4-3,0-1 0,0-33 0,0 25 1,0-8-1,0-1 1,5-3-1,1-1 1,0 1-1,-1-1-2,1 5 2,-6 3 2,0 1-2,0 4-1,0 5 1,0-1 0,0-8 0,0 0 4,-6 0-4,6-5 3,0-3-3,0-5 0,0 17-4,0-8 4,0 12 0,0 0 4,6 5-4,0-1-4,-6-7 4,5-1 5,-5-4-5,0-9 2,0-4-2,0 0-2,0 0 2,0 1 0,0-5 0,0-1 0,6-3 0,-1 4 0,1 4 0,-6 0 2,6 5-2,-6-1 0,5 5 0,-5-1 0,0 1 0,0 0 0,0-5 0,6 1-2,-6-1 2,0-8 1,6 0-1,-1-4 1,-5 3-1,6-3-1,0 4 1,-6 4 0,0-4 0,0-4-1,0 8 2,0 4-1,0-3 3,0-1-3,0 8 0,0 5-2,0-8 2,5-1 1,-5 5-1,6-9-2,-6 4 2,0-12 0,6 0 0,-6-1 0,0-3 0,0-5 1,0-4-1,0 0 0,0 0 0,0 25 2,0-3-2,0-1-4,5-4 4,-5-5 1,0 5-1,0-4 0,0 4 0,0 0 0,0 0 0,0 0 0,0 0 0,0 4 2,0 0-2,0-4-1,6 0 1,-6 0 2,0 4-2,0-4-3,0-4 3,0-1 0,0 5 0,0-4 2,0 4-2,0-9-2,0 5 2,0 0 1,0-5-1,0 1 0,0-5 0,0-4-1,0 0 1,0 8 1,0-8-1,0 0 0,0 0 0,0 0 1,0 22-1,-6-10-2,1 9 2,-1 1 2,0 3-2,1-4-1,-1 5 1,6-9 0,0-5 0,0 1 0,0 4 0,0-13 0,0-4 0,0 0 0,0 0 0,0 0-1,0 0 1,0 0 1,0 0-1,0 0 0,0 0 0,0 0-1,0 0 1,0 0-1,0 0 1,0 0-36,0 0 36,0 0-67</inkml:trace>
  </inkml:traceGroup>
</inkml:ink>
</file>

<file path=ppt/ink/ink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20.494"/>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745A2A61-F974-451C-8798-B02B0E760FEC}" emma:medium="tactile" emma:mode="ink">
          <msink:context xmlns:msink="http://schemas.microsoft.com/ink/2010/main" type="inkDrawing" rotatedBoundingBox="12037,8273 12930,11548 11773,11864 10880,8589" shapeName="Other"/>
        </emma:interpretation>
      </emma:emma>
    </inkml:annotationXML>
    <inkml:trace contextRef="#ctx0" brushRef="#br0">4 31 0,'0'0'45,"0"0"-45,0 0 2,0 0-2,0 0 5,0 0-5,-6 0 4,6 0-4,0 0 3,0 5-3,0-5 2,0 0-2,0 0 0,0 0 0,0 0 1,0 0-1,0 0 6,6 4-6,5-4 3,0-4-3,1-1 5,-1-3-5,0 4 3,6 4-3,0 0 4,0 4-4,0-8 1,0-5-1,0 5 1,0 0-1,0-5 1,0 9-1,0 5 0,0-1 0,0 0 3,-1 5-3,1-1-2,0 0 2,0 5 0,6-9 0,-1 5 4,-5-1-4,0 1-3,6-1 3,-6-4 1,5 9-1,1-13 0,0 0 2,-1 4-2,1-4-1,-6 0 1,-6 5-1,0-14 1,1 9 0,-1-13 0,0 22 3,-5-9-3,-1 4 0,1 0 0,-6-4 0,11 13-1,1-4 1,5-1 3,-1-4-3,1 9-4,0-43 4,0 43 3,0-4-3,0 3 0,0-8 0,-6 1 0,1-1 0,-7 0 1,7 0-2,-1 1 1,0 3 4,0-4-4,1 5-4,-1-5 4,0 0 0,1-4 0,-1 4 0,0-8 0,0 8 1,-5-25-1,0 26 1,-1-1-1,1 0-2,0-4 2,-6 0 2,0 0-2,0 0-1,0 0 1,5 0 0,-5 0 0,0 0 0,12 0 0,-1 0-1,-5 0 1,-6 0 1,11 0-1,-6 0 1,-5 0-1,12-4 0,-7 12 0,1-12-2,0 4 2,-6 0 0,5-4 0,1 0 1,0 4-1,-6 0 0,0 0 0,0 0-1,0 0 1,5-9 0,1 13 0,-6-4 1,0 0-1,0 0-1,0 0 1,11-4 1,-5 0-1,5-5-1,0-3 1,-5 3 10,5 5-10,-5 0-10,0 0 10,-1 4 0,-5 0 0,0 0 0,0 0 0,0 0 0,6 8 0,5-8 0,-5 0 0,0 4 0,-6-4 0,0 0-1,0 0 1,0 0 2,0 0-2,5 0-1,-5 0 1,11 0 1,-5 4-1,-6-4-2,0 0 2,6 5 1,5-5-1,0 0 0,-5-5 0,0 5 2,-1 0-2,-5 0-3,0 0 3,0 0 1,0 0-1,0 0 1,0 0-1,0 0-1,0 0 1,6 0 0,-6 0 0,0 0 2,0 0-2,0 0 0,0 0 0,0 0 0,0 0 0,0 0 1,0 0-1,0 5 1,0-5-1,0 0 0,0 21-2,0 0 2,0 13 0,0 0 0,-6 4 2,6 0-2,0-4-1,0-13 1,0 9-1,0-1 1,6 5 5,0 8-5,-1-3-3,-5-6 3,6 6 0,-6 11 1,0-12-1,0 1-1,0-1 1,-6 0 3,6-4-3,0 8 0,0 0 0,0 1-2,0-5 2,0 4 0,6-12 0,-6 8-1,0-9 1,0 1 0,-6 4 0,6-9 2,0 5-2,6 0-2,-6 8 2,0-4 3,5-1 1,1 31-4,0-22-6,-6-4 6,0-4 4,5-13-4,-5 9-4,0 4 4,0 0 1,0 4-1,6-4-1,0 0 1,-6-1 1,0-3-1,5-5 1,1-8-1,5 17 0,-5 0-1,0 0 1,-1 4 0,-5-4 0,0-9 0,6 1 0,-6-1-1,0 1 1,0-5 0,0 4 0,0-4 2,6 0-2,-6 1 3,5 7-3,1-8-3,-6 13 2,0 13 1,0-9 0,5-25 0,1 12 0,-6-8 0,6 0-1,-6 0 1,0-4 0,0-9 0,0-4 2,0 0-2,0 0-3,0 12 3,0-3 1,5 4-1,1-5 3,-6 9-5,0 0 2,0 0-2,-6 0 2,6 0 2,0 0-2,0-5 0,0 5 1,0 5-1,0-6 0,0 10-3,0-1 3,0-4 3,0 1-3,0-1 0,0 0 0,6-4-2,-6 0 2,0-5 0,6 5 0,-1 0 0,-5 0 2,0-4-2,0-9-2,0-4 2,0 0-1,0 13 1,0-9 1,0-4-1,0 0 2,0 0-2,0 0-1,0 9 1,0-9 1,0 0-1,0 0 0,0 17 0,0-9 3,0-4-3,0-4-4,0 0 4,0 0 1,0 0-1,0 9 0,0-9 0,0 0 0,0 0 0,0 0 0,0 12 0,0-3-13,0-9-73</inkml:trace>
  </inkml:traceGroup>
</inkml:ink>
</file>

<file path=ppt/ink/ink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24.25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B7D12F8C-D282-4847-9924-293D19FAA350}" emma:medium="tactile" emma:mode="ink">
          <msink:context xmlns:msink="http://schemas.microsoft.com/ink/2010/main" type="inkDrawing" rotatedBoundingBox="16482,8599 16541,11957 16421,11960 16363,8602" shapeName="Other"/>
        </emma:interpretation>
      </emma:emma>
    </inkml:annotationXML>
    <inkml:trace contextRef="#ctx0" brushRef="#br0">0 0 0,'0'0'46,"0"0"-46,0 0 7,0 0-7,0 0 9,0 0-9,0 0 4,0 0-4,0 0-2,0 0 2,0 0 1,0 0-1,0 0-1,0 0 1,6 9-1,-1 3 1,1 1 4,0 4-4,-1 0 1,1 0-1,0 0 3,-1 4-3,1 4 3,-6 1-3,0 8 4,0-1-4,0 6 2,0-6-2,0 1 4,5-8-4,1 8 0,0-13 0,5 13-1,-5-13 1,-1 8 4,1 5-4,0-4-1,-1 8 1,1 4 3,-6-12-3,0 4 2,0 4-2,0-4 2,0 4-2,0 0 2,0 4-2,6 5 1,-1 4-1,-5-1 0,0 1 0,6-8 2,-6-1-2,0 9 1,-6 4-1,6-13 1,0 13 3,0-8-4,0-5-4,0-4 4,0-4 5,0-4-5,0-1-6,0-3 6,6-5 4,-1 8-4,1 1-3,-6-4 3,0-1 1,6 0-1,-6 9-1,5 0 1,-5 0 4,0 4-4,-5 0-4,5 0 4,0-8 4,-6 8-9,6-4 5,0 8 0,0-4 1,6-8-1,-1 4 0,-5 4 0,0 0 0,0-8-1,0 12 5,0-4-4,0-4 0,0-13 0,0 9-3,0-5 3,0 5 4,0-5-4,0 5-1,0-1 1,-5 1-1,-1 0 1,0 8 0,1-4 0,-1-1-3,1 1 3,-1 0 4,0-8-4,1-5 1,5-9-1,0 5-1,0-4 1,0 0 0,0-5 0,0-8 2,0 0-2,0 0-2,0 0 2,0 17 1,0-8-1,0-9-1,-6 25 1,0-8 1,6-9-1,0-8 1,0 17-1,0-4-1,0 4 1,0 0 2,6-4-2,-6 4-1,0 4 1,6 0 0,-1 0 0,1-4-2,-6 0 2,0-9 2,0-3-2,0-5 0,0 12 0,0-7 0,0-5 0,0 0 0,0 0 0,0 0 0,0 4 0,0-4 0,0 0 0,6 13-1,-6 8 1,0-17 3,0-4-3,0 0-2,0 0 2,0 4-1,0-4 1,0 0-4,0 0 4,5-38-99</inkml:trace>
  </inkml:traceGroup>
</inkml:ink>
</file>

<file path=ppt/ink/ink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27.37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BFE8C7F3-BED9-4170-8467-235FDC08A714}" emma:medium="tactile" emma:mode="ink">
          <msink:context xmlns:msink="http://schemas.microsoft.com/ink/2010/main" type="inkDrawing" rotatedBoundingBox="17455,8356 18228,11784 17206,12015 16432,8586" shapeName="Other">
            <msink:destinationLink direction="with" ref="{9879CE32-CF19-48D1-B94A-DF411CBC32A8}"/>
          </msink:context>
        </emma:interpretation>
      </emma:emma>
    </inkml:annotationXML>
    <inkml:trace contextRef="#ctx0" brushRef="#br0">-7 28 0,'0'0'4,"0"0"-4,0 4 3,0-4-3,0 0 7,0 0-7,0 0 20,0 0-20,0 0 10,0 0-10,0 0 12,0 0-12,0 0 13,0 0-13,0 0 5,0 0-5,6 4 5,-6-4-5,11-8 4,1 4-4,-1-13 3,6 17-3,0 0 5,0-4-5,0-1 1,0 5-1,0 5 2,-6-1-2,6-4 1,0 0-1,-6-4 3,0 4-3,1 0 1,-1 0-1,0 0 0,6 4 0,0-4 4,6-9-4,-7 9 0,7 0 0,0 0 2,-1 0-2,1 5 2,5-1-2,-5 0 0,-1-8 0,1 4 0,-1 0 0,-5 4 0,0-8 0,0 8 3,0-8-3,0 0 0,0 4 0,0 0 0,0 0 0,0 0 0,0-5 0,-6 5 0,6 5 1,0-1-1,0 4 0,0-8-1,-6-8 1,0 8 4,-5-9-4,5 14 0,-5-1 0,-6-4 0,0 0 0,11 4 0,0-8 0,1 8 2,-1-8-2,6 8 0,-6-4 0,6 4 0,-6-8 0,1 8-1,-1 0 1,-5 1 1,5-5 0,0 4-1,-5-4 0,0 0 0,-6 0 1,0 0-1,5 0 0,1 0 0,-6 0 0,0 0 0,0 0 0,5 4 1,-5-4-1,0 0 1,0 0-1,0 0 0,0 0 1,0 0-1,0 0 1,6-8-1,-6-1 0,0 5 0,6 0 0,5 0-1,-11 8 1,0-4 0,6 8 0,-1-4 0,-5-4 0,0 0 1,0 0-1,6 0-1,0-4 1,-1 4 1,1 9-1,-6-9-1,0 0 1,6 4 0,-6-4 0,5-4 1,1 4-1,-6 0-1,0 0 1,0 0 0,0 0 0,0 0 1,0 0-1,0 0 2,0 0-2,0 0-2,0 0 2,0 0 2,0 0-2,0 0 1,0 0-1,0 0 0,0 17 0,5 4-1,1 4 1,-6-4 0,0 5 0,0 3 0,0 5 0,6 0 2,-6 4-2,5-4 0,1 0 0,0-9-1,-1 5 1,1-9-1,-6 9 1,0 12 1,0 9-1,0-9 1,0 9-1,6-13-2,-6 4 2,0-8 1,0-4-1,5-5-1,1 18 1,0-9 0,-1 12 0,-5 1 2,0-1-2,0-3-1,6-1 1,-6 0-1,6-8 1,-1 0 0,1-4 0,-1-9 2,1 0-2,0 0-1,-1 5 1,1 7-1,0 1 1,-6 4 1,0 0-1,0 1 1,0 11-1,0-16 2,0 0-2,0-4-5,0-5 5,0-4 1,0 0-1,5 1 1,1 3-1,-6 0-1,6 5 1,-1 0 1,-5-1-1,0 1-1,0 0 1,0 3 2,6-3-2,0 4-2,-1 0 2,1-9 2,-1-4-2,7 5-2,-7-5 2,7-4 0,-7 4 0,1-4 0,0 8 0,-1 5 0,1 0 0,0-5 1,-1 0-1,1 5 0,-6-9 0,5 0-1,-5-4 1,6 5 0,-6 11 0,0-7 0,0-5 0,0 0 0,0-4 0,0 0 0,0-4 1,0 8-1,0 4 0,-6 1 2,1-1-2,5 5-1,-6-1 1,6-3-2,0-1 2,0-4-2,0 0 2,-5 1 2,5-5-2,0 4 0,0-4 0,0 0 1,0 0-1,-6-5 0,6 5 0,-6 0 1,6-4-1,0-5 0,0-8 0,0 9-1,0-1 1,0 1 0,0-9 0,0 0 0,0 0 0,0 8 0,0 1 0,0-9-1,0 0 1,0 0 1,0 0-1,0 0 1,0 12-1,0-3-2,0-5 2,0-4 0,0 0 1,0 13-1,0 4-1,0 0 1,0-9 0,0-8 0,0 13 2,0-5-2,0 1-1,0-1 1,0-8 1,0 0-1,0 0-1,0 4 1,0-4 1,0 17-1,0-8-1,0 3 1,0-3-1,0 4 1,0-1 2,0-3-2,0-9 0,0 4 0,0-4-1,0 0 1,0 9 3,0-9-3,0 0-2,0 12 2,-5-3 2,5-9-2,0 0 1,0 0-1,0 0-1,0 0 1,0 0 1,0 0-1,0 0 2,0 0-2,0 0-2,0 0 2,0 0-1,0 0 1,0 0-10,0-9 10,0 5-20,0 4 20,0 0-5,0 0 5,0 0 0,0 0-1,0 0 1,0 0 1,0 0-1,0 0 1,0 0-1,0 0-4,0 0 4</inkml:trace>
  </inkml:traceGroup>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7T16:06:55.68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2980 1303 0,'-40'9'49,"-39"8"-49,-17 8-1,-73 13 1,11 5-1,28-18 1,68-12-1,11-1 1,12 1 0,39-21-1,39-14 1,23-7-2,34-9 2,91-5-1,22-12 1,39-21 2,6-21-2,6 33 1,-18-16-1,7 25 1,-35-4-1,-45 33 1,-16-8-1,-29 0 2,-68 26-2,-5-5 2,-23 13-2,-44 4 5,-35 13-5,-45 0 1,-102 34-1,-28-9 1,-78 43-1,10-9 1,1 1-1,-1-22-3,29 0 3,22-9 3,51 1-3,74-18 0,61-12 0,40-17 0,34 5-22,45-18 22,46-4-9,123-9 9,74-33 0,28 0 0,11-13 3,-11 13-3,-17 4 10,-17 17-10,-39-5 11,-29 18-11,-78 8 1,-29 25-1,-68-3 1,-22 7-2,-28 31 1,-40-9 0,-34 21 0,-90 8 0,-28-16 0,-28 8 4,-69 17-4,-5-5-2,1 10 2,-7-1-1,18-17 1,10 0 2,46-16-2,68-18 2,22-4-2,73-4-1,12-4 1,57-17 0,27-9-4,46-4 4,39-4 2,113-30-2,68-4-1,11 8 1,0 1 1,-17 8-1,-11 8 1,-40 9-1,-22 4 0,-68 13 0,-34 0 5,-62 8-5,-11 0-5,-17 4 5,-28 9 0,-34 9 0,-29 8 2,-33 4-2,-80 13 0,-33-5 0,-51 35 0,-5-26 0,5 4 4,11 9-4,0-1 1,23-12-1,51-25 0,16-9 0,23 0-3,57-8 3,11 0-1,11-9 1,12 0-1,5 5 1,17-9-3,17 0 3,0 0-1,56-17 1,29 4-2,34-4 2,95-21-1,51-13 1,12 9-2,-1 0 2,1-1-1,5 1 1,-16 12-2,-7 9 2,-5 0 3,-11 12-3,-23-3-1,-39 3 1,-29 13 3,-11 1-3,-17 7-3,-62-3 3,-11 8 1,-17-4-1,-23 3 2,-33 6-2,-29-1 0,-39 21 0,-91 13 0,-22 4 0,-68-8 4,17-8-4,-6-18 3,6-17-3,12 1 3,33 8-3,6-4 5,-12-5-5,-11 0 0,40 1 0,0-9-2,28 0 2,17 0-3,62-4 3,11-1 2,11 10-2,12-10-1,11 5 1,23-4-3,22 0 3,23 0-1,28 0 1,29 4 3,16-9-3,90-16 1,12 16-1,40-12 4,5-9-4,-6 13 1,6 9-1,0-9 0,0-4 0,11 4 1,-11-21-1,6 4 0,-12 13 0,1-9 2,-18-4-2,-33 17 0,-12 5 0,0-9 0,-11-1 0,-6 5-1,-5 9 1,-28-1-2,-63 9 2,-5-4-4,-12 8 4,-16-8-2,-6 4 2,-12 4 1,-16-4-1,-6 0-1,0 0 1,-45 9-6,-17 4 6,-6 8-8,-17 0 8,-16 4-6,-63 5 6,-17 0-2,12-5 2,-12 5 4,-11-13-4,0-5 3,-11-12-3,6 13 7,-18 0-7,-27-5 6,38-4-6,12 9 9,-11-13-9,23 0 4,-1 9-4,12-1 3,28 5-3,56-5 0,6-4 0,11 1-1,6 3 1,17-4 3,11-4-3,11-4-3,23 8 3,0-4 2,57-4-2,28 0 1,22 4-1,96-13 2,11-4-2,57-4 0,17 13 0,-11-18 1,-1 5-1,7 30 2,-12-18-2,5-8 2,-5 9-2,-11-5-1,5 9 1,-17 0 1,-11-1-1,-62 18-1,0-13 1,-11 0-1,-28 17 1,-57-13 0,-6-4 0,-11 4-2,-11 5 2,-6-1-2,-17 9 2,-17-8-4,-22-1 4,-34 1 0,-34-5 0,-17 9-1,-90-9 1,-6 4-1,-17-3 1,-56 7 2,-6-3-2,-11 3 2,5 5-2,12-8 1,-12 3-1,23 10 1,11-10-1,57-16 0,-11 4 0,22 0 5,11 4-5,17 1-2,17 3 2,51-8-2,12 4 2,-1 1-1,11-10 1,12 1 2,11 0-2,6 0-3,17 4 3,11 0 0,0 0 0,56 8 0,18-8 0,22 9 1,79-14-1,-6 1 0,12 8 0,-6-12 2,22 4-2,6 12 2,17-12-2,40 12 1,0-8-1,-12-4-2,-5-26 2,-23 30 0,-39 9 0,-18 4 1,-5-5-1,-5-29-1,-12 25 1,-11 5 0,-46-5 0,7-4-2,-1-4 2,-5 8 2,5-4-2,6 0-5,45 0 5,-28 4-7,-57 0 7,-5-4-16,-6 5 16,-11-1-10,-6-8 10,-5 8-3,-12-8 3,-11-1 4,0 5-4,-45 9 8,-17-13-8,-17-1 6,-23 10-6,-67 3 9,-6 0-9,-11-8 1,0-8-1,-12 8 0,6 4 0,0 0 3,12 1-3,5-5-2,0 4 2,22 0 5,12 5-5,56-9 3,1 0-3,-1-5 3,12-3-3,5 8 1,12 0-1,5 0-3,11 0 3,6-4 4,12 4-4,10 4 0,12-4 0,0 0 3,51 13-3,17-5 0,11 1 0,23-1 1,61-4-1,-10 5 0,5 3 0,0 1 0,-11-9 0,-1 1 0,-5 7 0,-5 1 0,-40 0 0,56 4 1,-16-5-1,-46-7-2,6-5 2,45 0 1,-28 4-1,-51-4 0,0 4 0,-11-4 0,-6 4 0,-5 0-2,-12-4 2,0 0-7,-39 5 4,11-5 3,-23 8 0,-11 1 0,-11-1-1,-6 5 1,-5-5 1,5-3-1,6 3 0,0-4 0,-6 0 0,6 1 0,5-5 0,6-5 0,1 1 2,4 0-2,7 0 3,5 0-3,0 4 0,28-9-3,17-4 3,1 1-4,10 3 4,12 1 0,11-1 0,6 1 3,-6-1-3,6 5 1,-1 0-1,1 4 0,0-4 0,0-1 1,-1 1-1,-10 4 1,-1-4-1,1 0 0,-1-1 0,1 1 0,-1 0 0,6 0 0,-5 0 0,-12-1 1,0 1-1,-6 4 0,1-4 0,-1 0-1,1 4 1,-6 0 1,-6 0-1,0 0 2,6 0-2,-6 0 0,-5-5 0,-1 1 0,1 0 0,0 0 0,-1-1 0,1 1 1,-1 0-1,1 0-2,-1 4 2,7 0 1,5 0-1,11 0-1,6-5 1,5 1 1,-5 4-1,0-4 0,-1 0 0,1 0 0,0 4 0,-6-5-1,0 1 1,0 0 3,1-5-3,-1 5-2,0-4 2,-6-1 0,-5 13 0,-6-8 2,-5 4-2,0-4 4,-6 0-4,-6 4 4,0 0-4,0-4 6,-5 8-6,5-4 0,1 0 0,-1 0 1,0-4-1,6 4-1,0 0 1,0-5 1,-6 5-1,1-4-1,-1 0 1,0 4 2,0-4-2,1 4-1,-1 4 1,6-8-1,0 8 1,0 0 0,-6 0 0,0-8 2,1 4-2,-7 4 0,-5-4 0,0 0 1,0 0-1,0 0 2,0 0-2,6 5-4,-6-5 4,11-5 0,1 5 0,5 0-1,-6-4 1,0 0 0,0 4 0,1 0 2,-7-4-2,1 4 0,-6 0 0,0 0 1,0 0-1,0 0 2,0 0-2,0 0-2,0 0 2,6 0 0,-6 0 0,17-5 0,5 5 0,6 5 0,1-5 0,-7 4 0,6-8-2,-5-1 2,-6 5 2,0 5-2,-6-5 0,-5-5 0,-1 5 2,-5 0-2,6 5-2,-6-5 2,0 0 4,0 0-4,0 0 0,0 0 0,0 0 1,0 0-1,0 0 1,6 4-1,-6-4 0,0 0 0,0 0 0,0 0 0,0 0 3,0 0-3,0 0 0,0 0 1,0 0-1,0 0-2,0 0 2,11 4 0,0 0 0,-5-8 0,0 0 0,-1 8 1,-5-4-1,0 0-1,6 0 1,-6 0 3,5 0-3,-5 0-1,0 0 1,0 0 4,0 0-4,6 0-1,-6 0 1,11-13 1,1 9-1,-1-17-5,0 8 5,6 1 0,0-1 0,6 0-1,-6 0 1,0-3 1,-6 7-1,0 1 0,0-1 0,-5 1 1,0 3-1,-1-3 3,-5-1-3,0 1 8,0 0-8,0-1 6,0 1-10,0-5 4,6 9 1,-6-1-1,0 5 0,0 0 0,0 0 0,0 0 0,0-8 0,0-5 3,0-4-3,0 0 1,6 0-1,-1-4 0,1-4 0,0 4-1,-1 4 1,-5-4-1,0 4 1,0 0 3,0 0-3,0 0 0,0 0 0,0 4 0,0-4 0,0 0 2,0 0-2,0 1 1,0-1-1,0-5 0,0 6 0,0-1 2,0 0-2,-5 0-2,-1 4 2,0 0 2,1-4-2,5 0 0,0 5 0,0-1-1,0 5 1,0-5 1,0 0-1,0 0 1,0 9-1,0 4-2,0-12 2,0-5 0,0 4 0,0-8 1,0-9-1,-6 5-1,6-1 2,-6-3-1,6 12 1,-5-4-1,5 4 1,0 0-1,0 4-1,0-8 1,0 8 0,0-4 0,0 5 0,-6-1 0,6 0-1,-6 0 1,1 1 0,-1-5 0,6 4-3,-5 0 3,-1 9 4,6-4-4,0 3 1,0 5-1,0-12-1,-6-1 1,6 5 0,0 8 0,0 0 0,0 0 0,0 0 0,-5-13 0,-1 4 0,0-3 0,6 3-2,0 1 2,0-1 2,0-8-2,0 0 0,0 1 0,0-1 0,0 0 0,0 4 0,0 0-2,0 1 2,0 3 1,0 1-1,0-1 1,6 1-1,-6-5-2,-6 0 2,6-4 1,0 0-1,0 5 1,0-1-1,0-4 0,0 9 0,0-1-2,0-4 2,0 1 0,0-1 0,0 5 2,0-1-2,0 1 1,0 3-1,-5-3 0,5 8 0,0 0-1,0-17 1,0 4 1,0 1-3,0 16 2,0-4 0,0 0 0,0 0-1,-6-13 1,0 9 0,6 4-1,0 0 1,0 0 0,0 0 0,-11-4 1,5 8-1,6-4 0,0 0 0,0 0 0,0 0 0,0 0 2,0 0-2,0 0-3,0 0 3,0 0 1,0 0-1,-5-9 1,-1 1-1,1 0-2,-1-1 2,6-4 0,0 5 1,-6-1-1,6 1-1,-5 4 1,5 4 1,0-13-1,0 5 0,0-1 0,0 5 0,0 4 0,0 0 0,0-9-1,-6-3 3,0-5-2,1 4-1,5-4 1,-6 9-1,6-9 1,0 8 0,-6 1 0,6-1-1,0 1 1,-5 8 0,5 0 0,-6-4 3,6 4-3,0 0-2,-6-5 2,6 5-1,-5-12 1,-1-1 1,0 9-1,6 4 0,-5-13 0,-1-4-1,1 0 1,-1 0 1,0 0-1,1 9 1,-1-1-1,6 5 1,0 4-1,0 0 0,0-4-2,0 4 2,0-9-1,0 9 0,0 0 1,0 0 1,0 0-1,-6 0-1,6 0 1,0 0-3,0 0 3,0 0 1,0 0-1,0 0 1,0 0-1,-11 5 0,11-5 0,0 0-1,-11 4 1,11-4 1,0 0-1,0 0 0,-17 4 0,0 9 0,-6-9-2,6-4 2,0 4 2,6 1-2,-6 3 0,0-4 0,0 0 0,6 5 0,0-1 0,-1-3-2,-4-1 2,-7-4 2,0 4-2,-5-4-1,-6 4 1,0-8 2,1 4-2,-1 9-1,0-1 1,0-8 0,6 0 0,0 0 0,-12-4 0,1 8-1,-7-4 1,-4 4-3,-7-8 3,1 4 4,5 0-4,-6-4 0,1-9 0,0 9 0,-7-5 0,1 5 0,6 0 0,5 4 1,-5 0-1,5 0 1,-6 4-1,1-4-2,0-8 2,5 16 1,0-4-1,0 5-1,6 4 1,5-9 0,1 4 0,-6-8 0,0 0 0,-6 5 0,0 3 0,-5 0-1,5-8 1,6 5 3,-6 3-3,-6 1-2,1-1 2,0-4-1,-1 5 1,-5-5 1,11 4-1,-5-3 0,-6-1 0,-6 0 0,0 5 0,-5-5-1,11 9 1,-6-9 0,-5 0 0,-1 9 3,-5-5-3,0 5-2,-5-5 2,-7 5-1,-5-4 1,6 7 2,-6 1-2,-62 0-2,11-4 2,17 4 1,40-17-1,-12 4-1,-44 5 1,10-14 1,46 18-1,-6-17 2,-51 12-2,6-3-2,51-1 2,-12 4-1,-33-8 1,44 0 1,-5 0-1,-5-4 0,-35-4 0,57 3 0,6 5 0,0-4 0,5 0 0,0 0 0,6-1 0,6 1 2,5 0-2,6 4-1,-1-8 1,7 8-1,5 4 1,6-8 0,0-1 0,5-3 0,6 8 0,0 0 0,0 0 0,0 0 0,0 0 0,0 0 0,-5-4 0,-6-1 2,-6 5-2,-6-4-3,6 0 3,1 4 1,-7 0-1,1 0 0,-7 0 0,1 0-1,0-4 1,0 8 1,-6-13-1,12 5 0,-7 0 0,-4 0-1,-7 4 1,1 0 1,-12 0-1,6 0-1,0-5 1,0 5 2,-6 0-2,-5 5-3,-6-5 3,5 0 2,12 4-2,-11 0-1,-6-8 1,-12 0-1,1 4 1,-6-5-1,-67 14 1,16 4 1,11 12-1,46-29-1,-6 4 1,6 4-2,11-4 2,0 4 2,-6-8-2,0 8-3,6-8 3,6 4-1,16 0 1,12 0 3,6-4-3,5 4 0,11-9 0,1 9-1,5 0 1,11-21 0,18 8-8,10 1 8,12-9-1,5-5 1,7 9 0,-1-8 0,6 4 0,5-5 0,6 9-2,6-8 2,0 0 1,-6 3-1,0 10 1,5 3-1,13 5-1,4 0 1,-5 4 1,6-4-1,0 8 0,5 0 0,0-8 0,-11 0 0,0 4-1,6 0 1,0 4 0,5 0 0,-11-4-1,0-4 1,0 12 1,0 5-1,0-9-4,-6 9 4,-5-9-1,-11 5 1,5-1 2,0 1-2,0-5-1,6-4 1,-6 4-1,0 0 1,-6 5-3,-5-1 3,0-4 3,0 9-3,5 0 2,-5-5-2,5 1-1,1-1 1,-1 1-1,-11-5 1,6 9 1,0-1-1,0 1-3,5-5 3,1 1 1,-1-1-1,0 1 0,-5 12 0,11-4-2,6-4 2,5-5 3,6 5-3,-11-5-2,11 1 2,0-5-1,6-4 1,0 4 3,-6 0-3,-6-4-1,6 5 1,6-5 0,-1-5 0,-5 10 0,12-10 0,5 10-2,62 3 2,-23-4 3,-45-8-3,63 4 0,-12-4 0,-11 4-2,-46 0 2,7 0-1,-7 0 1,1 4 1,0 0-1,-6 1 0,5-1 0,1-13 0,-12 14 0,1 3 0,5-8 0,0-4 0,0-5 0,-6 14 0,-5-1 0,-6-4 2,-5-9-2,-7 14-2,1-1 2,0-8 0,0-1 0,0 14-1,-1-5 1,1-8 0,0 8 0,-12-4 0,1-4 0,-6 4-1,-6-4 1,-5 4-1,-6 0 1,0 0 0,-6 0 0,0 0 1,-5 8-1,-1-12 2,1 8-2,0-8 1,-1 8-1,-5-4 2,0 0-2,0 0-3,-11-8 3,0 3-4,-17-3 4,-6 4-5,-6 4 5,-11-9 0,1-3 0,-1 12-1,0-17 1,6 4 2,0 0-2,-6 0-1,0 1 1,-5 3 2,-6 1-2,5 8 0,-11 8 0,-5-3-1,-17-5 1,-1 4-2,-10 4 2,-63 1 0,17 8 0,34-5 0,34-3 0,-5 4 2,-1-9-2,0-4-2,1 4 2,-12-4 0,-6 8 0,-39-8 3,51 5-3,-6-1-1,5-4 1,1 0-1,5-4 1,6 4 0,0 4 0,0-8-1,6-1 1,0 5 0,-1 0 0,12-4-1,0-4 1,0 12 1,-6-8-1,1 12-4,-7-4 4,6-8 1,-11 4-1,0 4-2,-5 1 2,-7-5-1,12 4 1,-5-4 0,-7 0 0,1-4 1,0-1-1,-1 5-1,-4 5 1,-7-5 2,-45 0-2,6-9-1,51 13 1,-6-8 1,0 0-1,6 4 0,-1 0 0,1 8-1,5-3 1,1-5 1,10 0-1,6 0-1,-5 8 1,-6-4-1,-34-8 1,-45 13 0,17-5 0,56 4 2,6 5-2,6-5 0,5 9 0,-5-4 0,-6-4 0,0-9-2,5 0 2,1 4 0,-6-4 0,-6 0 3,1 4-3,-7 5-2,18-1 2,0-4 0,-1 0 0,7-4 1,-1 0-1,6-4 0,5 0 0,6-4-1,1-1 1,10 5 0,1 0 0,5-1 1,6-3-1,5 4 1,0-1-1,1-3-1,-1-1 1,6 1-1,0 4 1,0 4 1,-5-9-1,-1 14-1,1-10 1,-1 1 2,1 0-2,-1 8 0,6-12 0,0 12-1,-5 0 1,-1-8-1,0 0 1,1 12-1,-1-12 1,6 0 0,-11 8 2,0-8-2,0 4-2,-1 0 2,-4 0 2,-1 4-2,0 0 0,0-8 0,0 4-1,0-4 1,0-1 0,0 5 0,1 0-1,-7-4 1,-5 4-2,0 4 2,5 1 2,1-10-2,5 5-2,0 0 2,6 5 1,0-5-1,5 0-1,6-9 3,0 9-2,11 0-2,6 0 2,0 0 4,29-4-4,10-5-4,6 5 4,1-8 2,4-1-2,1 0-2,-6 5 2,0-1 0,-5-4 0,-6 5 1,-6 4-1,-5 0 0,-6 4 1,-1 0-1,7 0-2,-6-5 2,0-3 2,5 4-2,1-1 0,-6 1 0,6 4 0,-12-4 0,0 4 0,0 4 0,1 0-2,-1 1 2,0-5 1,1-5-1,5 10-1,11-5 1,6-5 1,5 5-1,6-4 0,0 8 0,-5-4 2,-1 0-2,-5 0-2,0-8 2,0 12-1,0 0 1,0-4 2,0 0-2,5 0 0,1 5 0,-1-1 0,6 0 0,1-4 0,-7-4 0,1 4 0,-1-9 0,-5 5 2,-6 8-2,-11-8-2,0-4 2,-11 3 2,-6 1-2,-6-4 0,0 8 0,6 0 0,-11-4 0,-12 4 0,1-5 0,-12 5 0,-5-4 0,-7 4 3,-4 0-3,4 0 0,-10 0 0,-6 4-1,0 5 1,-6 3 0,6 1 0,0 0-4,5 4 4,1 0 4,0 0-4,-1-5 0,6-3 0,1-1-1,4-8 1,7 5 1,5-5-1,6 0 0,0-5 0,5 1 0,6 4 0,-6 0 0,7-8 1,4 3-1,-5-3 1,6 8-1,11 0 0,0 0 0,-6-9-2,1 9 2,5 0-1,0 0 1,0 0 0,0 0 0,0 0-2,0 0 2,0 0 1,0 0-1,0 0-1,-6-4 1,6 4 1,0 0-1,0 0-2,0 0 2,28 13-1,17 0 1,6-13 1,0 4-1,5 0 0,12-8 0,6 4-5,-1 0 5,6 4 1,-11 0-1,5 5 0,0-5 0,1 0 0,-6 5 0,-6-9 0,-6-5 0,-5 5-1,-12 5 1,-5 7 3,-11 1-3,-6 8 1,-12 9-1,-10 8-1,-12 13 1,-11 4 1,-12 8-1,-5-20-3,-6 3 3,0 5 1,-5-4-1,-6-1-1,0 9 1,-6-4-1,6 4 1,-11-13 2,-6-12-2,-12 4 1,-33 12-1,62-16-1,11 0 1,6-5-1,11 0 1,6 5-2,11-4 2,17-14 3,28-12-3,23-4-1,11-17 1,23 4-1,11 0 1,50-8 0,-10-5 0,-57 21 1,0-3-1,0-1 1,-6 9-1,-11 0-1,-11 4 1,-11-5-1,-1 5 1,-10 0 0,-7 9 0,-16-1 0,-23 5 0,-17 8-1,-17 5 1,-11 3 3,-11 9-3,-12 5 1,-50 24-1,39-3-1,39-26 1,6-13-2,6-3 2,6-1 0,10-9 0,7-3-6,5-1 6,6 5-2,11-5 2,0-8 3,17 5-3,11-5-1,17-5 1,17 1 1,6 4-1,5-4-1,6 4 1,6-4 2,0 4-2,-12 0-1,-17 0 1,-5 0-1,-17 4 1,-6 13-1,-22 4 1,-17 13 1,-18 4-1,-21-4 0,-18 17 0,-22-9 1,-63 22-1,-5-9-1,6-13 1,11-4 1,11 0-1,56-17 1,7 0-1,10-4 0,12-4 0,11-4 1,23-1-1,22-8-3,12-4 3,11 0 0,11-1 0,11-3-1,1 8 1,5-4-2,-11 4 2,-6 4 0,0-4 0,-6 4 0,-5 0 0,-6 9 0,-5-4 0,-6-1 2,0 0-2,-6-3-2,-11 3 4,0-8-2,-5 13 1,-7 0-1,1-1-3,0 1 3,-1 0 1,1-5-1,0 5 1,0-5-1,-1 1 0,1 3 0,0-7 0,-1-1 0,1 0 1,11-4-1,0 0 0,0 0 0,0 0 6,0 0-6,0 0 0,6-17 0,5 5 0,-5-5 0,11 4 1,0 0-1,5 0-1,6 1 1,6-1 0,0 5 0,0 3 1,5 1-1,-5 4 1,0 0-1,0 0 3,0-4-3,-6 4-1,12 4 1,-1 0 1,12 1-1,5-1-2,6-4 2,-5-4 1,5-1-1,6 1-1,5-4 1,6 3 3,-5 1-3,-1 4-1,0 4 1,-5 5 0,0-1 0,-1 1 0,1-1 0,-6 1-2,6-5 2,0 0 1,5-8-1,1 8 1,-1-4-1,-11 4 0,0 5 0,-5 4-1,5-5 1,0 9 1,0-4-1,0-1 0,0-3 0,-11-1 0,0-3 0,-1-1 0,1-4 0,0 4 3,-6 0-3,6 1-1,5-1 1,1 0-1,5 4 1,6 1-1,5-5 1,6-4 0,40-8 0,56-5 1,-29 5-1,-10-5-1,-52 4 1,7-3 2,56-14-2,-1 1-2,7-1 2,-12 1 0,11 8 0,18-4 1,-18 13-1,12-14-1,-6-3 1,0 8 1,11 17-1,-11-21 0,6 12 0,5-3 0,-17-1 0,1 13 0,-1-8 0,-16-5-1,-46 0 1,68-4 1,-22-4-1,-52 4 0,1 4 0,0 1 0,-1-9 0,-5 4 2,-11 4-2,-12-8-2,1 8 2,-12-4 1,-5 4-1,-12 5 0,0-1 0,-17-7 0,-11 7 0,-11 1 0,-12 8 0,-10 0 0,-18-9-2,-6 1 2,1 3 4,-12 5-4,-11-8 0,-17-5 0,-56 1 0,-12 3 0,-5 1-2,-29-5 2,-5-8-1,-23 8 1,-50-8 0,-1 12 0,-16-8 2,-1 9-2,6 4 1,-17 0-1,1-9 2,16 9-2,-6-1 7,12-7-7,5 20 3,-5 1-3,-6-1-1,12 1 1,-12 7 1,11-3-1,18 25-1,-1 0 1,23-4 1,34 0-1,16 8-1,7 5 1,10-9-2,18 0 2,39-17 0,57-12 0,11-1 0,11-3 0,22-5-3,35-5 3,33-12 0,29-16 0,96-31 0,28-4 0,39-4 2,17 5-2,-16 7-4,-7 5 4,-22-4 4,-22 12-4,22-3-4,-34 20 4,-16 0 0,-12 1 0,-11 3 0,-35 9 0,-55 9-1,-12-1 1,-22 1 2,-35 4-2,-27 4 0,-46 4 0,-28 4 0,-101 5 0,-12 13 1,51-9-1,11-5-2,29-12 2,67-4-2,6 0 2,11-5-4,17-8 4,17-8-8,23 12 8,34-12-2,22-5 2,17-4 1,28-21-1,68-21 0,0 0 0,-17 29 5,-28-3-5,-23 11 0,-51 23 0,-16 3 1,-6 0-1,-12 9 2,-22 0-2,0 4-1,-62 4 1,-22 21 1,-29 5-1,-68 25-1,-11-4 1,0 12 1,0-20-1,-5 7 2,33-20-2,23 0 0,23-9 0,61-13 0,6-8 0,17 5 0,29-10 0,5 5-2,62-25 2,28-13-2,102-43 2,39-3-1,18 16 1,-12 30 2,0-4-2,-28-1 2,-34 9-2,-17 22-3,-28 12 3,-63 4-1,-10-4 1,-18 13 0,-22-1-2,-39 14 2,-40 8 0,-23 12 0,-90 22 1,-23-5-1,-33 5 6,-6-17-6,22-13-2,57-21 2,12 0-1,27-4 1,57-13-1,11 4 1,17-4-2,23-21 2,22-9-1,23 0 1,6-4-2,5-8 2,6 4 1,-6 4-1,-6 9-1,-5 4 1,-6 4 5,-16 4-5,-24-8-4,-21 12 4,-13 5 4,-27 4-4,-17 13 3,-12-1-3,-73 27 2,17-6-2,6-3 2,5-9-2,11 0-1,69-16 1,-1 7 3,0-16-3,6 4-2,6-4 2,11-5 0,5-3 0,6 3 0,12-3 0,5-1 0,5 0 0,1-4 0,0-4 0,0 8 3,5-4-3,0 0 1,1 5-1,-1 8 3,0-13-3,1 4-1,-1 9 1,6 4-1,0 0 1,-6 0 0,6 0 0,0-9 0,0 5 0,0 4 0,0 0 0,0 0 2,0 0-2,-5-4-1,5 4 1,-6-9-1,0 1 1,1 8 2,5 0-2,0 0 0,0 0 0,0 0-2,-6-4 2,6 4 1,0 0-1,0 0-4,-5-5 4,5 5 4,0 0-4,0 0 0,-12-8 0,1-1-3,0 1 3,-1-1 2,1 1-2,5 0 1,1 3-1,5 5 0,0 0 0,0 0-3,0 0 3,0 0 0,0 0 0,0 0 0,0 0 0,0 0-1,0 0 1,-11 0-1,-1 0 1,12 0 0,-11 5 0,0-5-2,11 0 2,0 0 0,0 0 0,-6 8 0,6-8 0,0 0 1,0 0-1,-6 8-1,1 5 1,-1 0 1,6 4-1,-6-4-1,1 12 3,-1 13-2,0 13 0,1-9-2,-1 13 2,1-12 0,-1 3 1,-5-4-1,-1 5 0,1 0 0,0-1 0,-1-4 0,1-3 1,0-6-1,0 1 1,5-4-1,6 0-2,6-9 2,-1 0 0,7-4 0,-7-4 0,1-1 0,-1 1 0,1 0 0,0 8 1,-1-9-1,-5 1-2,0 0 2,6-5 0,-6 5 3,0 4-3,6-4-1,-6-5 1,0-4 1,0-4-1,0 0 0,0 0 0,0 0 1,0 0-1,0 0-1,0 0 1,5 5 0,-5-5 0,6 12 2,0-7-2,-6-5 1,5 12-1,-5-3-3,0-9 2,0 0 1,0 0 0,6 17-1,-6 4 1,6-8 1,-6-5-1,0 5-2,5-1 2,-5-7 3,0-5-3,0 0 4,0 0-4,0 0 0,17-5 0,0 1-3,11-4 3,1-5-1,4-4 1,1-4 1,-6 0-1,1-5-1,-1 1 1,0-5 1,0-12-1,1-5 0,4-3 0,1-10 3,6 1-3,5 12-3,0 5 3,0-13 0,-5 4 0,-6-4 0,-6 0 0,-11 9 3,-6 8-3,-11-1 0,-11 6 0,-6 3 0,-6 0 0,1 9-4,-1 0 4,1 0 5,-1 12-5,6-8-1,0 5 1,6-1 0,0 5 0,5-1 0,0 5 0,6 4 1,0 0-1,0 0-1,0 0 1,0 0 0,-5-4 0,5 4-3,-6-5 3,0 1 5,1 0-5,5 4-2,0 0-1,22-13 3,18-4 1,5 0-1,6 0 0,0-4 0,-1 9 1,1 3-1,0 1-2,5 12 2,6-13 2,6 1-2,6-5 0,16 1 0,17-1-1,62 0 1,1-4-1,-12 0 1,-6 0 1,1 5-1,-7 7 0,-10 1 0,-46 8 1,12-4-1,33 5-2,-50-5 2,11 4-2,56-4 2,-16 8 5,-46-3-5,6 3 0,62 1 0,-17-9-1,-5 4 1,-46 0-2,-5 0 2,5 5 2,6-1-2,56 9-1,-16-8 1,-52-5 2,12 0-2,57 4-3,-18-8 3,-44 5 0,4-5 0,58 4-1,-23-17 1,-40 9 1,6 0-1,51 4 2,-12 0-2,-39 0 1,57-9-1,-12 1-3,11-5 3,0 9 1,1 4-1,-1 4 1,1-12-1,5 8 1,5-5-1,-10 5-3,-6 5 3,-6 7 2,-12-16-2,-49 4-2,10 0 2,6 4 0,45 1 0,0 7 2,-6-3-2,-44-5-1,-1-4 1,12 0 2,56-8-2,-23 8-2,-61 0 2,-1 8-1,6-4 1,0 0 0,0-4 0,0 5 3,-11-10-3,0 5-4,5-4 4,0 8-1,1-8 1,-1 13 0,-11-9 0,0 8 5,0-8-5,0 9-6,6-5 6,0 4 2,0-8-2,-6 0-1,0-4 1,0 8 0,-6-4 0,1 5-1,-6-5 1,-6 0 1,-6-5-1,-5 10 6,-6-5-6,-5 0-5,-1 0 5,-5 0-1,-5 0 1,-1 0-1,0 0 1,-5 4-1,-6-4 1,0 0 0,0 0 0,0 0 2,0 0-2,0 0 2,0 0-2,0 0-1,0 0 1,0 0 3,0 0-3,0 0 1,0 0-1,0 0-4,0 0 4,0 0 0,-11 4 0,-1 0 0,7-4 0,5 0 1,0 0-1,0 0-2,0 0 2,0 0 2,0 0-2,0 0 0,-17 5 0,0-1-2,6-4 2,11 0 1,0 0-1,0 0-2,0 0 2,0 0 0,0 0 0,0 0 7,0 0-7,-17 4-7,0-8 7,-6 4 1,-5-4-1,-6 8 1,6-4-1,-6 8-2,-11-4 2,-12 5 0,-10-1 0,-1-3 0,-17-1 0,-11 9 0,-56-1 0,16 1-2,46-5 2,-12 1 0,-44 4 0,-1 4-1,0-1 1,17 6 0,40-5 0,-12 4-1,-61 4 1,16 1-8,-5 7 8,-1 18-11,18-17 11,44-4-8,-50 8 8,6-21 0,50-5 0,-5-7 1,-6 3-1,6-4 1,-1 9-1,-5 0 4,0-1-4,-56 5 0,16 5 0,46-10 0,-6 1 0,-39 12 1,44-3-1,-5-1 0,-45 8 0,12-3-3,61-18 3,0 1 1,0 3-1,1-3-1,-1 4 1,-5-5 0,5 5 0,6 4 0,-6 0 0,-5 4 2,-6-4-2,0 0 3,0-5-3,-6 1 1,0-5-1,-5 5-1,5-4 1,6 3-1,0 1 1,0-5 0,-6 9 0,1-12 2,5-1-2,-6 0-2,-5 5 2,-6 3-2,11-7 2,1 11 2,-1-7-2,6 4-2,0-5 2,5 1 0,12-1 0,0-8 2,6 8-2,11-8 0,11 9 0,0-5-1,6-4 1,5 4 2,6-8-2,6 8-1,0-4 1,-1 0-2,12 0 2,0 0 2,0 0-2,0 0 1,0 0-1,0 0-1,0 0 1,0 0 2,0 0-2,23-12 1,11-5-1,17 4 3,11-4-3,0-4-1,17 4 1,17-4 3,62-13-3,5 4 0,1-3 0,-11-6 0,10 6 0,-10 7 0,16 9 0,0-4 1,-5 0-1,11-5 1,-6 1-1,12 17-1,5-9 1,-5 0 0,5 0 0,-5 0-1,-1 17 1,-5-13 1,-17 5-1,0-1 0,-5 5 0,-6 0-1,5 8 1,-5-4 0,-17 0 0,-46 0 2,6 4-2,46 0-3,-63 1 3,1-1 1,-1 0-1,0 5-1,1 3 1,5-3 0,-11-1 0,-1-8 0,1 5 0,-6-1 0,-11 0 0,-6 4-1,-11-3 1,-6-5 1,-5 4-1,-1 0 0,1-4 0,-6 4 1,0-4-1,0 5-1,0-1 1,-6-4 0,0 0 0,1 0 2,-7 0-2,1 0 0,-1 0 8,-5 0-8,0-13 1,-11-4-1,-17 0-3,-17-4 3,-17 8-6,-29 1 6,-16-9 1,-79-1-1,-6 1 1,-11 4-1,0-8 0,-12 16 0,-28-8 0,46-4 0,5-4 6,11 16-6,1-3 2,22 8-2,11-5 0,11 43 0,1-34 0,56 13 0,-6-5 0,-11 9 0,-5 0-5,-40 8 5,56-8-1,-11-4 1,-6 0 2,-44 12-2,21 0-1,46-12 1,-5 0 1,5 0-1,5-5-2,12 1 2,0-1 1,6 0-1,5-3-1,11-1 1,7 0 0,4 0-2,7-4 2,10 0-11,12 0 11,0 0 0,29-8 0,16-5 0,11 1 0,12 3-2,5-4 2,12 9 1,11-9-1,51 1 0,5 3 0,6-8-1,-11 5 1,0-10 0,-6 10 0,-11-18 0,-63 9 0,7-9 2,5 1-2,0-18 7,45-4-7,-17 13 3,-39 21-3,11-4 2,6-4-2,39-1-1,-51 9 1,12 5 2,5 3-2,-5-3-1,-12 3 1,-5 1-2,0-5 2,-6 21 0,-6-12 0,-5-4 1,-6-5-1,-5 4-1,-12-7 1,-11-18-1,-12 4 1,-16-8-1,-51-17 1,-6 13 5,-5-1-5,0 5 2,-12 9-2,-11 16 2,-51-17-2,12 9-1,44 17 1,-10-9-1,-40 9 1,56 0-1,-11-1 1,-5-7 0,-52-1 0,23 0 1,46 5-1,-7-1 0,1 14 0,11-10-1,0 5 1,0 0 2,0 9-2,0-18-1,6 9 1,5-8-1,0-1 1,6 5 0,0 4 0,-6-4 0,6 0 0,6 4-1,5 0 1,6 0 0,5 0 0,6-9-1,6 1 1,5 8 0,7 0 0,-1 4 2,0-8-2,-6 0-1,-5 16 1,0-12-2,-6 0 2,6 4 0,-6 1 0,0-1 1,0 0-1,0-4-2,0 9 2,0 3-3,6 1 3,6-4-1,5-1 1,0 0 0,5-8-13,1 9 13,5-5-2,6-4 0,-5 9 2,5-9-1,-6 8 1,6-8-1,11 17 1,12 8 1,17-8-1,10 0 1,12-8-1,6-1 3,17-4-3,5 5-1,0-5 1,12 17 0,67 0 0,-16 5-1,11-9 1,5 17 2,0 0-2,6 4 0,-6 0 0,18-9 0,-7 5 0,1 26 0,0-5 0,-12 21 1,0-21-1,-5-4-1,-6-9 1,0-17-1,-6-4 1,-22 5 1,-45-9-1,5 0 2,51 8-2,-11 1-2,-51-1 2,6-8-3,0 0 3,-1 0 4,-10-5-4,-1 5 0,-5 0 0,-1 0-1,1 0 1,0-4 1,-6 0-1,-6-5 2,1-4-2,-1 1 4,6-1-4,-5 0 3,-1-4-3,1 0-1,-1 4 1,-5-4-3,-6 0 3,6 4 4,5 1-4,6-1-3,6 4 3,-6 5 1,6 4-1,5 0-1,1-4 1,-1-1 0,1 1 0,-12 4 1,-12-9-1,-4 1-1,-7 4 1,-5-9 0,-11 0 0,-1 5 2,1-14-2,-6 5-2,-6 9 2,0-9-1,-5 0 1,-6 0 0,0 0 0,6 0-1,-6 0 1,0 0 1,0 0-1,0 0-1,0 4 1,0-4 0,0 0 0,-6 13 1,-5-5-1,-1 1-1,-5 3 1,0-3 0,-5-5 0,-6 5 0,-6-9 0,-11 12 0,-6-3 0,-6-9-1,-5 0 1,-17 0 2,0 8-2,-5-12-1,-12 12 1,0-8 2,-51-17-2,23 5 0,39 12 0,-5-9 0,-1 5 0,1 0 1,-11 8-1,-52-17 1,12 9-1,62 4 0,-11-4 0,-6 4-1,5 0 1,12-4 0,0 4 0,6 0 2,5 0-2,6 4-2,6-4 2,11-4 0,-1-1 0,7 5-1,5-4 1,0 4-1,0 0 1,0 0-7,1 4 7,4-4-12,7 0 12,-1 0-5,6 0 5,0 5 3,6-1-3,11-4-4,0 0 4,0 0-2,0 0 2,40 4 1,16-4-1,12-4-2,11 0 2,17 4 0,56 4 0,0-4 0,7 0 0,-7-4 2,-5-1-2,-1 5 1,-10-8-1,-46 12 1,6-4-1,51 4 0,-12-4 0,-67 5 0,6-5 0,5-5 3,5 1-3,-5 4 2,0 4-2,6-4 0,0 5 0,-1-10 1,1 5-1,-6 0 1,-11-4-1,-1 8-2,1 9 2,-6-9 0,-5-4 0,-7 0 0,1 5 0,-6-1-1,-5 4 1,-6-3 3,-6-10-3,-5 10 0,-6-1 0,-1 0 7,-4-4-7,-1 4 6,-5 0-6,-6-4-1,5 0 1,-5 0 0,0 0 0,6-4-1,0 0 1,-6 4 0,0 0 1,0 0-1,0 0 4,0 0-4,0 0 1,0 0-1,0-4 7,0 0-7,0 4 0,0 0 6,0 0-6,0 0 2,0-13-2,5 0-1,-5 5 1,6-1 1,-6-4-1,0 1-1,0-9 1,0 4 2,0-9-1,0 1-1,0-1 0,0 1 0,0-5 2,-6-3-2,6 3 2,0 0-2,-5 9 1,-1 0-1,0-9-2,1 13 2,5-12 1,-6 8-1,0-1 0,-5-3 0,0-5 2,0 5-2,-1-13 0,1 8 0,0-4 0,5-4-2,0 9 2,6-1 0,0 0 0,6 5 0,0-5 1,-1 5-1,1 0-2,0 3 2,-6-7 0,0-1 2,0 5-2,0-1-1,0 5 1,0 0 1,0 0-1,0 0 0,0 4 0,0 4 1,0 0-1,0 1-1,0 7 1,0 5-1,0-8 1,0-1 2,0 9-2,0 0-1,0-4 1,0 4-1,5-4 1,-5-4 0,6 3 0,-6 5 0,6 0 0,-6 0 0,0 0 0,0 0 0,5-4 0,1 0-2,-6 4 2,0 0 0,11 17 0,0 4-4,1 4 4,-1 9 2,0 4-2,6-4 0,0-4 0,0 21 0,0 8 0,0-13 0,0 9-3,-6-4 3,0-4 1,1-5-1,-1-8 1,-5-4-1,-1-9 1,-5 0-1,0-17-3,0-4 3,-11 13 1,-6 0-1,0-5 1,0 1-1,0 3 0,0 1 0,6 0-1,0-1 1,-1 1-1,7 0 1,-1-1-4,1 1 4,5 0-3,0 0 3,0 4 0,0-1-1,0-3 1,0 4-1,0-4 1,0 4 0,0-5 0,0 5-1,0-4 1,0 4 0,0-4 0,0 4 0,0-5-2,0 1 2,0-5-2,0-8 2,0 9 0,0-5 0,0-4 2,0 0-2,0 0-1,0 0 1,0 0-2,0 4 2,0-4 3,0 0-3,0 0 1,0 0-1,0 0 1,0 0-1,-17-8 1,-6-1-1,0-7 6,1-6-6,-6-3 3,-6 0-3,-6-5 1,1 5-1,-1-1-2,1 5 2,-6 4 2,-6 4-2,-6 1-3,1 7 3,-1 1 1,7 8-1,-1-8-1,11 8 1,1 5-1,-1 4 1,-5-5-1,-6 5 1,-5 4 0,-6 0 0,-6 12 3,-11 5-3,-6 4-1,-44 5 1,55-27 0,-5 6 0,-5-5-1,-12 0 1,-40 16 0,51-20 0,-11 0 0,-62 8 0,23 0 0,50-8 0,1-5 1,-1 1-1,12-5-1,11 4 1,11-3 1,6-5-1,11 4-5,11-4 5,6 0-11,23 8 9,22-8 2,17 0-1,12 9 1,16-9 2,17-4-2,6 8-2,74-4 2,5 0 0,-12 13 0,-5-1 0,-11-3 0,-23-9 1,-62 4-1,-5 4 0,-1 1 0,-5-5-1,-6 9 1,0-5-1,-5-8 1,-1 0-1,1 13 1,5-13 0,-5 0 0,-1 0-7,6 8 7,0-12-2,1 0 2,-1-4-2,5-1 2,1-8 1,6-8-1,-6 4 3,5 4-3,6 4 4,11 0-4,1 5-2,-12-1 2,0 5 2,-6 4-2,1-8-1,-6 16 1,-6-12 1,-11 0-1,0 8-2,-1 4 2,1-3 1,0 3-1,0 0-1,0 1 1,-12-5-1,-5-4 1,0 4 0,-5-4 0,-1-4 3,0 0-3,-5 8 5,-6-4-5,0 0 5,0 0-5,0 0-3,0 0 3,6 0-1,-6 0 1,0-4-1,0 4 1,5-4 3,-5 4-3,0 0 5,0 0-5,0 0 12,0 0-12,0 0 8,-11-13-8,0 5 5,-6-1-5,0-8 4,0 0-4,-6-4 2,1 4-2,-1-13 1,0 1-1,-5-5-3,0 0 3,0-4 1,5 0-1,-5 0 0,0 0 0,-6 12-4,-6 1 4,1 4 1,-6-5-1,-6 5-2,11 0 2,7 4-3,-1 9 3,5-14-2,1 14 2,6-9 0,-1 13 0,6-5-1,-5 14 1,-7-10 0,1 18 0,-6-9-6,-5 9 6,-6-13-1,-6 8 1,6-3-3,-6 12 3,-11-9 2,-12 5-2,1-5-2,5 5 2,1 0 0,-1 4 0,-11-5 0,-6-3 0,6-1 0,-17 5 0,-73 8 1,5 0-1,-11-4 2,0-4-2,6-9-2,-1 0 2,18 5 1,11 3-1,51-12-2,-6 5 2,11-5 3,-5-5-3,-1 5-2,1 0 2,5 0 1,12 5-1,11-1-1,11 0 1,12-4-1,10 4 1,7 1-14,11-1 14,16 4-4,12 1 4,11-5-1,12 0 1,-1 1 1,1-1-1,-6 4 3,0 1-3,-6-1 3,0-8-3,-5 4 4,-6-4-4,-6 5 6,-11-5-6,0 0-5,0 0 5,-28 0-8,-1 4 8,1 0-43,11 0 43</inkml:trace>
</inkml:ink>
</file>

<file path=ppt/ink/ink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4:53.681"/>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258 931 0,'-6'30'33,"0"37"-33,1-7 2,-1 62 4,-11 77-6,11-55 3,1-72-3,-1-21 5,-5-17-5,5 4 3,-5-17-3,5 0 0,1-12 0,5-9-3,0 4 3,0-4-1,0 0 1,5-30 1,-5-25-1,0-25-1,6-39 1,-6-12 0,0 4 0,-6 38 2,-5-17-8,-17-76 6,-1 47 1,13 54-1,4 43 10,1 9-10,0-1 8,5 5-8,6 8 0,0 0-3,6 17 3,-6 0-1,17 51 1,0 25 2,11 72-2,-6 9-2,-5-39 2,0 85 0,-6-8 1,1-17-1,-1-43-1,0-33 1,-5-47-5,0-25 5,5 16-16,0-12 16,1-9-10,-1-12 10,0-13-5,-5-8 5,-1-22 0,-5-4 0,0-12 0,0-22 0,0-21 1,-5-51-1,-1-4 2,0-4-2,1 13-1,-6 20 1,-1 27-1,7 28 1,-1 5 10,0 4-10,1 9-1,5 4 1,0 17 3,0-5-3,0 22-1,0 17 1,5 17 1,-5 3-1,6 31 2,-6 21-2,-6 54 1,-11 14-1,6 20-4,0 18 4,-12 3 6,12-50-6,-12-17 2,6-21-2,0-42 0,6-18 0,0-12 8,5-13-8,1-16 2,5-5-2,0-30-1,0-29 1,5-26-3,7-50 3,-1-26 0,6-21 0,-6 21-4,-5 34 4,5 68 1,-5 12-1,-1 5-1,1-1 1,-6 18 3,0 4-3,-6 29 0,6-8 1,-5 38-1,5 43 1,0 50-1,0 13 0,5 38 0,-10-4 0,-7-5 0,-5 26 1,-5-51-1,5-25-2,0-21 2,6-51 0,5-9 0,12-59 0,5-4 0,6-38 0,5-35 1,41-138-1,-7 33-2,-16 42 2,-24 127 1,-10-20-1,0 7-4,-6 1 4,0 16 5,0 10-5,-6 16 0,6 0 0,0 0 0,-11 59 1,5 9-1,1-9 0,5 4 0,0-16 1,0-5-1,0-21 1,0-4-1,5-12 2,-5-5-1,11-81-1,6-33 0,-5-13 0,-7 17-1,1 29 1,0 47 0,-6 22 0,0 41 1,0 18-1,0 21-2,0 21 2,5 38 2,7 12-2,-7-24-2,12-18 2,-11-46 1,5-9-1,0-12 0,1-9 0,-1-17-2,0-12 2,0-26 3,1-4-3,-1-9-1,0 5 1,1 16 1,-1-3-1,-5 12 0,-1 0 0,-5-4 1,0 21-1,0 0 0,0 0 0,0 0 0,0 0-1,-11 34 2,0 4-1,5-13-1,-5 0 1,-1-3 1,-5-1-1,1-4 1,-1 4-1,0-4 2,0 8-2,-6 1 0,-5 12 0,0-9 0,0-3 0,-1-9 1,7 4-1,-1-8 4,1-1-4,5-3 4,5 3-4,7-7-2,5-5 2,0 0 2,17 12-2,11-12-3,11 0 3,1-8 0,5-1 0,6-7 0,-12 3 0,12-13 0,-6 5 0,0 4 0,1-4-3,-1 4 3,-6 5 3,1 7-3,-6 10 3,0 7-3,-1 1-2,-4 21 2,4-17-5,-4-5 5,-7 5 4,1-4-4,-6 0 3,-6-1-3,-5-7 0,-6-5 0,0 0 0,0 4 0,0-4 0,0 0 0,0 0 1,0 0-1,0 0-1,0 4 1,0-4-1,0 0 1,0 0-1,11 4 1,0-4-1,1 0 1,5-4 0,-1-4-4,1 3 4,-5-3-1,5 0 1,-6-5 1,6 9-1,-12-1-4,7-3 4,-1 4-2,0-1 2,6 1 1,0-4-1,0 3-7,-6-7 7,6 12-2,0-4 2,-5-5-6,-1 9 6,0-4-2,0 4 2,-5 0 1,0 0-1,-6 0 1,0 0-1,0 0 2,0 0-2,5 4 3,-5-4-3,0 0 2,0 0-2,0-13-1,-5-8 1,-7 0 0,1 4 2,0-4-2,5 4 8,-5-4-8,0 0 3,-1-5-3,1-8 1,0 5-1,-1 3 1,-4 5-1,4 9 4,-5-35-2,0-12-2,6 4 0,0 4 2,0 9-2,-1-1 0,1 5 0,0 8 0,5 1 0,0-5 2,1 4-2,5-16 0,-6-1 2,0 5-2,6 4 2,0 0-2,0 0-1,-5 8 1,-1-12 0,6 16 2,0-16-2,0 29 0,0-8 0,0 4 2,-5-4-2,5-21-4,-6 42 4,6 0 3,-6-39-3,1 23-1,5-23 1,0-11 0,0 7 0,0 5 1,0 9-1,5-5 0,-5-4 0,6-5 0,0-3 0,-1-5-2,-5 4 2,6-3 1,-1-6-1,1 10-1,0 12 1,-6 9 1,0 3-1,0-3-1,-6 4 1,6-4 0,0 8 0,0-17 0,0 4-1,0 0 1,0 5-3,0 12 3,0-4 4,0 5-4,0-1 1,6 5-1,-6-1-3,0-4 3,0 13 1,0 0-1,0 0 0,0 0 0,0 0 0,0 0-1,0 0 2,-6-12-1,6-5-1,0 4 1,0-4-1,-6 4 1,6 5 0,0 4 0,0 4 1,0 0-1,0-13 1,-5 5-1,-1 3 0,6 5 0,-5-12 0,-1 12 0,6 0-1,0 0 1,0 0-1,-6-9 1,1 5 2,-1-5-2,0 5 0,6 4 0,-5-4 0,5 4 0,-12 8-1,7-8 1,5 0 0,0 0 0,0 0-1,-6-8 1,0 0 0,1-5 0,-1 4 2,0 1-2,1 4 0,5 4 0,-6 0-1,6 0 1,0 0 3,0 0-3,0 0-2,0 0 2,-5-5 1,5 5-1,0 0 0,0 0 0,0 0-1,0 0 1,0 0 2,-12-4-2,1 4 2,11 0-2,-11-4 1,-6 0-1,0 4 2,0 4-2,0-8 2,0 8-2,-6-4 4,1 0-4,5 4-3,0-4 3,0 0 5,0 0-5,0 0-2,0 0 2,6-4 1,-6-5-1,6 5 0,-1 0 0,1 0 1,0-5-1,5 9 0,6 0 0,0 0 1,0 0-1,-11 0-2,0-4 2,-1 4 1,-5-4-2,1 4 1,-7-4 1,0 4-1,1 4-1,-1 0 1,1-4 1,-1-4-1,0 4 2,1 0-2,5 0 1,0 0-1,0-4-1,0 4 1,-5 0 4,5 0-4,0 8-4,0-4 4,0-8 0,0 0 0,6 4 3,-1 4-3,12-4 3,0 0-3,0 0 1,0 0-1,-11-4 3,0 4-3,-1-4-3,1 4 3,0 0 3,0 0-3,-1 4 0,12-4 0,0 0 0,-11 0 0,0 4 0,-1 0 0,12-4 0,0 0 0,0 0 0,0 0 0,0 0-3,0 0 3,0 0 3,0 0-3,0 0 0,0 0 0,0 0-3,0 0 3,0 0 0,0 0 0,0 0 0,0 0 0,0 0 3,0 0-3,0 0-4,0 0 4,0 0 4,0 0-4,-11 0-3,0 5 3,11-5 0,0 0 0,0 0 0,0 0 0,0 0 3,0 0-3,0 0 0,0 0-4,0 0 4,0 0-3,0 0 6,-6 55-3,6-5 5,6 10-5,0-5-4,-1-13 4,6 5-1,-5 8 1,0 12-2,5 10 2,0 54 3,1-38-3,-7-4 0,1 51 0,-6-43 0,0-38-1,-6 0 1,1-4 0,-1-12 0,6-5 0,0-13 0,0 1-2,0-18 2,0-12 0,6-5 0,-1-7 0,1-65-1,5-46 1,-11-21 1,0 4-1,6 4-3,11 34 3,-12 5-1,1 50 1,0 9 0,-1 12 0,-5 9-2,0 38-2,6 17 4,-6 21-1,0 29 1,6 60 0,5 9 0,-5-9-2,-1 21 2,6 42-2,-5-50 2,-6-13-2,6-85 2,-6-21-5,5-8 5,1-22-6,5-16 6,6-30 0,0-39 0,17-41-1,-6-68 1,6-9-12,-6-21 12,-5 21-5,5 34 5,-17 47-3,6 17 3,-11 50 4,0 9-4,-6 13 2,5 54-2,1 9 0,0 39 0,5 113 0,0 30 0,1-12 0,-1 41 0,-6-50 0,1-25 2,-6-60-2,0-12-1,6-64 1,-6 9 0,0-52 0,0 5 4,11-46-4,0-26 1,6-85-1,0-8 0,0 4 0,-6-34 0,1 5 0,-1 21 1,-5 54-1,-1 35 3,-5 50-3,0 9 8,-5 85-10,-1 20 2,0 98 3,1 47-3,-1 8 1,6-8-1,-6-69-3,1-11 3,-1-48 1,6-50-1,0-9 0,6-25 1,-1-34-1,7-21 0,-1-21 0,0-13 1,6-72-1,0 13 1,-6-22-1,-5-20-2,0-22 2,-6 13 0,0 47 0,0 54 0,0 47 0,-6 34 5,6 0-5,6 89-1,-1 76 1,7 85-1,5 13 1,0-26 1,5 0-1,1-34 0,-1-38 0,-5-76-2,-6-47 2,12-71 0,0-14 2,-1-37-2,12-106 2,-6-81-2,-5 13-1,-23 25 1,0-63 2,-17 64-2,0 16-5,0 68 5,11 72 3,6 38-3,0 76 0,6 56 0,11 97 0,11 42-5,12 38 5,-12-47-11,-5-3 11,-7-73 1,1-50-1,-11-47-3,0-34 3,-1 9 6,-5-22-6,0-8 2,0-68-2,-5-42 0,-7-89 0,-10-25 0,-1 38 0,-5-9 2,5 26-2,7 63 0,-1 13 0,5 59 5,1 8-5,0 5 2,-1 9-2,-10 50 0,5 17 0,0 25 0,-11 22-1,11-26 1,-11 38 0,11-33-2,5-52 2,1-29-3,11 0 3,-11-51 1,0-29-1,-12-77-1,-11 1 1,6 16 0,-6-12 0,0 20-1,6 52 1,11 46 2,-6 13-2,-5 29-8,-6 43 8,0 21-1,-16 85 1,4 16 0,18-24 0,11-18 3,6-42-3,5-34 0,12-47 0,0-33 1,-1-9-1,1 0-1,5-46 1,6-47 1,-6 29-1,-5 43 0,0 13 0,-1 8 1,1 17-1,-6 4 1,0 13-1,0 0-2,6 47 2,-1 4 0,7-5 0,-1 1 0,-5-9 0,5-8-4,-6-5 4,1-8 3,0-13-3,-6-4 1,0 0-1,0 0 1,-6 13-1,0 8-14,1-8 14</inkml:trace>
</inkml:ink>
</file>

<file path=ppt/ink/ink9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5:00.315"/>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138 150 0,'0'0'20,"-5"-8"-20,5-1 16,0 1-16,0 0 11,-6 3-9,6 5-2,0 0 2,0 26-2,0 16 4,-6 30-4,6 25 5,-5-33-5,5 12 2,0 72-2,0-25-1,-6-9 1,6-16 0,0-35 0,0-16 2,0 12-2,0-29-4,0-5 4,-6-4 0,6 0 1,0-21-1,0 0 3,0-50-3,0-35-3,0-72 3,6-8 2,-6 13-2,0 33-3,0 9 3,0 30 2,0 46-2,0 4-3,6 81 5,-1-4-2,1 80 0,5 76 0,-11-8 0,0-35 0,-5-41 0,-7-26 0,12-46 0,-5-18 2,5 1-2,5-102 0,12-34 0,6-25 0,-1-13 0,1 38 0,5-72 0,0-16-4,-5 12 4,-6 46 1,0 60-1,-11 46 0,-1 26 0,-5 4 4,0 76-4,0 81-1,-5 54 1,-7 14 5,1 42-5,-6-73 1,6-75-1,5-39 0,0 18-2,1-52 2,16-50 0,6-30 7,6-17-7,5-29-1,23-102 1,-1 8 0,-4-54 0,-7-22 0,-11 59-3,-5 60 3,-17 76 2,-12 59-2,6-4-2,-11 55 2,-1 22 1,-5 45-1,6 43 0,-6 39 0,12-27 2,5-11-2,5-23-2,-5-49 2,6-35 2,-1 4-2,1-12-2,5-13 2,1-17 0,5-25 0,0-8-1,-1-5 1,13-68 0,10-110 0,-11-42 0,-11 38-5,-11 13 5,0 59-8,-12 46 8,6 43 2,0 9-2,0 8 0,-6 63 0,1 47 7,-1 101-7,12 22 6,-6 0-6,11-56 2,-5-20-2,5-9-7,0-13 7,1-25 5,-7-38-5,6-17 0,6-34 0,0-26 0,0-33 0,0 0 2,6-90-2,5-160 0,-11 26-2,-11 67 2,-1 21-1,-5 68 1,0 55 2,0 47-2,-5 16-1,5 14 1,0-5 0,-12 160 2,1 61-2,0-44-1,5 1 1,0 0 1,1-38-1,5 8 1,0-8-1,0-30-1,0-9 1,0-58-2,0 3 2,0-12 0,0-9 0,5-16 2,7-9-2,-1-30-1,0-29 1,1-13 1,10-38-1,-11-64 0,-11-8 0,0-4-3,-5 34 3,-1 63 3,6 51-3,0 4 0,0 68 0,0 29 0,0 1 0,6 20 0,5 56 0,-5 25 0,5 43 0,-11-22 0,0-42 0,0-13 0,0-29 1,-6-56-1,1-4-1,-1 5 1,0-17 2,1-5-2,-1-8-1,6-17 1,0 0-1,0 0 1,0 0 0,11-68 0,-5 5 1,0-1-1,-6 1-1,5 4 1,-5 12-1,6 17 1,-6 18-1,0 16 1,0-4-1,0 55 1,0 13-1,0 4 1,0 0 1,0 4-1,0 34-1,0-21 1,0-47 0,0-8 0,0-13-5,0-17 5,0-4-2,6-34 2,5-4 1,0-21-1,6 4 0,-6 4 0,1 9 0,-1 8 0,-5 26 0,-6 20-1,0 1 1,-6 38 0,6 4 0,0 4 0,0 0-1,0-12 1,0-9 1,0-8-1,0-1 0,0-8 0,0 1 0,0-10 0,0 5 0,0 0 0,0 0-2,0-4 2,0 0 2,0-5-2,-6 0 2,6-8-2,-5 17 8,-1-4-8,0-13 4,6 0-4,0 0 0,-11 30 8,6-5-8,-1 1-9,0 3 9,1-3 1,-1-14-1,0 9 2,1-12-2,5-9 2,0 0-2,0 0 0,-12-30-2,1 5 2,5 8 3,6 13-3,0 4-1,0-17 1,0 8 0,-5 1 0,-1-1 5,-5 9-5,11 0 1,0 0-1,-17-4 2,-6 0-2,1-9 1,-1 9-1,-5-5 1,0 1-1,0 4 3,-6 8-3,-6-8-3,1 4 3,-7-4 1,1-1-1,-11 10-1,-1 3 1,1-4 3,5 5-3,12 3 0,5-7 0,0 3 3,6-8-3,5 0 3,6-8-3,6 3-2,0 1 2,5-4-1,0-1 1,1 5 0,5 4 0,0 0-2,17-8 2,0 3-1,11-3 1,6 4 0,5-5 0,6 1 0,0-5 0,6 0-2,0-8 2,-6 0 2,-5-9-2,-6 9-2,-6 0 2,-11-4 2,-6 3-2,-5 5 0,-6 1 0,-12 7 0,-10 9 0,-1 13-4,-5-1 4,-6 10-4,-5-1 4,-7 4-2,7 1 2,-1-5 2,7-4-2,4-9-2,7 9 2,5-8-1,6-1 1,5-4-3,6-4 3,17-25-2,5-9 2,7-8-1,5-9 1,-1-4-5,7 0 5,-1-17-1,12-51 1,-6 9 0,-11 38 0,-22-5 0,-1-29-1,-11 4 1,0 9 1,-11 38-1,-6 16 2,0 5-2,0 4-2,0 5 2,6 3 1,-1 18-1,1 4 1,5 8-1,6-4 0,0 161 0,0 55 0,0-34 1,0-22-1,-11 27-1,0-56 1,-1-42-1,7-51 1,-1 0 2,0-17-2,-5-21 1,11 0-1,-11-72 0,-6-34 0,0-50 2,0-52-2,-5-16 0,-7 25 0,1 0-2,0 51 2,11 55 1,0 59-1,6 9 1,-1 8-1,1 63-1,0 22 1,5 33 0,-5 69 0,5 67-1,1-55 1,-1-42 3,6-22-3,0-16-2,0-60 2,0-4-1,6-34 2,-6-4-1,11-29-2,0-73 3,12-114-1,-6-4 0,-6-8 0,0 58-4,-5 60 4,-6 30-1,0 42 1,-6 50 0,1 31 2,-1 24-2,0 31-1,1 50 1,-1 38 1,0-12-1,6-39 0,0-20 0,0-27-1,0-49 1,6-10-2,5-50 4,1-26-2,5-29-1,5-89 1,1-47 2,-12 1-2,-11-22-2,-23-199 2,-5 30 0,17 262 0,0 77 0,5 59 7,6 4-7,0 88-1,0 86 1,6 93-1,-1-43 1,7 5 0,-7-60 0,1-25 0,-6-26 0,0-16 0,0-47 0,0-8-2,6-43 0,-6-4 2,5-42 0,-5-30 0,0-51 3,0-42-3,-11-30-1,-6 38 1,-6 13-5,-5-21 5,6 26-4,-7-26 5,7 4-1,-1 72 5,12 55-5,5 4 3,1 1-3,-1 20 2,0 13-2,6-4 2,-5 9-2,5-1 0,0-8-6,-6 5 6,6-5 3,0 0-3,-11-5-1,5 1 1,0-9-1,1 9 1,-1 0 2,6 4-2,0 0 0,0-13 2,6-8-2,-1 8-2,1 9 2,0-9 0,-1-3 0,7-10-2,-7 5 2,1 0 3,0 8-3,-1 5-2,-5-1 2,0 1-1,0 3 1,0 1 2,0 4-4,0 0 2,0 0 0,0 0 0,0 0 2,0 0-2,0 0-3,6-4 3,0 4 3,-6 0-3,0 0 3,5-4-3,-5 4-2,0 0 2,0 0 1,0 0-1,0 0 0,6 4 0,-6-4-1,5-4 1,1-5 0,0 1 0,-1-5-1,7 9 1,-1-5 1,6 5-1,0 8 1,5 9-1,1 0-3,5 0 3,6 3 2,0-3-2,0 0 3,5-13-3,1-9 1,5-3-1,-5-1-1,-1 0 1,-11 1 2,-5 3-2,-1 1-1,1 3 1,-6 5 3,5 0-3,-5 5-3,0-1 3,-5 0 0,-1-4 0,-5 4 1,-1 1-1,-5-5 0,0 0 0,0 0 0,0 0 0,6 4-1,5 0 1,0 0 2,-5 1-2,-6-5-2,0 0 2,11 4 2,1 4-2,-7-8-1,-5 0 1,6 4 1,0 1-1,-6-5-1,0 0 1,0 0 2,0 0-2,0 0-1,0 0 1,0 0 0,0 0 0,0 0 0,0 21 2,5-13-2,1 18 0,0-22 0,-6-4 1,0 0-1,5 4 1,-5-4-1,0 0 0,0 26 0,0-9 4,-5 25-6,-1 4 2,-5 5-1,-1-4 1,1 4 1,5-1-1,1 1 2,-1 0-2,6 0 1,0 0-1,0 4-2,6-5 2,-1-7 3,1-1-3,0 5-1,-1 20 1,1-3-2,-6 12 2,0-4 0,0-34 0,-6 0 1,1 5-1,-1 3-2,0 5 2,-5 0 3,5 16-3,6-7-1,0 3 1,0-25 0,0 5 0,6-1 0,0-4 0,-6 13 0,0 8 1,0-4-1,0 0-1,0-25 1,5 4-1,-5 0 1,0 4 2,0-9-2,-5 14 0,5-1 0,5-8 0,1 0-1,0-9 1,-1 1-1,-5-14 1,6 5 0,-6-13 0,0-4 2,0 0-2,0 0 0,0 0 0,0-12-3,-6-14 3,1 14 5,-1-5-5,6 12-5,0 5 5,0 0 0,0 47 0,0-9 0,0 9 0,6-9 0,-1-4 0,1 0 3,-6-9-3,0-8-3,0-13 3,0-4 0,0-25 0,0-1 0,0-16 0,0 12 0,0 1 0,0 12 0,-6-4 0,6 8 1,-5 4-1,-1 22 0,0 8 1,1 0-1,-1 5-2,6-5 2,0 0-1,0-4 1,0-4-2,-6 4-1,1 0 3,-1 0 1,-5 4-4,5 0 3,1-4 3,-1 4-3,0-12 2,1 3-2,5 5-2,0-17 2,0 0 1,0 0-1,0 0 3,0 0-3,0 0-1,0 0 1,0 0 0,0 0 0,0 0-1,0 17 1,-6-13 3,6-4-3,0 0 0,0 0 0,0 0 3,0 0-3,0 0 4,0 0-4,0 0 3,0 0-3,-17 13-1,6 0 1,-6-1-1,6-3 1,-1-1 2,1 5-2,5-4-1,1-5 1,5-4-1,0 0 3,0 0-2,0 0 0,0 0 0,0 0-1,0 0 1,0 0 2,0 0-2,0 0-1,-6 12 1,6-12-2,0 0 2,-6 0 1,6 0-1,0 0 0,0 0 0,0 0-8,0 0 8,0 0-38,0-12 38,6-1-48</inkml:trace>
</inkml:ink>
</file>

<file path=ppt/ink/ink92.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03:57.451"/>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E5F70F7E-4EF3-40E5-B2A6-EFC6CDCF8D26}" emma:medium="tactile" emma:mode="ink">
          <msink:context xmlns:msink="http://schemas.microsoft.com/ink/2010/main" type="inkDrawing" rotatedBoundingBox="33121,5719 33136,5719 33136,5734 33121,5734" shapeName="Other"/>
        </emma:interpretation>
      </emma:emma>
    </inkml:annotationXML>
    <inkml:trace contextRef="#ctx0" brushRef="#br0">2145-2028,'0'0,"0"0,0 0,0 0,0 0,0 0,0 0,0 0,0 0,0 0,0 0,0 0,0 0,0 0,0 0,0 0,0 0,0 0,0 0,0 0,0 0,0 0,0 0,0 0,0 0,0 0,0 0,0 0,0 0,0 0,0 0,0 0,0 0,0 0,0 0,0 0,0 0,0 0,0 0,0 0,0 0,0 0,0 0,0 0,0 0,0 0,0 0,0 0,0 0,0 0,0 0,0 0,0 0,0 0,0 0,0 0,0 0,0 0,0 0,0 0,0 0,0 0,0 0,0 0,0 0,0 0,0 0,0 0,0 0,0 0,0 0,0 0,0 0,0 0,0 0,0 0,0 0,0 0,0 0,0 0,0 0,0 0</inkml:trace>
  </inkml:traceGroup>
</inkml:ink>
</file>

<file path=ppt/ink/ink93.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03:44.35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2A08A447-3802-48F0-A94F-9BEBE3C7088B}" emma:medium="tactile" emma:mode="ink">
          <msink:context xmlns:msink="http://schemas.microsoft.com/ink/2010/main" type="inkDrawing" rotatedBoundingBox="30976,7747 30991,7747 30991,7762 30976,7762" shapeName="Other"/>
        </emma:interpretation>
      </emma:emma>
    </inkml:annotationXML>
    <inkml:trace contextRef="#ctx0" brushRef="#br0">0 0,'0'0,"0"0,0 0,0 0,0 0,0 0,0 0,0 0,0 0,0 0,0 0,0 0,0 0</inkml:trace>
  </inkml:traceGroup>
</inkml:ink>
</file>

<file path=ppt/ink/ink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6:00.339"/>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714 199 0,'0'0'57,"0"0"-57,-11-8 15,-6-5-15,-5 5 15,-1-1-15,-5 5 2,-6-5-2,0 9 0,-5 5 0,-7-1 0,7-4 0,-1 0 6,6 0-6,1 4 8,4-4-8,7 0 0,-1 0 0,6 0-3,6 0 3,0 0 0,11 0 0,0 0 0,0 0 0,0 0-11,0 0 11,0 0-2,0 0 2,34 4 0,16-4 0,18 0 0,17-4 0,22-4 0,79 3 0,6 5 1,11-4-1,1 0-1,-1 4 1,-11 13 1,0-5-1,-17-8 0,-6 0 0,-11 0 5,-23 0-5,-56 4 2,6 1-2,-6-1 1,0-4-1,-5 0 0,-1 0 0,-11 0-2,-11 0 2,-6 0 3,-11-4-3,-6 4 9,-11 0-9,-6-5 5,-11 5-5,0 0 0,-28 0 0,-11-4 0,-12 0 0,-6 0 0,-10-5 0,-18 9 0,-17 4 0,-67-4-1,-6 0 1,11 0 0,-11 5 0,6 7 1,-6 10-1,-6-10-1,12 14 1,0-9 3,5 8-3,17 0-2,1-8 2,10 0 0,51-4 0,12-5 0,-6 5 0,0 0-1,6 0 1,11-1 0,5-3 0,12-5 0,11 0 0,6 0-1,5 5 1,12-5-5,5 0 5,6-4 2,0 0-2,17 0 2,11 0-2,12 0-4,11-4 4,11 4 2,11-4-2,12-5 7,11 5-7,73 0 0,-11-5 0,6 14 0,0-18 0,-12 13 0,0-4 0,1 4 0,-12 8 0,0 1 2,0-22-2,-11 21 6,-45-3-6,5-10-4,51 1 4,-22 13 4,-52-1-4,1-8-3,-11-4 3,-7 4 3,-5 4-3,-11-8-1,-5-5 1,-1 9 0,-6 0 0,-5 5-3,-5 3 3,-1-8 1,-5 0-1,-1 0 0,1-4-1,-6 4 1,0 0 3,0 0-3,0 0 1,0 0-1,0 0 0,0 0 0,0 0-4,-28 4 4,-12-4-3,-5 0 3,-12-4-5,-10 0 5,-7 4 0,-10 0 0,-18 0 0,-56 4 0,6 0-1,-6 0 1,11 1 2,0 16-2,6-8-1,51 3 1,5-3 4,0 4-4,1 0-2,5-9 2,0 1 1,5-1-1,7-12-1,10 4 1,12-4 4,0 4-4,5-4 1,6 8-1,6-4-1,0-4 1,0 4 1,-1 0-1,1 4 2,-6-4-2,-5 4 2,5 9-2,-5-5-5,5-3 5,0 7-1,6-7 1,5 3 3,0 0-3,6 1-2,1-5 2,-1-8 0,0 8 2,0-4-2,-6 4 1,1-4-1,-1 5-2,-5-1 2,0 4 1,-1-3-1,7 3-2,5 0 2,6-8 2,-1 0-2,7 0-2,5 0 2,0 0-1,0 0 1,0 0-3,0 0 3,0 0 3,0 0-3,0 0-1,0 0 1,0 0 1,0 0-1,0 0-2,0 0 2,0 0-1,0 0 1,0 0-7,11 9 7,6-1 8,5-3-8,7-1-3,-1 4 3,6-3 1,5 3-1,6-4 2,1 1-2,-1-1 1,5 0-1,1 0-2,0-4 2,-6-4 2,0 4-2,1 0 1,4 0-1,1-4 1,0 4-1,5-9 3,-5 9-3,0 5 4,5-1-4,-5-4-1,0 8 1,0-8 1,5 0-1,1 0 0,-6 0 0,-1 4 2,1 1-2,0-10 2,0 1-2,5 0 4,1-4-4,-1 8 0,1 4 0,-12-8-1,0 8 1,6-4 0,-6 4 0,0-4 0,-6 0 0,1 0-3,-6 0 3,0 0 1,0 4-1,-6 0 1,0-4-1,0 0 1,6 5-1,-6-5 0,1 0 0,4 0 0,1 0 0,6-5 1,-1 1-1,6 8-1,1 1 1,-7-1 0,6 0 0,-11-4 0,11 0 0,0 4 0,-5-8 0,5 4 0,-5 4 0,-1-4 0,-5 0 1,0 5-1,5-5-1,1 0 1,-1 0 0,-5-5 0,-6 5 1,1 0-1,-1-4 1,0 4-1,0 0 0,1 0 0,-1-4 0,0 0 0,6 4 0,0-9 0,0 9 0,0-4 0,-1 4 0,-10-4 0,0 0 2,-1-1-2,1 10 0,-1-14 0,1 13-1,-1-4 1,1 0 0,0 0 0,-6-4 0,-1 0 0,1 8 1,0-17-1,-5 18 5,-7-18-5,1 17 1,-6-4-1,0 0 0,0 0 0,6 4 4,-6-4-4,0 0 2,0 0-2,0 0-1,0 0 2,0 0-1,5-8 1,1 8-1,-6 0 8,5-13-8,-5 5 5,0-1-5,0 1 1,0-1-1,0-8 1,0 17-1,0 0-3,0-17 3,0-4 1,0 9-1,0-14 2,-5 5-2,-1 0-1,1 8 1,-1 0 3,0 1-3,-5-5-1,5 0 1,-5-4 2,0 0-2,5-1-1,-5 5 1,0-4 0,-1 0 0,-5 0-2,6 0 2,0 4 1,-1 0-1,7 0 1,-7 4-1,7 5 0,-1-5 0,1 5 1,-1 3-1,6 5-1,-6-4 1,6 4 0,0 0 0,0 0-1,0 0 1,0-8 1,-5 3-1,5 5 0,-6-4 0,6 4 2,-6-4-2,1-4-1,5-1 1,-6-4 1,0 5-1,1-1 0,-7-3 0,1-1-1,0 5 1,-6-1 1,0 5-1,0-5 1,0 1-1,0-1-2,0 5 2,0 0-1,0 0 1,0 0 2,1 4-2,-1 0 0,0 0 0,0-5-1,0 5 1,6-4 0,-1 0 0,-5 4 1,0 0-1,-5 4 0,-1 0 0,-5 5-3,0-1 3,-6 1 3,-6-5-3,1 0-1,-1 0 1,-5-8 1,6 4-1,-1 4 0,1-4 0,-6-4 0,-6 4 0,-6 0 0,1 0 0,5-4 7,-5 4-7,-1 0-6,1-4 6,-1-1 1,-5 5-1,6-4-2,-1-4 2,6 8 0,-5 0 0,0 4 0,-6 0 0,-12 5 1,1-1-1,5-4-2,-5 5 2,-1-5 0,1 0 0,0-4 1,5 5-1,6-10 0,5 5 0,6 5 0,-5-5 0,5 0-2,0 0 2,1 0 0,-1 0 0,0 0 3,6 4-3,0 0-3,-6 0 3,6 1 1,-6-1-1,0 0 4,0 0-4,1 0-5,-1 1 5,0-1 1,0-4-1,6 4 0,0 0 0,0-4-1,5 0 1,1 0 1,5 0-1,6 0-1,-1 0 1,7 0 0,-1 5 0,6-5 2,0 0-2,6-5 2,0 5-2,11 0-2,0 0 2,0 0-1,0 0 1,0 0 1,0 0-1,0 0-1,0 0 1,0 0 0,0 0 0,0 0 18,0 0-18,0 0-19,0 0 19,0 0 2,0 0-2,0 0-1,0 0 1,0 0-1,0 0 1,0 0 2,0 0-2,0 0-2,0 0 2,0 0-1,0 0 1,-12 0 0,12 0 0,0 0-7,0 0 7,0 0 5,0 0-5,0 0 0,0 0-1,0 0 1,-11 5-2,11-5 2,0 0 3,0 0-3,0 0-3,0 0 3,-5 17 0,5 4 0,0 0-1,5 0 1,1 4 0,5 5 0,-5-5-1,5 1 1,-5-1 2,-1-4-2,-5 1-2,0 3 2,0 0 5,0-3-5,0-10-7,0-3 7,0-1-8,0-8 8,0 0-17,12 13 17,-1-9-22,0 0 22,-5-4-24,-6 0 24,0 0-7,0 0 7,0 0 2,0 0-2,0 0-2,0 0 2,0 0 2,0 0-2,0 0 0,0 0 0,0 0-2,0 0 2,0 0 0,0 0 0,0 0 5,0 0-5,5 9 6,1-5-6,-6-4 0,0 0 17,11 9-17,1-9-2,-1 4 2,0 0 2,6 4-2,0 9 2,-6 5-2,1-5 1,-1 4-1,0-4 7,-5-5-7,0-3 2,-1 8-2,1 0-2,5-9 2,0 5 1,12 0-1,5-9 1,6-8-1,0-1 0,-6 5 0,-5 5 2,-1-14-2,1 1 0,-6-1 0,5 13 0,1-8 0,5-4 2,6-5-2,0 4-1,11-3 1,12-9 0,10 4 0,1 0-1,0-4 1,0 4-13,-1 8 13,7-8-17,-1 0 17,0 9-10,6 4 10,6-5-31,5-4 31,51-3-45</inkml:trace>
</inkml:ink>
</file>

<file path=ppt/ink/ink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0:27.40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144 307 0,'0'0'43,"0"0"-43,-6-12-8,1-1 8,-1 9-4,6 4 4,-6-9 16,6 1-16,0-1 15,0-3-15,0 3 5,0 13 4,0-4-9,0 0 0,0 21 4,0 1-4,0-1 6,0 0-6,0 4 3,6 1-3,0-5 8,-1 9-8,1-9 6,11 17 8,0-4-14,0-5-8,-6 5 8,0-4 2,1-1-2,-1 5 1,-6 9-1,1-5 0,0 4 0,-1-12 0,1 4 0,0-9 3,-1 9-3,-5 4 0,0-4 4,-5-5-4,-1-3 1,6-1-1,0 5 0,0-5 0,-6 1 0,6-5 0,0 4 0,0 1 0,6-9 1,-6 4-1,0-4 0,0 0 0,0 0 1,0 4-1,0 0-1,0-4 1,0 8 0,0-4 0,0-4 0,0 5-1,0-1 1,0-9 2,0 5-2,0 4-3,0 1 3,0-14 0,6 9-1,-6-4 1,5 8 0,1-8 1,-6-1-1,6 9-1,-1-4 1,-5-8-1,0-5 1,0-4 2,0 9-2,0 3-1,0 5 1,0-21 2,6 4-2,-6 0-2,0 0 2,0 0 1,0 0-1,0 0 0,0 0 0,0 0 1,0 0-1,6 4 9,-6 0-9,0-4-9,0 0 9,5 5 0,-5-5 0,6 8 1,0-4-1,-6-4-1,0 0 1,0 0 0,0 0 0,0 0 1,5 5-1,1-1 7,-6-4-7,0 0-1,0 0 1,11 4 0,6 5 0,0-1 3,0-8-3,0 4-1,5 0 1,7-8-1,4 4 1,1-4 4,6 0-4,-1 0-1,7 4 1,-1-9 2,5 5-2,7 0 0,-1 12 0,6-12 0,1 0 0,-1 4-2,5 4 2,7-4 2,10 0-2,7-4 0,5-5 0,67-4-1,-27-16 1,-1 29 1,-44-4-1,5-1 0,39 1 0,-50 4 0,5 4 0,0-8 0,1 8 0,-12-4 0,0 5 0,0-5 2,5 0-2,1-9 0,-6 1 0,6 8 0,-6-5 0,5 1 1,-5 4-1,0 4 1,-11-4-1,0 9-1,5-5 1,1 9 0,5-5 0,0 1 1,0-5-1,0-8 0,5 8 0,1-8 2,0 0-2,-6-1-1,0-3 1,5-1 2,1-3-2,0 7 0,-1 1 0,7 0 0,-1 4 0,6-4 2,40-22-2,-12 14-1,-45-1 1,5 4 0,1 5 0,0 0 1,5 0-1,0 8-1,1-4 1,-7-8-1,1 8 1,5-5 3,6-3-3,45-1-1,-16 1 1,-46 4 0,0-1 0,5-3-2,1 8 2,-12-4 2,1 4-2,5 0-1,0 4 1,0-4 0,-6 4 0,1 0 1,5 5-1,-6-5 0,6-4 0,0 0-2,-6 4 2,-11-4 4,1 0-4,-1 5-4,0 7 4,0-7 0,0-1 0,-6 4 3,-5 1-3,0-5-1,0 4 1,0 1-1,-1 4 1,1-9 1,0 4-1,0 1 0,0-14 0,-1 1 0,-5 4 0,1 0 1,-1-12-1,6 3-3,5 9 3,0 0 3,1 0-3,-6 4 0,-6-4 0,0 5-3,0 3 3,0 0 0,6-3 0,0-1 0,0 9 0,5-13 0,1 0 0,-12-5 2,6-3-2,-1 4-2,1-1 2,0 5-1,0 0 1,0-4 4,-1 4-4,1 0-3,0-17 3,0 13 0,0 4 0,-1 0-1,1-8 1,0 8 2,-6-5-2,6-3 0,-6 4 0,-5-5 1,-7 5-1,1 0-2,0 0 2,0-1-1,-6 5 1,6-4 4,0 0-4,0 0-3,0-1 3,0 5 2,-1-4-2,-4 0-1,-1 4 1,-5-4-4,5-1 4,-6 5 4,1 0-4,-1 0 1,1 0-1,0 0 1,-6 0-1,-1 0-3,-4-4 3,-7 4 0,7 0 0,-1 0 0,-5 0 0,-6 0-1,0 0 1,11 4 1,-5-4-1,-1 0 0,7 0 0,-7 0-2,1 5 2,-6-5 1,5 4-1,-5-4-1,0 0 1,12 4 1,-1-4-1,0 0 0,1 9 0,-1-9 0,0 0 0,6-5 3,0 5-3,-6 9-7,1-9 7,-1 4 4,0-4-4,0 0 1,-5 0-1,5 0-1,-5-4 1,5 4 1,-5-4-1,0 4 3,-6 0-3,0 0 1,5 0-1,-5 0 6,0-5-6,0 5 2,0 0-2,0 0 3,6 0-3,-6 0 0,0 0 0,0 0 1,6-8-1,-1 8 1,1-9-1,0-3 1,-1-5-1,6 0 0,-5 0 0,0-8 2,-1-1-2,1 1 0,0-1 0,-1 1-1,1 0 1,0-1 1,-1 5-1,1-13 0,0 0 1,-1 13-1,1 0-1,-1 0 1,1 4 1,-6 0-3,0-9 2,0 5 4,0-4-6,0-9 3,0 0-1,0 9 0,0-9 1,0 4-1,0-4 0,0 1 2,0 3-2,0 9-2,0 0 2,-6 4 0,6-13 0,0-4 0,-5 9 0,-1-5 0,6 0 0,0 5 0,-5 4 0,5 4-1,0 0 1,0 4 1,0 5-1,-6-1 0,6 1 0,0-1 0,0 1 0,0 4-1,0-5 1,0 1-2,0-1 2,-6 1 1,6-1-1,0-3 4,-5 7-4,5 5-4,0 0 4,0 0-3,0 0 3,0 0 0,0 0 0,0 0 1,0-4-1,0 0-1,0 0 1,0 4 0,0-9 0,0 1 0,0-1 0,0 1 1,0 4-1,0 4-1,0-5 1,-6-3-1,0 8 1,6 0 0,-11-4 0,11 4 0,-17 0 0,11-9 1,-5 5-1,0-4-2,0 3 2,-6-7 0,0 12 0,0-9 0,-6 5 0,1 0 1,-7 4-1,1-9-1,0 9 1,-6-4 1,0 0-1,6 0-1,0 4 1,0-5 1,-1 5-1,1-4-2,-6 0 2,0-5 1,-5 9-1,-1 5 0,1-10 0,-6 1-2,11-9 2,-6 13 3,-5 0-3,0-12 1,-11 12-1,-1-4 0,-5 4 0,0 8-1,0-12 1,-6 4 0,-5 4 0,-1 0 1,7 0-1,5-8-1,-1 0 1,1 0-1,0 4 1,0-9 0,0 9 0,0-4 2,6-4-2,5 3-2,0-3 2,0-1 1,0 5-1,1 0 0,-1 0 0,6-5-1,-1-3 1,1 3 2,6 1-2,5-1-1,0-8 1,0 9-1,-5-5 1,-1 9 2,-5-5-2,0 1 0,-6-1 0,-5 5 0,5 0 0,-6-9-2,-5 9 2,0 0 0,-6 8 0,1-4-1,10 8 1,-5-3 1,-6-1-1,1 0 0,-7-8 0,1 4 2,5 8-2,0-3-2,1-1 2,-7-4-1,1 8 1,0-8 2,11-4-2,-1 8-5,1 1 5,0 3 3,-5-4-3,-7 1 1,1-1-1,-1 0-1,1 9 1,-6-1 0,0-3 0,0 4-1,11-5 1,0 9 1,-5 0-1,0-9 0,-6 1 0,0-5 0,5 5 0,1-9 1,0 8-1,-6-4-2,0 0 2,5 1 0,6-1 0,-5-8 2,0 8-2,-1-4-1,1 0 1,-6 0 0,11 4 0,-5-4 1,-1 4-1,-5-8-3,0-4 3,6 12-1,5 0 1,0 5 1,-5-1-1,0-8 0,5 4 0,0-8 4,6 4-4,0-4-2,0 4 2,0 0 0,-6 0 0,6 0-1,0 4 1,0 0 0,0-4 0,0 9 0,0-9 0,0 8 2,-6-4-2,0 5-3,0-9 3,-5 4 2,-6 0-2,-6 5-2,6-5 2,0 5 0,-5 3 0,-1 1 1,-5-9-1,5 0 1,6 1-1,-6-1-2,1 0 2,-1 0 0,0 1 0,12 3 0,-6-8 0,0 4-2,0-4 2,0-4 2,0-4-2,5 3-2,1-3 2,0-1 2,-1 5-2,1 0 1,5 0-1,6 0 0,11-1 0,-5 1-1,5-4 1,0 8-2,6-9 2,-6 5 2,6-5-2,0 5 1,5-9-1,1 9-1,-1-8 1,7 12 1,-1-5-1,0 5-2,0-4 2,0 4 1,0-4-1,6 4 1,0-4-1,0 4-1,-1 0 1,-5 0 2,6 0-2,0 4-4,0 0 4,0 0 1,5-4-1,6 5 1,0-5-1,0 4-1,0-4 1,0 4 0,-5-4 0,5 8 0,-6-3 0,6-1-1,-5 4 1,-1 5 0,-5-9 0,5 9 0,1-4 0,5 3 0,0-8 0,0 5-1,0-5 1,0 9 1,0-9-1,0 5 0,6-5 0,0 0 0,11-4 0,0 0-1,-12 4 1,-5 5 1,6-5-1,11-4-3,0 0 3,0 0 0,0 0 0,0 0-6,0 0 6,0 0-2,0 0 2,0 0 0,0 21 0,6 0-1,5 0 1,0-4-1,6 5 1,0 3 2,6-4-2,5-4-3,6 4 3,5 0 0,1-12 0,5-1 1,6-3-1,11 3 1,6-4-1,-1 0-2,1 1 2,0 3 2,5 1-2,1 12-1,-7 4 1,7-8 1,-12 4-1,0-4-2,0 0 2,0 4 0,0-4 0,0 0 2,0 4-2,-5-4-2,-1 4 2,-5-4 1,6 5-1,-1-10 0,0-3 0,1-1 1,5-4-1,-6 5 0,1-13 0,5 8 0,0 0 0,6-4 0,-1 0 0,1-4 0,0 4 0,0-4 0,5 4 0,0-5 0,1 1 0,-6-4-1,-1 4 1,7-1 1,5 1-1,0-4 1,-6 3-1,12 1 0,-1 4 0,7-8-1,-1-5 1,40-12-1,-51 16 1,0-8 1,0 0-1,0-4-2,-6 17 2,-11-5 1,0 5-1,1 4 0,-1 4 0,0-4 1,-6 5-1,1-10-2,-7 5 2,-4-8 1,-7 8-1,-5-9-3,-6 9 3,-5 0 3,-6 5-3,-6-5 2,-5 4-2,-6-4-1,0 0 1,-23 0 1,-5 0-1,-12-9-1,-10 5 1,-1 0 10,-17 4-10,-11 0-10,-11 13 10,-1-1 0,-10 5 0,-69 9 0,24 8 0,-1-13 0,0 8 0,12-7-2,50-1 2,-5 0 1,-12 0-1,-50 0 1,-1-12-1,7 16-1,16-21 1,51 9-8,-6-9 8,-5 5 8,-1-14-8,12 14 0,0-9 0,6 4 1,0-4-1,5 4 0,6-8 0,5 4-2,1 4 2,5-4 2,6 0-2,5-4-1,7 8 1,-1-8-2,0 0 2,0 8 1,6-4-1,-6 0 0,6 4 0,-1-4 1,1 5-1,0-1 1,5-8-1,1 8-3,-1-4 3,1 0 3,-1 4-3,1 5-2,-1-9 2,6 4 0,0 0 0,0 0 1,0 0-1,0 5-2,0-5 2,6 0 0,-6 1 0,6-1 0,-6 0 0,6 5-1,-1-5 1,1 0-1,-6 0 1,0 5-1,0-5 1,0 4-1,0 1 1,0-1 0,1 1 0,-1 4 0,-6-1 0,6 1-1,0 0 1,6-1 0,0-3 0,5-1 0,-5-3 0,11-5 0,0 0 0,0 0 0,0 0 0,0 0 0,0 0 0,0 0 2,0 0-2,0 0-1,0 0 1,0 0-1,0 0 1,0 0 0,0 0 0,0 0 0,0 0 0,-6 12 0,6 1 0,0-5-4,0 1 4,0-9-2,0 0 2,11 8 1,1-3-1,4-1 0,1 13 0,6-9 0,0 1 0,5-1 1,11 1-1,1 3 3,11 1-3,11-9 1,5 0-1,7-4 0,-1-4 0,12-4 0,11 4 0,56-1 0,-11-7 0,6 3 3,-6 1-3,0-9-2,12-4 2,5 4 3,5-5-3,7-3 2,-12 0-2,11-5 2,-5-4-2,5 9-1,1-5 1,-18 5 6,12 8-6,-6 4-4,-6 13 4,0 0-2,1-13 2,-12 18 2,11-10-2,-5 5-1,6 0 1,-1 0 1,-5-8-1,-12-1-1,-45 5 1,12 4 3,50 0-3,-5-4 0,-6 8 0,-5-12 1,-57 12-1,11-4-3,63 0 3,-24 0 4,-44 0-4,5-4-1,1 12 1,-1-4 1,0-8-1,6 4-2,51 0 2,-17-4 2,-51 12-2,0-3 0,0-1 0,6 0-3,-1-4 3,-10 4 2,-1 1-2,6-5-4,0 8 4,0-4 0,-6 1 0,-5-1 0,0 4 0,0 1 5,-1-1-5,-5 1-3,0-1 3,1-4 1,-7 5-1,0-5-2,1 0 2,5-4 3,0 0-3,6 0 0,-6 0 0,-6 0 0,6 5 0,-5 3 1,5-4-1,0 5-1,0-5 1,12-4-4,-7 0 4,1-4 4,11-5-4,0 5-3,0-4 3,-11-1 4,0 5-4,-1 4 3,-5 0-3,0 0-3,1 0 3,-1 0 1,-6 0-1,-5 0-3,-6 0 3,0 0 2,-5-4-2,-1 4-2,-5 0 2,0 0 0,-6 0 0,0 4-1,1 0 1,-1-4 3,-6 0-3,1 0 0,0-8 0,-1 8 0,1 0 0,-1 0 0,-5-5 0,0 5 1,0 0-1,-6-4-1,1 8 1,-1-8-5,0-4 5,1 3 7,-7-3-7,1-1 4,-1 1-4,7 4 4,-7-5-4,7 5 3,-1 0-3,-5 4 3,5-9-3,-5 5-3,5-9 3,-6 9 0,-5 4 0,6 0 0,-6 0 0,6-8 1,-1 4-1,1-1-1,0 1 1,-1-4 0,-5-5 0,6 17 2,-6-4-2,0 0 0,6 0-1,-6 0 1,5-8-1,1-14 1,0 18 2,-6 4-2,0 0 1,0 0-1,0-8 1,0-1-1,0 1-2,5-5 2,-5 13 2,0 0-2,0 0 1,0 0-1,0-4 0,0 4 0,0-25 2,-5 3-2,-1 1 4,0 0-4,-5 4 0,-12 9-5,1-14 5,-12 10-3,-6-1 3,-10 9 0,-7-9 0,1 9 1,5-9-1,-5 9-1,-1-5 1,1 14 0,-6-22 0,-1 4 3,1 5-3,6-1-1,-1 1 1,-5 3-1,-5-3 1,-7 12-1,1-8 1,5 12 0,-5-12 0,-1 8-1,-5-12 1,0 4 1,0-5-1,12 5 1,-7 0-1,1 4-1,-6-4 1,0 4 1,5 0-1,1 4 0,-6-4 0,-6 0-1,-5 0 1,11 0 1,-6-4-1,1-1-1,-7 5 1,1 0 1,5-4-1,1 8 0,-7-8 0,-5 4 0,1-8 0,-1 12 0,-57 4 0,12-3-1,62-1 1,-6 4-1,-5 1 1,0 3 2,-6-7-2,5 7-2,1-3 2,-6 8 2,0-13-2,12 0 0,-7-4 0,-5 13 0,0-9 0,0 13 2,-39-34-2,50 21-3,-5-4 3,0 5-2,5-10 2,12 14 4,-6-13-4,5 8-1,1-4 1,-6 0-1,5-9 1,7 5 0,-1-4 0,0-5 1,1 5-1,-1 12 0,0-13 0,0 1 0,12-1 0,5 9 0,0-12 0,0 3 2,1 5-2,5-4-2,-1 3 2,7 5 0,-1-4 0,6 8-1,6-8 1,-6 0 1,12 4-1,-1 0-1,1 0 1,5 0 1,5-4-1,1 8-1,0-4 1,11 0 4,-11 0-4,11 0-3,0 0 3,0 0-1,0 0 1,0 0-1,0 0 1,0 0-1,0 0 1,0 0 0,-17 0 1,5-4-1,1 4-2,11 0 2,0 0 1,0 0-1,-23 8 0,1 5 0,-6-5-2,-1 5 2,-4 4 1,-1 4-1,0-4-1,0 0 1,0-4 1,0-1-1,6-7 0,5 7 0,7-12-6,-1 9 6,5-14-16,1 10 16,11-5-40,-28 8 40,-17-12-75</inkml:trace>
</inkml:ink>
</file>

<file path=ppt/ink/ink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0:34.730"/>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C34C8505-568C-49B0-BE1A-42DA3FEF9309}" emma:medium="tactile" emma:mode="ink">
          <msink:context xmlns:msink="http://schemas.microsoft.com/ink/2010/main" type="inkDrawing" rotatedBoundingBox="6765,1169 18908,1326 18877,3745 6733,3588" hotPoints="18624,892 18800,3003 7083,3978 6908,1866" semanticType="enclosure" shapeName="Rectangle">
            <msink:destinationLink direction="with" ref="{02FA226C-BE7A-4F12-B009-3C21E4623054}"/>
          </msink:context>
        </emma:interpretation>
      </emma:emma>
    </inkml:annotationXML>
    <inkml:trace contextRef="#ctx0" brushRef="#br0">96 240 0,'0'0'45,"0"0"-45,5 13 7,1-5-7,0 1 10,-1-5-10,-5-4 2,0 0 2,0 13-4,0-9 2,0-4-2,0 12 0,6-3 0,-6-9 7,0 0 0,6 34-7,-6 8 2,0 0-2,0 9 3,-6 0-3,0-4 2,1-5-2,-1 9-2,0-9 2,6 13 0,0-8 6,6 12-2,5 4-4,1-8 1,-1-12-1,0-1 4,1 0-4,-1 5 1,0 0-1,0 3 0,1-3 0,-1 0-1,-5-5 1,-1 0 2,1-8-2,0 4 0,-1-4-3,1-9 3,-1 14 0,1-6 2,0-3-2,-1 4 2,-5 4-2,0 9-2,0-5 2,0-4 2,0-4-2,0-4 0,0-9 0,0 0-1,0-4 1,0-9 0,0-8 1,0 9-1,0-9 2,-5 4-2,5-4-1,0 0 1,-6 8-1,6-8 1,0 0 7,0 0-7,0 0 0,0 0 0,0 0-1,0 0 1,0 9-1,0-9 1,0 8 1,0-3-1,0-5-2,0 0 2,0 0-1,0 0 1,0 0 2,0 0-2,0 0 0,0 0 0,6 8 0,-1-4 0,1 5-2,0-5 2,-1 4 1,1-3-1,0-1-1,-6-4 5,5 4-4,7 0 0,-1 1 0,0-1 0,0 0 0,1 0 0,-1 1 0,6-1 1,-6 0-1,1 0-1,-1-4 1,6 0 0,5 0 0,7 0 3,4 0-3,1 0 1,6 0-1,5 0 1,0 0-1,-5 0 1,5 4-1,6 5 1,-1-5-1,1 5 3,0-5-3,0 0-3,0-4 3,-6 0 1,-6 4-1,1 1 0,5-5 0,0 4 0,0 4 0,6-3 2,5 7-2,1-3 0,-6 3 0,5-3 0,1 4 0,-1-1 2,0 1-2,1 4-1,5-4 1,-6-5 0,7-4 0,4-4-1,7 0 1,5-4 3,5 4-3,1 0 1,5-4-1,1 4 1,44-4-1,-62 4 2,6-5-2,1 5 0,4 5 0,1-5-1,-6 0 1,6-5-1,5 1 1,0 0 1,-5-5-1,-1 1 1,7-5-1,-1 5 1,0-1-1,-5 5-2,-6 4 2,0 4 0,0 5 0,0-1 2,0 1-2,-5-5-1,-1 0 1,6-4 1,0-4-1,6-5 0,-6 1 0,5-5 0,1 1 0,5-5 1,40-4-1,-56 8 2,-1 0-2,0 0-1,6 9 1,6 0 0,-6 0 0,6-1-1,5 1 1,6-4 1,45-1-1,-22 1 0,-40-1 0,0 1 0,28 4 0,45 8 1,-16 0-1,-57 5 1,-6-1-1,1-8 1,-1 4-1,0 1 0,1 3 0,5-4 1,0 0-1,-6 1-1,0-1 1,6 4-2,0 1 2,1-5 1,-1 0-1,-6-4 1,6-4-1,6 4 0,5 0 0,-5-4 2,-1 4-2,1 0 1,5 4-1,1-4-2,-7 0 2,-5 0 2,0 0-2,6-4-1,0 4 1,-1 0 1,-5 0-1,0 4 0,0 5 0,0-5 2,-5-4-2,5 0 1,-6-4-1,-5-5-3,5 5 3,6 0 1,0-1-1,-5-3 2,-1-1-2,0 1 1,6 8-1,-5-8 1,-1-1-1,-5-8 2,-6 9-2,-6 8 0,1-5 0,-1 1 0,-5 4 0,-6 0-1,0 0 1,-5 0 14,-1 0-14,1 0-13,-6-8 13,0 12-1,-6-8 1,0 0 1,0 4-1,-5-5 0,5 5 0,0 5 1,1-10-1,-1 5 1,6-4-1,0 0 0,5 4 0,1 4-2,-1-4 2,1 0-1,-7 0 1,-4 0 2,5 0-2,-1-8 1,1 12-1,0-8 1,6-1-1,5 5-1,0-4 1,6 0 0,-12 8 0,-5-8 0,0-5 0,-6 5 1,-5 0-1,-6 4 1,0 0-1,-6-4-1,0-9 1,1 9 0,-7 4 0,-5 0-1,0 0 1,0 0 1,0 0-1,0 0 1,6 0-1,0 0 0,-6 0 0,0 0 3,0 0-3,0 0 5,0 0-5,0 0 3,5-4-3,1-5 3,-1 5-3,-5 4-1,0 0 1,0 0 4,0 0-4,0 0 4,0 0-4,0-17 0,0 4 0,0-12 1,0-5-1,0 5 0,0-22 1,6 9-1,-6 0 0,0-4 0,0-9-1,0 0 1,0 0 1,0 0-1,-6 5 2,1-5-2,-1 17 0,1-4 0,-1 9-1,0 3 1,1 5 2,-1 4-2,-5-8 0,5-18 0,0 14 0,1-22 0,-1 4 1,6 9-1,0-8 0,0 8-2,-6 8 2,-5-4 0,0 0 2,0 0-2,-1-8-2,1 4 2,-6-4 1,6-1-1,-1 1 0,1 8 0,-6-4 0,6 4 0,0 4 1,-1 1-1,1 3-2,5-8 3,1 18-1,-1-14 2,1 0-2,-1 5-1,0 4 1,1-5-1,-1 5 1,0 0 1,1 4-1,-1 0 0,6 4 0,0 1-1,0 3 1,0-3 0,0 7 0,0 5 0,0-4 0,0 4 0,0 0 0,-6 0-3,6 0 3,0 0 0,0 0 0,0 0 2,0 0-2,0 0 1,-5 0-1,5 0-2,0 0 2,0 0 1,-12-8-1,-5-1-1,1 5 1,-1-5 0,0 9 0,-12 0-1,1-12 1,-11 8 1,-1 4-1,-5-5 0,0 5 0,-6 0 1,0 0-1,1 0 0,-7-4 0,-5-4-1,-6 8 1,-5 0 0,5-5 0,-11 10 0,-6-1 0,-11-4 0,6 0 0,-6 8-1,-62-8 1,17 17 1,11-4-1,40-5 4,-6-3-4,-51 3-5,12 5 5,50-13 0,-11 4 0,6-4-1,-6 4 1,-6 0 1,-61-8-1,21-4 1,47 4-1,-7 4-3,-45-9 3,12-4 3,50 9-3,-5 4 0,-12-4 0,-39-9-2,51-4 2,-6 5 0,-45-5 0,56 17 0,-11-5 0,-62 10 2,17-1-2,51-4 0,-6 4 0,-62 5-2,28-1 2,45 5 0,-5-1 0,-6 1 2,5 0-2,1-5-3,0-3 3,-6-1 1,6 4-1,11-4 1,-6-4-1,0-4 0,1-4 0,-7 8 0,7-4 0,-7 4-1,-5 4 1,0 0 0,-39 4 0,50 1-1,-5-5 1,0 9 2,-6 4-2,-34-4-1,45-9 1,0 8 0,-5-7 0,11 3 0,-6-8 0,-5 9 1,-6-1-1,-5 1-1,-40-1 1,50 0 0,-10 1 0,-46 4 1,11 4-1,46-13-1,0 0 1,-6 0 0,-6 1 0,-50-1 1,11 4-1,62-12 0,0 4 0,-6-4 0,-5-5 0,-1 1-2,7 4 2,-1-5 2,-5 1-2,-1-5 0,1 9 0,11-5 0,6 5 0,5 4 0,0-4 0,6 4 0,0 0 0,0-4-2,6-9 2,5 13 2,6-4-2,-1 4 0,7-5 0,-1 5-1,7 0 1,-1-4 1,5 0-1,1 0 2,6 4-2,5-5 1,0-3-1,0 8-3,0-8 3,0 3 1,0 1-1,0 0 1,0 4-1,0 0 1,6-4-1,0 4 0,-1 0 0,-5 0 1,6-9-1,-6 9-3,6 4 3,0-8-1,-1 4 1,1 0 0,0 0 0,11 0 2,-17 4-2,6-4-1,11 0 1,0 0-1,0 0 1,-17 0 3,0 5-4,0-5 1,0-5 0,0 5 0,0 0-1,0 0 1,0 0 1,-6-4-1,1 0-2,-1 0 2,1-1 2,5 5-2,0-4-2,0 4 2,0 4 1,6-12-1,-1 8 0,1 4 0,0 0 1,11-4-3,-11 5 2,-1-14 1,1 13-1,11-4 1,-6 0-1,6 0-2,0 0 2,-11-4-1,5 0 1,6 4 0,-11-13-15,0 5 15,-6 12-40,-11 9 40,-6-1-57</inkml:trace>
  </inkml:traceGroup>
</inkml:ink>
</file>

<file path=ppt/ink/ink97.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74.56107" units="1/cm"/>
          <inkml:channelProperty channel="Y" name="resolution" value="499.65302" units="1/cm"/>
        </inkml:channelProperties>
      </inkml:inkSource>
      <inkml:timestamp xml:id="ts0" timeString="2013-08-25T11:00:38.21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B68AC58B-B34C-44F7-A6AE-7BB76429C72C}" emma:medium="tactile" emma:mode="ink">
          <msink:context xmlns:msink="http://schemas.microsoft.com/ink/2010/main" type="inkDrawing" rotatedBoundingBox="9940,12942 10800,11111 10813,11117 9952,12948" semanticType="callout" shapeName="Other">
            <msink:sourceLink direction="with" ref="{19093101-726E-4C23-941C-799E6775D1AD}"/>
          </msink:context>
        </emma:interpretation>
      </emma:emma>
    </inkml:annotationXML>
    <inkml:trace contextRef="#ctx0" brushRef="#br0">0 0,'0'0,"0"0,0 0,0 0,0 0,0 0,0 0,0 0,0 0</inkml:trace>
    <inkml:trace contextRef="#ctx0" brushRef="#br0" timeOffset="1081.6551">853-1816,'0'0,"0"0,0 0,0 0,0 0,0 0,0 0,0 0,0 0,0 0,0 0,0 0,0 0</inkml:trace>
  </inkml:traceGroup>
</inkml:ink>
</file>

<file path=ppt/ink/ink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3:48.83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02FA226C-BE7A-4F12-B009-3C21E4623054}" emma:medium="tactile" emma:mode="ink">
          <msink:context xmlns:msink="http://schemas.microsoft.com/ink/2010/main" type="inkDrawing" rotatedBoundingBox="8798,5735 8845,12039 8739,12040 8693,5736" semanticType="callout" shapeName="Other">
            <msink:sourceLink direction="with" ref="{C34C8505-568C-49B0-BE1A-42DA3FEF9309}"/>
          </msink:context>
        </emma:interpretation>
      </emma:emma>
    </inkml:annotationXML>
    <inkml:trace contextRef="#ctx0" brushRef="#br0">73 0 0,'0'0'47,"0"-9"-47,0 30 0,0-16 0,0-5 4,0 0-4,0 0 2,0 0-2,0 0 3,0 0-3,0 0 11,0 0-3,0 0-8,0 0 2,0 0 0,0 0-2,0 0 2,0 0-2,0 12 0,0 1 0,0 0-1,0 8 1,0 0 1,0 4-1,0-8 2,0 5-2,6-10 0,-1 35 0,1 12 0,-1-4 3,-5 0-3,0-4 0,0 0 0,0-13 3,0 0-3,0 13 4,0 0-4,0-5 2,0-12-2,0 21 0,-5 4 4,-6-8-4,-1 0 4,1 0-4,0 4 0,-1-9 0,1 9 0,5 0 0,1-4 2,-1 0-2,1 0-2,5 0 2,0-18 1,5-11-1,1 7-1,-1 5 1,1-4 0,5 12 0,1 0 0,-7 5 0,1-5 2,0 1-2,-1-10-1,1-3 1,0-5 1,-6 9-3,0 4 2,5-4 2,-5 9-4,6 3 2,-1-3 0,1 3 0,0 5 2,-6-9-2,0-8 0,0 17-1,0 0 1,0-5 1,0 5-1,0-4-1,0 3 1,0-7 1,0-14-1,0 10 0,0-6 0,0 1 0,5 0 0,-5 8 0,0 1 0,0 3 0,0-3 0,0 3-5,0-8 5,0-4 0,0 4 5,0-4-5,0 0 0,-5 0 0,-1 0-2,0 8 2,1-4 2,5 0-2,0 13-1,0-9 1,0 1 0,0-5 0,0-4 0,0 0 0,0-1 0,0 1 0,5 4-1,-5 5 1,0-1 0,0-4 0,6 0 2,-6-4-2,0 0 0,0 0 0,0-4 0,0 3 1,-6 10-3,1-5 2,-1 4 1,1-12-1,5 8-1,0-4 1,0-9 0,-6 1 0,6-1 1,-6 9-1,6-9-1,0 9 1,0-8 1,0-5-1,0 0 2,0-4-2,0 0-4,0 4 4,6 0 0,0 0 0,-1 0 0,1-4 0,-1 4 2,1-8-2,0 4-5,-1 0 5,1 0 3,0 0-3,-6 0 0,0 4 0,0 4 4,0 1-4,0-1-4,0 5 4,0-5 0,0 1 0,0-1 1,0-4-1,0 5 0,-6 7 0,0-7 0,1 4 0,-1 3 1,6-11-1,0 7 1,0-3-1,0 7 0,0 10-2,0-18 2,6 1 1,-6-5-1,5-9 0,1 10-1,0-5 1,-1-9 1,-5 0-1,0-8 0,6 9 0,-6-9 0,0 21 0,-6 5 0,6 3 0,0-3 0,-5 3 1,-1-3-1,6 3 1,-6 1-1,6-1-1,-5 1 1,5-4 0,0-1 1,-6 0-1,6-8 0,0 0 0,0-8-1,0-9 1,0 12-1,0 1 1,0-9 0,0-4 0,0 0 1,0 9-1,0-9 0,0 12 0,0-3 0,0-9 0,0 17 0,0 0 0,0-5-1,0-7 1,0-5 1,6 17-1,-6-5 1,5 1-1,-5 0 0,0-1-3,0-3 3,0-1 4,0-8-4,0 13 1,-5 0-1,5-5-2,0-8 2,0 13 1,0 0-1,0-5-1,0 5 1,0-9 0,0-4 0,0 9-1,0-9 1,0 8 4,0-8-4,0 17-3,0-4 3,0 4 2,0-1-2,0-7 2,0-1-2,0 1-2,0-5 2,0-4 1,0 4-1,0-4 0,0 0 0,0 0-1,0 0 1,0 0 0,0 13 0,0 4 0,0-17 0,0 0 0,0 0 0,0 13-11,-6-1 11,6-7-89,0-5 89,-22 0-8</inkml:trace>
  </inkml:traceGroup>
</inkml:ink>
</file>

<file path=ppt/ink/ink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traceFormat>
        <inkml:channelProperties>
          <inkml:channelProperty channel="X" name="resolution" value="374.56107" units="1/cm"/>
          <inkml:channelProperty channel="Y" name="resolution" value="499.65302" units="1/cm"/>
          <inkml:channelProperty channel="F" name="resolution" value="0" units="1/dev"/>
        </inkml:channelProperties>
      </inkml:inkSource>
      <inkml:timestamp xml:id="ts0" timeString="2013-08-25T11:03:52.843"/>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64CEB660-8182-4AE5-8532-81AE29A79F28}" emma:medium="tactile" emma:mode="ink">
          <msink:context xmlns:msink="http://schemas.microsoft.com/ink/2010/main" type="inkDrawing" rotatedBoundingBox="8855,11836 20883,11833 20884,12175 8856,12179" semanticType="callout" shapeName="Other">
            <msink:sourceLink direction="with" ref="{AF27E814-23F5-44DB-A96B-DC3AE07B10CA}"/>
          </msink:context>
        </emma:interpretation>
      </emma:emma>
    </inkml:annotationXML>
    <inkml:trace contextRef="#ctx0" brushRef="#br0">0 273 0,'0'0'28,"0"0"-28,0 0 6,0 0-6,0 0 21,0 0-21,0 0 11,0 0-11,0 0 3,0 0-3,0 0-1,0 0 1,0 0 1,0 0-1,0 0 0,0 0 0,0 0 3,0 0-3,0 0 7,0 0-7,0 0 2,0 0-2,6 8 5,-1-8-5,-5 0 5,11 0-5,1 5 2,-1-5-2,-5 8-1,5 0 1,0 1 0,6-1 0,6 1-1,5-5 1,6-4 4,11 4-4,6-8 3,5 0-3,1 0 2,5-1-2,6 5 3,5-4-3,-5 0 2,-1-5-2,7 1 2,5 4-2,5-9 4,7 5-4,56-22 3,-6 21-3,-6-3 0,-56 3 0,11-8 1,63-12-1,-12-5 1,57 8-1,-35 5 4,-27 9-4,-52-1 0,7 9 0,-1-5 1,-5 5-1,5 4 2,-5-4-2,-1-5 1,1-8-1,-6 9 2,-6 8-2,-5-9 0,0 14 0,-6-5 2,0 4-2,-6 4 0,1 1 0,-1 4-1,-5-1 1,0 1 0,5 0 0,1-1-1,5 1 1,0-9 2,0 0-2,0 5 3,0-9-3,6 4-2,5 0 2,6-4 1,0 5-1,0-5 1,6 0-1,0 0-11,-1 0 11,-5 0 12,-5 0-12,-1 0-1,1 4 1,-1 0 1,0 5-1,-5-5-3,5-4 3,1 13 2,-1-5-2,6-4-1,0 0 1,-5 1 2,-7-1-2,1 4 1,5-3-1,1 3-2,-1-8 2,1 4 2,5 1-2,5-1-1,1 0 1,5 0-1,-11 0 1,6 1 1,0-1-1,5 0 1,-5-4-1,-6-4 0,5 4 0,1 4-1,0 0 1,-1 1 0,-5 3 0,6-4 0,0-4 0,-1 0 1,1-4-1,-6 0 0,6 0 0,-6 4 0,0-5 0,0 5 2,-6-4-2,0 4-2,-10 0 2,-1 0 0,0 0 0,0 0 1,0 0-1,0 0 1,-6 0-1,-5-4 0,0 8 0,0-8 0,5 0 0,-5 8 0,6 0 0,-1-4 1,6 4-1,-5-8 1,-7 0-1,1 8 0,6-4 0,-1 0-1,0-4 1,1 4 1,-1 0-1,-10 0 1,-1 0-1,0-4-1,0-1 1,-6 5 0,1 0 0,0 0-1,-7 0 1,1 0 4,0 0-4,0 5-3,0-10 3,0 10 0,0-5 0,-1 0 2,-4-9-2,-1 18-2,0-5 2,0 0 2,6-8-2,0 8-2,0-8 2,0 8 1,5-12-1,1 12 1,-1-8-1,1 4-1,5-5 1,0 5-1,0 0 1,0 0 2,1 0-2,-1 0 1,-6 0-1,-5 0-1,6 0 1,-6-4 1,-1 0-1,-4 4 0,-1 0 0,0 0-1,0-4 1,1 0 1,-1-1-1,0 5-1,0-4 1,0 0 1,1 4-1,-1-4-1,6 4 1,-6-5 0,0-7 0,-5 7-1,-1 1 1,1 0 2,-6-13-2,0 17-1,5 0 1,-5 0 0,0-8 0,0 3 0,0 10 0,6-10 0,-1 5 0,1-4-3,-1 4 3,1 0 3,0 0-3,-1 0-1,1 0 1,-6-4 1,0 8-1,-6-4 1,0-4-1,0 8-1,-5-8 1,5 8-3,-5 0 3,-6-4 3,11 0-3,-5 0-2,-6 0 2,0 0 2,6 0-2,-6 0 0,5-4 0,-5 4-1,0 0 1,0 0-2,0 0 2,0 0 2,0 0-2,0 0-2,0 0 2,0 0-13,0 0-66,-34 9 79,-5-18-43</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678581C0-756F-46B1-9F59-48AE178AA4BD}" type="datetimeFigureOut">
              <a:rPr lang="en-US" smtClean="0"/>
              <a:t>12/19/14</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FD2A49AA-5FD4-4CE5-BA3F-C4BFAFD4308B}" type="slidenum">
              <a:rPr lang="en-US" smtClean="0"/>
              <a:t>‹#›</a:t>
            </a:fld>
            <a:endParaRPr lang="en-US"/>
          </a:p>
        </p:txBody>
      </p:sp>
    </p:spTree>
    <p:extLst>
      <p:ext uri="{BB962C8B-B14F-4D97-AF65-F5344CB8AC3E}">
        <p14:creationId xmlns:p14="http://schemas.microsoft.com/office/powerpoint/2010/main" val="904524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Apprentice Model is a way to organize all we do in a simple way to help others to be</a:t>
            </a:r>
            <a:r>
              <a:rPr lang="en-US" baseline="0" dirty="0" smtClean="0"/>
              <a:t> motivated</a:t>
            </a:r>
            <a:r>
              <a:rPr lang="en-US" dirty="0" smtClean="0"/>
              <a:t>.  Apprentices</a:t>
            </a:r>
            <a:r>
              <a:rPr lang="en-US" baseline="0" dirty="0" smtClean="0"/>
              <a:t> are not punished when they make a mistake, they are taught.</a:t>
            </a:r>
          </a:p>
          <a:p>
            <a:r>
              <a:rPr lang="en-US" baseline="0" dirty="0" smtClean="0"/>
              <a:t>What is implicit in the apprentice model is that they cannot do the behavior yet.  They have to learn it.  Implicit in the behavioral model is that people are not motivated to do the behavior but they can.</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1</a:t>
            </a:fld>
            <a:endParaRPr lang="en-US"/>
          </a:p>
        </p:txBody>
      </p:sp>
    </p:spTree>
    <p:extLst>
      <p:ext uri="{BB962C8B-B14F-4D97-AF65-F5344CB8AC3E}">
        <p14:creationId xmlns:p14="http://schemas.microsoft.com/office/powerpoint/2010/main" val="2777162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Pick apart part 1, segment</a:t>
            </a:r>
            <a:r>
              <a:rPr lang="en-US" baseline="0" dirty="0" smtClean="0"/>
              <a:t> 1.  He talks about not being dependent on SR+ for long term yet most programs that run on these principles use them without any thought of how to get rid of them.  This may be the most important and condemning principle to behavioral programs.</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14</a:t>
            </a:fld>
            <a:endParaRPr lang="en-US"/>
          </a:p>
        </p:txBody>
      </p:sp>
    </p:spTree>
    <p:extLst>
      <p:ext uri="{BB962C8B-B14F-4D97-AF65-F5344CB8AC3E}">
        <p14:creationId xmlns:p14="http://schemas.microsoft.com/office/powerpoint/2010/main" val="265644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229" indent="-231229">
              <a:buAutoNum type="arabicPeriod"/>
            </a:pPr>
            <a:r>
              <a:rPr lang="en-US" dirty="0" smtClean="0"/>
              <a:t>Children</a:t>
            </a:r>
            <a:r>
              <a:rPr lang="en-US" baseline="0" dirty="0" smtClean="0"/>
              <a:t> who showed intrinsic interest in the activity were selected.</a:t>
            </a:r>
          </a:p>
          <a:p>
            <a:pPr marL="231229" indent="-231229">
              <a:buAutoNum type="arabicPeriod"/>
            </a:pPr>
            <a:r>
              <a:rPr lang="en-US" baseline="0" dirty="0" smtClean="0"/>
              <a:t>Experiment done.</a:t>
            </a:r>
          </a:p>
          <a:p>
            <a:pPr marL="231229" indent="-231229">
              <a:buAutoNum type="arabicPeriod"/>
            </a:pPr>
            <a:r>
              <a:rPr lang="en-US" baseline="0" dirty="0" smtClean="0"/>
              <a:t>This time data is from 2 weeks after the trial and is a measure of the subsequent interest in the activity.</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15</a:t>
            </a:fld>
            <a:endParaRPr lang="en-US"/>
          </a:p>
        </p:txBody>
      </p:sp>
    </p:spTree>
    <p:extLst>
      <p:ext uri="{BB962C8B-B14F-4D97-AF65-F5344CB8AC3E}">
        <p14:creationId xmlns:p14="http://schemas.microsoft.com/office/powerpoint/2010/main" val="2479271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get this study in order to get the exact numbers for graph.</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17</a:t>
            </a:fld>
            <a:endParaRPr lang="en-US"/>
          </a:p>
        </p:txBody>
      </p:sp>
    </p:spTree>
    <p:extLst>
      <p:ext uri="{BB962C8B-B14F-4D97-AF65-F5344CB8AC3E}">
        <p14:creationId xmlns:p14="http://schemas.microsoft.com/office/powerpoint/2010/main" val="3275870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18</a:t>
            </a:fld>
            <a:endParaRPr lang="en-US"/>
          </a:p>
        </p:txBody>
      </p:sp>
    </p:spTree>
    <p:extLst>
      <p:ext uri="{BB962C8B-B14F-4D97-AF65-F5344CB8AC3E}">
        <p14:creationId xmlns:p14="http://schemas.microsoft.com/office/powerpoint/2010/main" val="151053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numbers are a summary of percentage of maximal earnings taken</a:t>
            </a:r>
            <a:r>
              <a:rPr lang="en-US" baseline="0" dirty="0" smtClean="0"/>
              <a:t> from table 3 by adding numbers for each group</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19</a:t>
            </a:fld>
            <a:endParaRPr lang="en-US"/>
          </a:p>
        </p:txBody>
      </p:sp>
    </p:spTree>
    <p:extLst>
      <p:ext uri="{BB962C8B-B14F-4D97-AF65-F5344CB8AC3E}">
        <p14:creationId xmlns:p14="http://schemas.microsoft.com/office/powerpoint/2010/main" val="3893540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of Experimental Psychology, 1962, </a:t>
            </a:r>
            <a:r>
              <a:rPr lang="en-US" dirty="0" err="1" smtClean="0"/>
              <a:t>Glucksburg</a:t>
            </a:r>
            <a:endParaRPr lang="en-US" dirty="0" smtClean="0"/>
          </a:p>
          <a:p>
            <a:r>
              <a:rPr lang="en-US" dirty="0" smtClean="0"/>
              <a:t>We need</a:t>
            </a:r>
            <a:r>
              <a:rPr lang="en-US" baseline="0" dirty="0" smtClean="0"/>
              <a:t> to get the original study in order to summarize the data.  Incentivized group took 3.5 minutes longer to complete the task.  How long in comparison was that?</a:t>
            </a:r>
          </a:p>
          <a:p>
            <a:r>
              <a:rPr lang="en-US" baseline="0" dirty="0" smtClean="0"/>
              <a:t>Both studies are contained in </a:t>
            </a:r>
            <a:r>
              <a:rPr lang="en-US" baseline="0" dirty="0" err="1" smtClean="0"/>
              <a:t>Glucksberg</a:t>
            </a:r>
            <a:r>
              <a:rPr lang="en-US" baseline="0" dirty="0" smtClean="0"/>
              <a:t> ‘62, tacks in box and out.</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20</a:t>
            </a:fld>
            <a:endParaRPr lang="en-US"/>
          </a:p>
        </p:txBody>
      </p:sp>
    </p:spTree>
    <p:extLst>
      <p:ext uri="{BB962C8B-B14F-4D97-AF65-F5344CB8AC3E}">
        <p14:creationId xmlns:p14="http://schemas.microsoft.com/office/powerpoint/2010/main" val="2320388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25</a:t>
            </a:fld>
            <a:endParaRPr lang="en-US"/>
          </a:p>
        </p:txBody>
      </p:sp>
    </p:spTree>
    <p:extLst>
      <p:ext uri="{BB962C8B-B14F-4D97-AF65-F5344CB8AC3E}">
        <p14:creationId xmlns:p14="http://schemas.microsoft.com/office/powerpoint/2010/main" val="822407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27</a:t>
            </a:fld>
            <a:endParaRPr lang="en-US"/>
          </a:p>
        </p:txBody>
      </p:sp>
    </p:spTree>
    <p:extLst>
      <p:ext uri="{BB962C8B-B14F-4D97-AF65-F5344CB8AC3E}">
        <p14:creationId xmlns:p14="http://schemas.microsoft.com/office/powerpoint/2010/main" val="2800736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that</a:t>
            </a:r>
            <a:r>
              <a:rPr lang="en-US" baseline="0" dirty="0" smtClean="0"/>
              <a:t> the action is really in the yellow squares ask what is going on.  The consequence actually causes a shake up </a:t>
            </a:r>
            <a:r>
              <a:rPr lang="en-US" baseline="0" dirty="0" err="1" smtClean="0"/>
              <a:t>up</a:t>
            </a:r>
            <a:r>
              <a:rPr lang="en-US" baseline="0" dirty="0" smtClean="0"/>
              <a:t> front.</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28</a:t>
            </a:fld>
            <a:endParaRPr lang="en-US"/>
          </a:p>
        </p:txBody>
      </p:sp>
    </p:spTree>
    <p:extLst>
      <p:ext uri="{BB962C8B-B14F-4D97-AF65-F5344CB8AC3E}">
        <p14:creationId xmlns:p14="http://schemas.microsoft.com/office/powerpoint/2010/main" val="78425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2</a:t>
            </a:r>
            <a:r>
              <a:rPr lang="en-US" baseline="30000" dirty="0" smtClean="0"/>
              <a:t>nd</a:t>
            </a:r>
            <a:r>
              <a:rPr lang="en-US" dirty="0" smtClean="0"/>
              <a:t> set of brain pictures.</a:t>
            </a:r>
          </a:p>
          <a:p>
            <a:r>
              <a:rPr lang="en-US" dirty="0" smtClean="0"/>
              <a:t>Point is that anticipation of reward and punishment lights brains up differently.</a:t>
            </a:r>
          </a:p>
          <a:p>
            <a:r>
              <a:rPr lang="en-US" dirty="0" smtClean="0"/>
              <a:t>Figure 3 a (reward) &amp; c </a:t>
            </a:r>
            <a:r>
              <a:rPr lang="en-US" smtClean="0"/>
              <a:t>(punishment)</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30</a:t>
            </a:fld>
            <a:endParaRPr lang="en-US"/>
          </a:p>
        </p:txBody>
      </p:sp>
    </p:spTree>
    <p:extLst>
      <p:ext uri="{BB962C8B-B14F-4D97-AF65-F5344CB8AC3E}">
        <p14:creationId xmlns:p14="http://schemas.microsoft.com/office/powerpoint/2010/main" val="3203354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these things have in common?</a:t>
            </a:r>
          </a:p>
          <a:p>
            <a:r>
              <a:rPr lang="en-US" dirty="0" smtClean="0"/>
              <a:t>Where is the external reward in these things?</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5</a:t>
            </a:fld>
            <a:endParaRPr lang="en-US"/>
          </a:p>
        </p:txBody>
      </p:sp>
    </p:spTree>
    <p:extLst>
      <p:ext uri="{BB962C8B-B14F-4D97-AF65-F5344CB8AC3E}">
        <p14:creationId xmlns:p14="http://schemas.microsoft.com/office/powerpoint/2010/main" val="1836961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PTSD MV example of perspective</a:t>
            </a:r>
            <a:r>
              <a:rPr lang="en-US" baseline="0" dirty="0" smtClean="0"/>
              <a:t> taking.</a:t>
            </a:r>
          </a:p>
          <a:p>
            <a:r>
              <a:rPr lang="en-US" baseline="0" dirty="0" smtClean="0"/>
              <a:t>Robert Patrick example of relatedness being the foundation of motivation, not cigarettes.  Not motivated to do anything until relationship </a:t>
            </a:r>
            <a:r>
              <a:rPr lang="en-US" baseline="0" dirty="0" err="1" smtClean="0"/>
              <a:t>mileau</a:t>
            </a:r>
            <a:r>
              <a:rPr lang="en-US" baseline="0" dirty="0" smtClean="0"/>
              <a:t> changed.</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37</a:t>
            </a:fld>
            <a:endParaRPr lang="en-US"/>
          </a:p>
        </p:txBody>
      </p:sp>
    </p:spTree>
    <p:extLst>
      <p:ext uri="{BB962C8B-B14F-4D97-AF65-F5344CB8AC3E}">
        <p14:creationId xmlns:p14="http://schemas.microsoft.com/office/powerpoint/2010/main" val="3441130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PTSD MV example of perspective</a:t>
            </a:r>
            <a:r>
              <a:rPr lang="en-US" baseline="0" dirty="0" smtClean="0"/>
              <a:t> taking.</a:t>
            </a:r>
          </a:p>
          <a:p>
            <a:r>
              <a:rPr lang="en-US" baseline="0" dirty="0" smtClean="0"/>
              <a:t>Robert Patrick example of relatedness being the foundation of motivation, not cigarettes.  Not motivated to do anything until relationship </a:t>
            </a:r>
            <a:r>
              <a:rPr lang="en-US" baseline="0" dirty="0" err="1" smtClean="0"/>
              <a:t>mileau</a:t>
            </a:r>
            <a:r>
              <a:rPr lang="en-US" baseline="0" dirty="0" smtClean="0"/>
              <a:t> changed.</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38</a:t>
            </a:fld>
            <a:endParaRPr lang="en-US"/>
          </a:p>
        </p:txBody>
      </p:sp>
    </p:spTree>
    <p:extLst>
      <p:ext uri="{BB962C8B-B14F-4D97-AF65-F5344CB8AC3E}">
        <p14:creationId xmlns:p14="http://schemas.microsoft.com/office/powerpoint/2010/main" val="3441130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41</a:t>
            </a:fld>
            <a:endParaRPr lang="en-US"/>
          </a:p>
        </p:txBody>
      </p:sp>
    </p:spTree>
    <p:extLst>
      <p:ext uri="{BB962C8B-B14F-4D97-AF65-F5344CB8AC3E}">
        <p14:creationId xmlns:p14="http://schemas.microsoft.com/office/powerpoint/2010/main" val="327789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6</a:t>
            </a:fld>
            <a:endParaRPr lang="en-US"/>
          </a:p>
        </p:txBody>
      </p:sp>
    </p:spTree>
    <p:extLst>
      <p:ext uri="{BB962C8B-B14F-4D97-AF65-F5344CB8AC3E}">
        <p14:creationId xmlns:p14="http://schemas.microsoft.com/office/powerpoint/2010/main" val="224853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fundamental tenet of motivation research and theory has been that people make choices based on a cost benefit analysis of what they stand to gain and what risk they are taking in pursuit of that goal.</a:t>
            </a:r>
          </a:p>
          <a:p>
            <a:r>
              <a:rPr lang="en-US" baseline="0" dirty="0" smtClean="0"/>
              <a:t>The absence of external rewards such as pay, working conditions, and job security led to dissatisfaction among workers, but their presence did not lead to satisfaction.</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7</a:t>
            </a:fld>
            <a:endParaRPr lang="en-US"/>
          </a:p>
        </p:txBody>
      </p:sp>
    </p:spTree>
    <p:extLst>
      <p:ext uri="{BB962C8B-B14F-4D97-AF65-F5344CB8AC3E}">
        <p14:creationId xmlns:p14="http://schemas.microsoft.com/office/powerpoint/2010/main" val="186353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Certainly not as predictable as we would like it to be.</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8</a:t>
            </a:fld>
            <a:endParaRPr lang="en-US"/>
          </a:p>
        </p:txBody>
      </p:sp>
    </p:spTree>
    <p:extLst>
      <p:ext uri="{BB962C8B-B14F-4D97-AF65-F5344CB8AC3E}">
        <p14:creationId xmlns:p14="http://schemas.microsoft.com/office/powerpoint/2010/main" val="427093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Motivation is often considered a singular construct rather than a hierarchy.</a:t>
            </a:r>
            <a:r>
              <a:rPr lang="en-US" baseline="0" dirty="0" smtClean="0"/>
              <a:t>  So discussion in the infant study was not about what type of motivation was driving behavior but rather about</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9</a:t>
            </a:fld>
            <a:endParaRPr lang="en-US"/>
          </a:p>
        </p:txBody>
      </p:sp>
    </p:spTree>
    <p:extLst>
      <p:ext uri="{BB962C8B-B14F-4D97-AF65-F5344CB8AC3E}">
        <p14:creationId xmlns:p14="http://schemas.microsoft.com/office/powerpoint/2010/main" val="214781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case of mixing up biological motivations with extrinsic motivation and</a:t>
            </a:r>
            <a:r>
              <a:rPr lang="en-US" baseline="0" dirty="0" smtClean="0"/>
              <a:t> applying extrinsic motivational strategies to biological motivations.</a:t>
            </a:r>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10</a:t>
            </a:fld>
            <a:endParaRPr lang="en-US"/>
          </a:p>
        </p:txBody>
      </p:sp>
    </p:spTree>
    <p:extLst>
      <p:ext uri="{BB962C8B-B14F-4D97-AF65-F5344CB8AC3E}">
        <p14:creationId xmlns:p14="http://schemas.microsoft.com/office/powerpoint/2010/main" val="209439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picking up baby and treating help them learn to discriminate states and lessen crying.</a:t>
            </a:r>
          </a:p>
          <a:p>
            <a:endParaRPr lang="en-US" dirty="0"/>
          </a:p>
        </p:txBody>
      </p:sp>
      <p:sp>
        <p:nvSpPr>
          <p:cNvPr id="4" name="Slide Number Placeholder 3"/>
          <p:cNvSpPr>
            <a:spLocks noGrp="1"/>
          </p:cNvSpPr>
          <p:nvPr>
            <p:ph type="sldNum" sz="quarter" idx="10"/>
          </p:nvPr>
        </p:nvSpPr>
        <p:spPr/>
        <p:txBody>
          <a:bodyPr/>
          <a:lstStyle/>
          <a:p>
            <a:fld id="{FD2A49AA-5FD4-4CE5-BA3F-C4BFAFD4308B}" type="slidenum">
              <a:rPr lang="en-US" smtClean="0"/>
              <a:t>12</a:t>
            </a:fld>
            <a:endParaRPr lang="en-US"/>
          </a:p>
        </p:txBody>
      </p:sp>
    </p:spTree>
    <p:extLst>
      <p:ext uri="{BB962C8B-B14F-4D97-AF65-F5344CB8AC3E}">
        <p14:creationId xmlns:p14="http://schemas.microsoft.com/office/powerpoint/2010/main" val="65939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By picking </a:t>
            </a:r>
            <a:r>
              <a:rPr lang="en-US" dirty="0" smtClean="0"/>
              <a:t>up baby and treating help them learn </a:t>
            </a:r>
            <a:r>
              <a:rPr lang="en-US" smtClean="0"/>
              <a:t>to discriminate states and </a:t>
            </a:r>
            <a:endParaRPr lang="en-US"/>
          </a:p>
        </p:txBody>
      </p:sp>
      <p:sp>
        <p:nvSpPr>
          <p:cNvPr id="4" name="Slide Number Placeholder 3"/>
          <p:cNvSpPr>
            <a:spLocks noGrp="1"/>
          </p:cNvSpPr>
          <p:nvPr>
            <p:ph type="sldNum" sz="quarter" idx="10"/>
          </p:nvPr>
        </p:nvSpPr>
        <p:spPr/>
        <p:txBody>
          <a:bodyPr/>
          <a:lstStyle/>
          <a:p>
            <a:fld id="{FD2A49AA-5FD4-4CE5-BA3F-C4BFAFD4308B}" type="slidenum">
              <a:rPr lang="en-US" smtClean="0"/>
              <a:t>13</a:t>
            </a:fld>
            <a:endParaRPr lang="en-US"/>
          </a:p>
        </p:txBody>
      </p:sp>
    </p:spTree>
    <p:extLst>
      <p:ext uri="{BB962C8B-B14F-4D97-AF65-F5344CB8AC3E}">
        <p14:creationId xmlns:p14="http://schemas.microsoft.com/office/powerpoint/2010/main" val="65939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5BF8CE-0ADE-478E-8676-1477B54C612F}" type="datetimeFigureOut">
              <a:rPr lang="en-US" smtClean="0"/>
              <a:t>12/19/14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200821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5BF8CE-0ADE-478E-8676-1477B54C612F}" type="datetimeFigureOut">
              <a:rPr lang="en-US" smtClean="0"/>
              <a:t>12/19/14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408427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5BF8CE-0ADE-478E-8676-1477B54C612F}" type="datetimeFigureOut">
              <a:rPr lang="en-US" smtClean="0"/>
              <a:t>12/19/14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214286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5BF8CE-0ADE-478E-8676-1477B54C612F}" type="datetimeFigureOut">
              <a:rPr lang="en-US" smtClean="0"/>
              <a:t>12/19/14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178994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5BF8CE-0ADE-478E-8676-1477B54C612F}" type="datetimeFigureOut">
              <a:rPr lang="en-US" smtClean="0"/>
              <a:t>12/19/14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3221489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5BF8CE-0ADE-478E-8676-1477B54C612F}" type="datetimeFigureOut">
              <a:rPr lang="en-US" smtClean="0"/>
              <a:t>12/19/14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100391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5BF8CE-0ADE-478E-8676-1477B54C612F}" type="datetimeFigureOut">
              <a:rPr lang="en-US" smtClean="0"/>
              <a:t>12/19/14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292997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5BF8CE-0ADE-478E-8676-1477B54C612F}" type="datetimeFigureOut">
              <a:rPr lang="en-US" smtClean="0"/>
              <a:t>12/19/14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2497537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5BF8CE-0ADE-478E-8676-1477B54C612F}" type="datetimeFigureOut">
              <a:rPr lang="en-US" smtClean="0"/>
              <a:t>12/19/14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3457896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5BF8CE-0ADE-478E-8676-1477B54C612F}" type="datetimeFigureOut">
              <a:rPr lang="en-US" smtClean="0"/>
              <a:t>12/19/14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3515355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5BF8CE-0ADE-478E-8676-1477B54C612F}" type="datetimeFigureOut">
              <a:rPr lang="en-US" smtClean="0"/>
              <a:t>12/19/14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5E24-B5A4-44A8-AC8F-2CAD5A20486A}" type="slidenum">
              <a:rPr lang="en-US" smtClean="0"/>
              <a:t>‹#›</a:t>
            </a:fld>
            <a:endParaRPr lang="en-US"/>
          </a:p>
        </p:txBody>
      </p:sp>
    </p:spTree>
    <p:extLst>
      <p:ext uri="{BB962C8B-B14F-4D97-AF65-F5344CB8AC3E}">
        <p14:creationId xmlns:p14="http://schemas.microsoft.com/office/powerpoint/2010/main" val="30834895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BF8CE-0ADE-478E-8676-1477B54C612F}" type="datetimeFigureOut">
              <a:rPr lang="en-US" smtClean="0"/>
              <a:t>12/19/14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05E24-B5A4-44A8-AC8F-2CAD5A20486A}" type="slidenum">
              <a:rPr lang="en-US" smtClean="0"/>
              <a:t>‹#›</a:t>
            </a:fld>
            <a:endParaRPr lang="en-US"/>
          </a:p>
        </p:txBody>
      </p:sp>
    </p:spTree>
    <p:extLst>
      <p:ext uri="{BB962C8B-B14F-4D97-AF65-F5344CB8AC3E}">
        <p14:creationId xmlns:p14="http://schemas.microsoft.com/office/powerpoint/2010/main" val="351374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5" Type="http://schemas.openxmlformats.org/officeDocument/2006/relationships/image" Target="../media/image6.emf"/><Relationship Id="rId36" Type="http://schemas.openxmlformats.org/officeDocument/2006/relationships/customXml" Target="../ink/ink6.xml"/><Relationship Id="rId37" Type="http://schemas.openxmlformats.org/officeDocument/2006/relationships/image" Target="../media/image7.emf"/><Relationship Id="rId38" Type="http://schemas.openxmlformats.org/officeDocument/2006/relationships/customXml" Target="../ink/ink7.xml"/><Relationship Id="rId39" Type="http://schemas.openxmlformats.org/officeDocument/2006/relationships/image" Target="../media/image8.emf"/><Relationship Id="rId40"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ustomXml" Target="../ink/ink1.xml"/><Relationship Id="rId27" Type="http://schemas.openxmlformats.org/officeDocument/2006/relationships/image" Target="../media/image2.emf"/><Relationship Id="rId28" Type="http://schemas.openxmlformats.org/officeDocument/2006/relationships/customXml" Target="../ink/ink2.xml"/><Relationship Id="rId30" Type="http://schemas.openxmlformats.org/officeDocument/2006/relationships/customXml" Target="../ink/ink3.xml"/><Relationship Id="rId31" Type="http://schemas.openxmlformats.org/officeDocument/2006/relationships/image" Target="../media/image4.emf"/><Relationship Id="rId32" Type="http://schemas.openxmlformats.org/officeDocument/2006/relationships/customXml" Target="../ink/ink4.xml"/><Relationship Id="rId33" Type="http://schemas.openxmlformats.org/officeDocument/2006/relationships/image" Target="../media/image5.emf"/><Relationship Id="rId34" Type="http://schemas.openxmlformats.org/officeDocument/2006/relationships/customXml" Target="../ink/ink5.xml"/><Relationship Id="rId29" Type="http://schemas.openxmlformats.org/officeDocument/2006/relationships/image" Target="../media/image3.emf"/></Relationships>
</file>

<file path=ppt/slides/_rels/slide10.xml.rels><?xml version="1.0" encoding="UTF-8" standalone="yes"?>
<Relationships xmlns="http://schemas.openxmlformats.org/package/2006/relationships"><Relationship Id="rId35" Type="http://schemas.openxmlformats.org/officeDocument/2006/relationships/image" Target="../media/image431.emf"/><Relationship Id="rId41" Type="http://schemas.openxmlformats.org/officeDocument/2006/relationships/image" Target="../media/image461.emf"/><Relationship Id="rId42" Type="http://schemas.openxmlformats.org/officeDocument/2006/relationships/customXml" Target="../ink/ink76.xml"/><Relationship Id="rId43" Type="http://schemas.openxmlformats.org/officeDocument/2006/relationships/image" Target="../media/image471.emf"/><Relationship Id="rId44" Type="http://schemas.openxmlformats.org/officeDocument/2006/relationships/customXml" Target="../ink/ink77.xml"/><Relationship Id="rId45" Type="http://schemas.openxmlformats.org/officeDocument/2006/relationships/image" Target="../media/image491.emf"/><Relationship Id="rId46" Type="http://schemas.openxmlformats.org/officeDocument/2006/relationships/customXml" Target="../ink/ink78.xml"/><Relationship Id="rId47" Type="http://schemas.openxmlformats.org/officeDocument/2006/relationships/image" Target="../media/image503.emf"/><Relationship Id="rId48" Type="http://schemas.openxmlformats.org/officeDocument/2006/relationships/customXml" Target="../ink/ink79.xml"/><Relationship Id="rId49" Type="http://schemas.openxmlformats.org/officeDocument/2006/relationships/image" Target="../media/image51.emf"/><Relationship Id="rId33" Type="http://schemas.openxmlformats.org/officeDocument/2006/relationships/image" Target="../media/image481.emf"/><Relationship Id="rId34" Type="http://schemas.openxmlformats.org/officeDocument/2006/relationships/customXml" Target="../ink/ink72.xml"/><Relationship Id="rId12" Type="http://schemas.openxmlformats.org/officeDocument/2006/relationships/image" Target="../media/image381.emf"/><Relationship Id="rId36" Type="http://schemas.openxmlformats.org/officeDocument/2006/relationships/customXml" Target="../ink/ink73.xml"/><Relationship Id="rId13" Type="http://schemas.openxmlformats.org/officeDocument/2006/relationships/customXml" Target="../ink/ink70.xml"/><Relationship Id="rId14" Type="http://schemas.openxmlformats.org/officeDocument/2006/relationships/image" Target="../media/image391.emf"/><Relationship Id="rId15" Type="http://schemas.openxmlformats.org/officeDocument/2006/relationships/oleObject" Target="../embeddings/oleObject1.bin"/><Relationship Id="rId16" Type="http://schemas.openxmlformats.org/officeDocument/2006/relationships/image" Target="../media/image5.wmf"/><Relationship Id="rId17" Type="http://schemas.openxmlformats.org/officeDocument/2006/relationships/image" Target="../media/image6.gif"/><Relationship Id="rId18" Type="http://schemas.openxmlformats.org/officeDocument/2006/relationships/customXml" Target="../ink/ink71.xml"/><Relationship Id="rId37" Type="http://schemas.openxmlformats.org/officeDocument/2006/relationships/image" Target="../media/image441.emf"/><Relationship Id="rId38" Type="http://schemas.openxmlformats.org/officeDocument/2006/relationships/customXml" Target="../ink/ink74.xml"/><Relationship Id="rId39" Type="http://schemas.openxmlformats.org/officeDocument/2006/relationships/image" Target="../media/image451.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customXml" Target="../ink/ink69.xml"/><Relationship Id="rId40" Type="http://schemas.openxmlformats.org/officeDocument/2006/relationships/customXml" Target="../ink/ink75.xml"/></Relationships>
</file>

<file path=ppt/slides/_rels/slide11.xml.rels><?xml version="1.0" encoding="UTF-8" standalone="yes"?>
<Relationships xmlns="http://schemas.openxmlformats.org/package/2006/relationships"><Relationship Id="rId9" Type="http://schemas.openxmlformats.org/officeDocument/2006/relationships/image" Target="../media/image57.emf"/><Relationship Id="rId20" Type="http://schemas.openxmlformats.org/officeDocument/2006/relationships/customXml" Target="../ink/ink89.xml"/><Relationship Id="rId21" Type="http://schemas.openxmlformats.org/officeDocument/2006/relationships/image" Target="../media/image63.emf"/><Relationship Id="rId22" Type="http://schemas.openxmlformats.org/officeDocument/2006/relationships/customXml" Target="../ink/ink90.xml"/><Relationship Id="rId23" Type="http://schemas.openxmlformats.org/officeDocument/2006/relationships/image" Target="../media/image64.emf"/><Relationship Id="rId24" Type="http://schemas.openxmlformats.org/officeDocument/2006/relationships/customXml" Target="../ink/ink91.xml"/><Relationship Id="rId25" Type="http://schemas.openxmlformats.org/officeDocument/2006/relationships/image" Target="../media/image65.emf"/><Relationship Id="rId26" Type="http://schemas.openxmlformats.org/officeDocument/2006/relationships/customXml" Target="../ink/ink92.xml"/><Relationship Id="rId27" Type="http://schemas.openxmlformats.org/officeDocument/2006/relationships/image" Target="../media/image66.emf"/><Relationship Id="rId28" Type="http://schemas.openxmlformats.org/officeDocument/2006/relationships/customXml" Target="../ink/ink93.xml"/><Relationship Id="rId29" Type="http://schemas.openxmlformats.org/officeDocument/2006/relationships/image" Target="../media/image67.emf"/><Relationship Id="rId30" Type="http://schemas.openxmlformats.org/officeDocument/2006/relationships/customXml" Target="../ink/ink94.xml"/><Relationship Id="rId31" Type="http://schemas.openxmlformats.org/officeDocument/2006/relationships/image" Target="../media/image68.emf"/><Relationship Id="rId10" Type="http://schemas.openxmlformats.org/officeDocument/2006/relationships/customXml" Target="../ink/ink84.xml"/><Relationship Id="rId11" Type="http://schemas.openxmlformats.org/officeDocument/2006/relationships/image" Target="../media/image58.emf"/><Relationship Id="rId12" Type="http://schemas.openxmlformats.org/officeDocument/2006/relationships/customXml" Target="../ink/ink85.xml"/><Relationship Id="rId13" Type="http://schemas.openxmlformats.org/officeDocument/2006/relationships/image" Target="../media/image59.emf"/><Relationship Id="rId14" Type="http://schemas.openxmlformats.org/officeDocument/2006/relationships/customXml" Target="../ink/ink86.xml"/><Relationship Id="rId15" Type="http://schemas.openxmlformats.org/officeDocument/2006/relationships/image" Target="../media/image60.emf"/><Relationship Id="rId16" Type="http://schemas.openxmlformats.org/officeDocument/2006/relationships/customXml" Target="../ink/ink87.xml"/><Relationship Id="rId17" Type="http://schemas.openxmlformats.org/officeDocument/2006/relationships/image" Target="../media/image61.emf"/><Relationship Id="rId18" Type="http://schemas.openxmlformats.org/officeDocument/2006/relationships/customXml" Target="../ink/ink88.xml"/><Relationship Id="rId19"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customXml" Target="../ink/ink80.xml"/><Relationship Id="rId3" Type="http://schemas.openxmlformats.org/officeDocument/2006/relationships/image" Target="../media/image54.emf"/><Relationship Id="rId4" Type="http://schemas.openxmlformats.org/officeDocument/2006/relationships/customXml" Target="../ink/ink81.xml"/><Relationship Id="rId5" Type="http://schemas.openxmlformats.org/officeDocument/2006/relationships/image" Target="../media/image55.emf"/><Relationship Id="rId6" Type="http://schemas.openxmlformats.org/officeDocument/2006/relationships/customXml" Target="../ink/ink82.xml"/><Relationship Id="rId7" Type="http://schemas.openxmlformats.org/officeDocument/2006/relationships/image" Target="../media/image56.emf"/><Relationship Id="rId8" Type="http://schemas.openxmlformats.org/officeDocument/2006/relationships/customXml" Target="../ink/ink83.xml"/></Relationships>
</file>

<file path=ppt/slides/_rels/slide12.xml.rels><?xml version="1.0" encoding="UTF-8" standalone="yes"?>
<Relationships xmlns="http://schemas.openxmlformats.org/package/2006/relationships"><Relationship Id="rId48" Type="http://schemas.openxmlformats.org/officeDocument/2006/relationships/image" Target="../media/image77.emf"/><Relationship Id="rId49" Type="http://schemas.openxmlformats.org/officeDocument/2006/relationships/customXml" Target="../ink/ink115.xml"/><Relationship Id="rId20" Type="http://schemas.openxmlformats.org/officeDocument/2006/relationships/image" Target="../media/image62.emf"/><Relationship Id="rId21" Type="http://schemas.openxmlformats.org/officeDocument/2006/relationships/customXml" Target="../ink/ink104.xml"/><Relationship Id="rId22" Type="http://schemas.openxmlformats.org/officeDocument/2006/relationships/image" Target="../media/image63.emf"/><Relationship Id="rId23" Type="http://schemas.openxmlformats.org/officeDocument/2006/relationships/customXml" Target="../ink/ink105.xml"/><Relationship Id="rId24" Type="http://schemas.openxmlformats.org/officeDocument/2006/relationships/image" Target="../media/image64.emf"/><Relationship Id="rId25" Type="http://schemas.openxmlformats.org/officeDocument/2006/relationships/customXml" Target="../ink/ink106.xml"/><Relationship Id="rId26" Type="http://schemas.openxmlformats.org/officeDocument/2006/relationships/image" Target="../media/image65.emf"/><Relationship Id="rId27" Type="http://schemas.openxmlformats.org/officeDocument/2006/relationships/customXml" Target="../ink/ink107.xml"/><Relationship Id="rId28" Type="http://schemas.openxmlformats.org/officeDocument/2006/relationships/image" Target="../media/image69.emf"/><Relationship Id="rId29" Type="http://schemas.openxmlformats.org/officeDocument/2006/relationships/customXml" Target="../ink/ink108.xml"/><Relationship Id="rId50"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ustomXml" Target="../ink/ink95.xml"/><Relationship Id="rId4" Type="http://schemas.openxmlformats.org/officeDocument/2006/relationships/image" Target="../media/image54.emf"/><Relationship Id="rId5" Type="http://schemas.openxmlformats.org/officeDocument/2006/relationships/customXml" Target="../ink/ink96.xml"/><Relationship Id="rId30" Type="http://schemas.openxmlformats.org/officeDocument/2006/relationships/image" Target="../media/image70.emf"/><Relationship Id="rId31" Type="http://schemas.openxmlformats.org/officeDocument/2006/relationships/customXml" Target="../ink/ink109.xml"/><Relationship Id="rId32" Type="http://schemas.openxmlformats.org/officeDocument/2006/relationships/image" Target="../media/image71.emf"/><Relationship Id="rId9" Type="http://schemas.openxmlformats.org/officeDocument/2006/relationships/customXml" Target="../ink/ink98.xml"/><Relationship Id="rId6" Type="http://schemas.openxmlformats.org/officeDocument/2006/relationships/image" Target="../media/image55.emf"/><Relationship Id="rId7" Type="http://schemas.openxmlformats.org/officeDocument/2006/relationships/customXml" Target="../ink/ink97.xml"/><Relationship Id="rId8" Type="http://schemas.openxmlformats.org/officeDocument/2006/relationships/image" Target="../media/image56.emf"/><Relationship Id="rId33" Type="http://schemas.openxmlformats.org/officeDocument/2006/relationships/customXml" Target="../ink/ink110.xml"/><Relationship Id="rId34" Type="http://schemas.openxmlformats.org/officeDocument/2006/relationships/image" Target="../media/image72.emf"/><Relationship Id="rId35" Type="http://schemas.openxmlformats.org/officeDocument/2006/relationships/customXml" Target="../ink/ink111.xml"/><Relationship Id="rId36" Type="http://schemas.openxmlformats.org/officeDocument/2006/relationships/image" Target="../media/image73.emf"/><Relationship Id="rId10" Type="http://schemas.openxmlformats.org/officeDocument/2006/relationships/image" Target="../media/image57.emf"/><Relationship Id="rId11" Type="http://schemas.openxmlformats.org/officeDocument/2006/relationships/customXml" Target="../ink/ink99.xml"/><Relationship Id="rId12" Type="http://schemas.openxmlformats.org/officeDocument/2006/relationships/image" Target="../media/image58.emf"/><Relationship Id="rId13" Type="http://schemas.openxmlformats.org/officeDocument/2006/relationships/customXml" Target="../ink/ink100.xml"/><Relationship Id="rId14" Type="http://schemas.openxmlformats.org/officeDocument/2006/relationships/image" Target="../media/image59.emf"/><Relationship Id="rId15" Type="http://schemas.openxmlformats.org/officeDocument/2006/relationships/customXml" Target="../ink/ink101.xml"/><Relationship Id="rId16" Type="http://schemas.openxmlformats.org/officeDocument/2006/relationships/image" Target="../media/image60.emf"/><Relationship Id="rId17" Type="http://schemas.openxmlformats.org/officeDocument/2006/relationships/customXml" Target="../ink/ink102.xml"/><Relationship Id="rId18" Type="http://schemas.openxmlformats.org/officeDocument/2006/relationships/image" Target="../media/image61.emf"/><Relationship Id="rId19" Type="http://schemas.openxmlformats.org/officeDocument/2006/relationships/customXml" Target="../ink/ink103.xml"/><Relationship Id="rId37" Type="http://schemas.openxmlformats.org/officeDocument/2006/relationships/customXml" Target="../ink/ink112.xml"/><Relationship Id="rId38" Type="http://schemas.openxmlformats.org/officeDocument/2006/relationships/image" Target="../media/image74.emf"/><Relationship Id="rId39" Type="http://schemas.openxmlformats.org/officeDocument/2006/relationships/customXml" Target="../ink/ink113.xml"/><Relationship Id="rId40" Type="http://schemas.openxmlformats.org/officeDocument/2006/relationships/image" Target="../media/image75.emf"/><Relationship Id="rId41" Type="http://schemas.openxmlformats.org/officeDocument/2006/relationships/customXml" Target="../ink/ink114.xml"/></Relationships>
</file>

<file path=ppt/slides/_rels/slide13.xml.rels><?xml version="1.0" encoding="UTF-8" standalone="yes"?>
<Relationships xmlns="http://schemas.openxmlformats.org/package/2006/relationships"><Relationship Id="rId13" Type="http://schemas.openxmlformats.org/officeDocument/2006/relationships/customXml" Target="../ink/ink121.xml"/><Relationship Id="rId14" Type="http://schemas.openxmlformats.org/officeDocument/2006/relationships/image" Target="../media/image59.emf"/><Relationship Id="rId15" Type="http://schemas.openxmlformats.org/officeDocument/2006/relationships/customXml" Target="../ink/ink122.xml"/><Relationship Id="rId16" Type="http://schemas.openxmlformats.org/officeDocument/2006/relationships/image" Target="../media/image60.emf"/><Relationship Id="rId17" Type="http://schemas.openxmlformats.org/officeDocument/2006/relationships/customXml" Target="../ink/ink123.xml"/><Relationship Id="rId18" Type="http://schemas.openxmlformats.org/officeDocument/2006/relationships/image" Target="../media/image61.emf"/><Relationship Id="rId19" Type="http://schemas.openxmlformats.org/officeDocument/2006/relationships/customXml" Target="../ink/ink124.xml"/><Relationship Id="rId63" Type="http://schemas.openxmlformats.org/officeDocument/2006/relationships/customXml" Target="../ink/ink142.xml"/><Relationship Id="rId64" Type="http://schemas.openxmlformats.org/officeDocument/2006/relationships/image" Target="../media/image16.emf"/><Relationship Id="rId65" Type="http://schemas.openxmlformats.org/officeDocument/2006/relationships/customXml" Target="../ink/ink143.xml"/><Relationship Id="rId66" Type="http://schemas.openxmlformats.org/officeDocument/2006/relationships/image" Target="../media/image21.emf"/><Relationship Id="rId67" Type="http://schemas.openxmlformats.org/officeDocument/2006/relationships/customXml" Target="../ink/ink144.xml"/><Relationship Id="rId68" Type="http://schemas.openxmlformats.org/officeDocument/2006/relationships/image" Target="../media/image22.emf"/><Relationship Id="rId50" Type="http://schemas.openxmlformats.org/officeDocument/2006/relationships/image" Target="../media/image78.emf"/><Relationship Id="rId51" Type="http://schemas.openxmlformats.org/officeDocument/2006/relationships/customXml" Target="../ink/ink136.xml"/><Relationship Id="rId52" Type="http://schemas.openxmlformats.org/officeDocument/2006/relationships/image" Target="../media/image79.emf"/><Relationship Id="rId53" Type="http://schemas.openxmlformats.org/officeDocument/2006/relationships/customXml" Target="../ink/ink137.xml"/><Relationship Id="rId54" Type="http://schemas.openxmlformats.org/officeDocument/2006/relationships/image" Target="../media/image80.emf"/><Relationship Id="rId55" Type="http://schemas.openxmlformats.org/officeDocument/2006/relationships/customXml" Target="../ink/ink138.xml"/><Relationship Id="rId56" Type="http://schemas.openxmlformats.org/officeDocument/2006/relationships/image" Target="../media/image81.emf"/><Relationship Id="rId57" Type="http://schemas.openxmlformats.org/officeDocument/2006/relationships/customXml" Target="../ink/ink139.xml"/><Relationship Id="rId58" Type="http://schemas.openxmlformats.org/officeDocument/2006/relationships/image" Target="../media/image77.emf"/><Relationship Id="rId59" Type="http://schemas.openxmlformats.org/officeDocument/2006/relationships/customXml" Target="../ink/ink140.xml"/><Relationship Id="rId40" Type="http://schemas.openxmlformats.org/officeDocument/2006/relationships/image" Target="../media/image75.emf"/><Relationship Id="rId41" Type="http://schemas.openxmlformats.org/officeDocument/2006/relationships/customXml" Target="../ink/ink135.xm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ustomXml" Target="../ink/ink116.xml"/><Relationship Id="rId4" Type="http://schemas.openxmlformats.org/officeDocument/2006/relationships/image" Target="../media/image54.emf"/><Relationship Id="rId5" Type="http://schemas.openxmlformats.org/officeDocument/2006/relationships/customXml" Target="../ink/ink117.xml"/><Relationship Id="rId6" Type="http://schemas.openxmlformats.org/officeDocument/2006/relationships/image" Target="../media/image55.emf"/><Relationship Id="rId7" Type="http://schemas.openxmlformats.org/officeDocument/2006/relationships/customXml" Target="../ink/ink118.xml"/><Relationship Id="rId8" Type="http://schemas.openxmlformats.org/officeDocument/2006/relationships/image" Target="../media/image56.emf"/><Relationship Id="rId9" Type="http://schemas.openxmlformats.org/officeDocument/2006/relationships/customXml" Target="../ink/ink119.xml"/><Relationship Id="rId30" Type="http://schemas.openxmlformats.org/officeDocument/2006/relationships/image" Target="../media/image70.emf"/><Relationship Id="rId31" Type="http://schemas.openxmlformats.org/officeDocument/2006/relationships/customXml" Target="../ink/ink130.xml"/><Relationship Id="rId32" Type="http://schemas.openxmlformats.org/officeDocument/2006/relationships/image" Target="../media/image71.emf"/><Relationship Id="rId33" Type="http://schemas.openxmlformats.org/officeDocument/2006/relationships/customXml" Target="../ink/ink131.xml"/><Relationship Id="rId34" Type="http://schemas.openxmlformats.org/officeDocument/2006/relationships/image" Target="../media/image72.emf"/><Relationship Id="rId35" Type="http://schemas.openxmlformats.org/officeDocument/2006/relationships/customXml" Target="../ink/ink132.xml"/><Relationship Id="rId36" Type="http://schemas.openxmlformats.org/officeDocument/2006/relationships/image" Target="../media/image73.emf"/><Relationship Id="rId37" Type="http://schemas.openxmlformats.org/officeDocument/2006/relationships/customXml" Target="../ink/ink133.xml"/><Relationship Id="rId38" Type="http://schemas.openxmlformats.org/officeDocument/2006/relationships/image" Target="../media/image74.emf"/><Relationship Id="rId39" Type="http://schemas.openxmlformats.org/officeDocument/2006/relationships/customXml" Target="../ink/ink134.xml"/><Relationship Id="rId20" Type="http://schemas.openxmlformats.org/officeDocument/2006/relationships/image" Target="../media/image62.emf"/><Relationship Id="rId21" Type="http://schemas.openxmlformats.org/officeDocument/2006/relationships/customXml" Target="../ink/ink125.xml"/><Relationship Id="rId22" Type="http://schemas.openxmlformats.org/officeDocument/2006/relationships/image" Target="../media/image63.emf"/><Relationship Id="rId23" Type="http://schemas.openxmlformats.org/officeDocument/2006/relationships/customXml" Target="../ink/ink126.xml"/><Relationship Id="rId24" Type="http://schemas.openxmlformats.org/officeDocument/2006/relationships/image" Target="../media/image64.emf"/><Relationship Id="rId25" Type="http://schemas.openxmlformats.org/officeDocument/2006/relationships/customXml" Target="../ink/ink127.xml"/><Relationship Id="rId26" Type="http://schemas.openxmlformats.org/officeDocument/2006/relationships/image" Target="../media/image65.emf"/><Relationship Id="rId27" Type="http://schemas.openxmlformats.org/officeDocument/2006/relationships/customXml" Target="../ink/ink128.xml"/><Relationship Id="rId28" Type="http://schemas.openxmlformats.org/officeDocument/2006/relationships/image" Target="../media/image69.emf"/><Relationship Id="rId29" Type="http://schemas.openxmlformats.org/officeDocument/2006/relationships/customXml" Target="../ink/ink129.xml"/><Relationship Id="rId60" Type="http://schemas.openxmlformats.org/officeDocument/2006/relationships/image" Target="../media/image82.emf"/><Relationship Id="rId61" Type="http://schemas.openxmlformats.org/officeDocument/2006/relationships/customXml" Target="../ink/ink141.xml"/><Relationship Id="rId62" Type="http://schemas.openxmlformats.org/officeDocument/2006/relationships/image" Target="../media/image83.emf"/><Relationship Id="rId10" Type="http://schemas.openxmlformats.org/officeDocument/2006/relationships/image" Target="../media/image57.emf"/><Relationship Id="rId11" Type="http://schemas.openxmlformats.org/officeDocument/2006/relationships/customXml" Target="../ink/ink120.xml"/><Relationship Id="rId12" Type="http://schemas.openxmlformats.org/officeDocument/2006/relationships/image" Target="../media/image58.emf"/></Relationships>
</file>

<file path=ppt/slides/_rels/slide14.xml.rels><?xml version="1.0" encoding="UTF-8" standalone="yes"?>
<Relationships xmlns="http://schemas.openxmlformats.org/package/2006/relationships"><Relationship Id="rId3" Type="http://schemas.openxmlformats.org/officeDocument/2006/relationships/customXml" Target="../ink/ink145.xml"/><Relationship Id="rId4" Type="http://schemas.openxmlformats.org/officeDocument/2006/relationships/image" Target="../media/image822.emf"/><Relationship Id="rId5" Type="http://schemas.openxmlformats.org/officeDocument/2006/relationships/customXml" Target="../ink/ink146.xml"/><Relationship Id="rId6" Type="http://schemas.openxmlformats.org/officeDocument/2006/relationships/image" Target="../media/image832.emf"/><Relationship Id="rId7"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20" Type="http://schemas.openxmlformats.org/officeDocument/2006/relationships/customXml" Target="../ink/ink153.xml"/><Relationship Id="rId21" Type="http://schemas.openxmlformats.org/officeDocument/2006/relationships/image" Target="../media/image382.emf"/><Relationship Id="rId22" Type="http://schemas.openxmlformats.org/officeDocument/2006/relationships/customXml" Target="../ink/ink154.xml"/><Relationship Id="rId23" Type="http://schemas.openxmlformats.org/officeDocument/2006/relationships/image" Target="../media/image392.emf"/><Relationship Id="rId24" Type="http://schemas.openxmlformats.org/officeDocument/2006/relationships/customXml" Target="../ink/ink155.xml"/><Relationship Id="rId25" Type="http://schemas.openxmlformats.org/officeDocument/2006/relationships/image" Target="../media/image401.emf"/><Relationship Id="rId26" Type="http://schemas.openxmlformats.org/officeDocument/2006/relationships/customXml" Target="../ink/ink156.xml"/><Relationship Id="rId27" Type="http://schemas.openxmlformats.org/officeDocument/2006/relationships/image" Target="../media/image842.emf"/><Relationship Id="rId28" Type="http://schemas.openxmlformats.org/officeDocument/2006/relationships/customXml" Target="../ink/ink157.xml"/><Relationship Id="rId29" Type="http://schemas.openxmlformats.org/officeDocument/2006/relationships/image" Target="../media/image85.emf"/><Relationship Id="rId10" Type="http://schemas.openxmlformats.org/officeDocument/2006/relationships/customXml" Target="../ink/ink148.xml"/><Relationship Id="rId11" Type="http://schemas.openxmlformats.org/officeDocument/2006/relationships/image" Target="../media/image103.emf"/><Relationship Id="rId12" Type="http://schemas.openxmlformats.org/officeDocument/2006/relationships/customXml" Target="../ink/ink149.xml"/><Relationship Id="rId13" Type="http://schemas.openxmlformats.org/officeDocument/2006/relationships/image" Target="../media/image1110.emf"/><Relationship Id="rId14" Type="http://schemas.openxmlformats.org/officeDocument/2006/relationships/customXml" Target="../ink/ink150.xml"/><Relationship Id="rId15" Type="http://schemas.openxmlformats.org/officeDocument/2006/relationships/image" Target="../media/image1210.emf"/><Relationship Id="rId16" Type="http://schemas.openxmlformats.org/officeDocument/2006/relationships/customXml" Target="../ink/ink151.xml"/><Relationship Id="rId17" Type="http://schemas.openxmlformats.org/officeDocument/2006/relationships/image" Target="../media/image134.emf"/><Relationship Id="rId18" Type="http://schemas.openxmlformats.org/officeDocument/2006/relationships/customXml" Target="../ink/ink152.xml"/><Relationship Id="rId19" Type="http://schemas.openxmlformats.org/officeDocument/2006/relationships/image" Target="../media/image141.em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ustomXml" Target="../ink/ink147.xml"/><Relationship Id="rId9" Type="http://schemas.openxmlformats.org/officeDocument/2006/relationships/image" Target="../media/image96.emf"/></Relationships>
</file>

<file path=ppt/slides/_rels/slide16.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customXml" Target="../ink/ink159.xml"/><Relationship Id="rId5" Type="http://schemas.openxmlformats.org/officeDocument/2006/relationships/image" Target="../media/image87.emf"/><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customXml" Target="../ink/ink158.xml"/></Relationships>
</file>

<file path=ppt/slides/_rels/slide17.xml.rels><?xml version="1.0" encoding="UTF-8" standalone="yes"?>
<Relationships xmlns="http://schemas.openxmlformats.org/package/2006/relationships"><Relationship Id="rId13" Type="http://schemas.openxmlformats.org/officeDocument/2006/relationships/customXml" Target="../ink/ink165.xml"/><Relationship Id="rId14" Type="http://schemas.openxmlformats.org/officeDocument/2006/relationships/image" Target="../media/image460.emf"/><Relationship Id="rId15" Type="http://schemas.openxmlformats.org/officeDocument/2006/relationships/customXml" Target="../ink/ink166.xml"/><Relationship Id="rId16" Type="http://schemas.openxmlformats.org/officeDocument/2006/relationships/image" Target="../media/image470.emf"/><Relationship Id="rId17" Type="http://schemas.openxmlformats.org/officeDocument/2006/relationships/customXml" Target="../ink/ink167.xml"/><Relationship Id="rId18" Type="http://schemas.openxmlformats.org/officeDocument/2006/relationships/image" Target="../media/image480.emf"/><Relationship Id="rId19" Type="http://schemas.openxmlformats.org/officeDocument/2006/relationships/customXml" Target="../ink/ink168.xml"/><Relationship Id="rId63" Type="http://schemas.openxmlformats.org/officeDocument/2006/relationships/customXml" Target="../ink/ink190.xml"/><Relationship Id="rId64" Type="http://schemas.openxmlformats.org/officeDocument/2006/relationships/image" Target="../media/image100.emf"/><Relationship Id="rId65" Type="http://schemas.openxmlformats.org/officeDocument/2006/relationships/customXml" Target="../ink/ink191.xml"/><Relationship Id="rId66" Type="http://schemas.openxmlformats.org/officeDocument/2006/relationships/image" Target="../media/image101.emf"/><Relationship Id="rId67" Type="http://schemas.openxmlformats.org/officeDocument/2006/relationships/customXml" Target="../ink/ink192.xml"/><Relationship Id="rId68" Type="http://schemas.openxmlformats.org/officeDocument/2006/relationships/image" Target="../media/image102.emf"/><Relationship Id="rId69" Type="http://schemas.openxmlformats.org/officeDocument/2006/relationships/customXml" Target="../ink/ink193.xml"/><Relationship Id="rId50" Type="http://schemas.openxmlformats.org/officeDocument/2006/relationships/image" Target="../media/image92.emf"/><Relationship Id="rId51" Type="http://schemas.openxmlformats.org/officeDocument/2006/relationships/customXml" Target="../ink/ink184.xml"/><Relationship Id="rId52" Type="http://schemas.openxmlformats.org/officeDocument/2006/relationships/image" Target="../media/image93.emf"/><Relationship Id="rId53" Type="http://schemas.openxmlformats.org/officeDocument/2006/relationships/customXml" Target="../ink/ink185.xml"/><Relationship Id="rId54" Type="http://schemas.openxmlformats.org/officeDocument/2006/relationships/image" Target="../media/image94.emf"/><Relationship Id="rId55" Type="http://schemas.openxmlformats.org/officeDocument/2006/relationships/customXml" Target="../ink/ink186.xml"/><Relationship Id="rId56" Type="http://schemas.openxmlformats.org/officeDocument/2006/relationships/image" Target="../media/image95.emf"/><Relationship Id="rId57" Type="http://schemas.openxmlformats.org/officeDocument/2006/relationships/customXml" Target="../ink/ink187.xml"/><Relationship Id="rId58" Type="http://schemas.openxmlformats.org/officeDocument/2006/relationships/image" Target="../media/image97.emf"/><Relationship Id="rId59" Type="http://schemas.openxmlformats.org/officeDocument/2006/relationships/customXml" Target="../ink/ink188.xml"/><Relationship Id="rId40" Type="http://schemas.openxmlformats.org/officeDocument/2006/relationships/image" Target="../media/image871.emf"/><Relationship Id="rId41" Type="http://schemas.openxmlformats.org/officeDocument/2006/relationships/customXml" Target="../ink/ink179.xml"/><Relationship Id="rId42" Type="http://schemas.openxmlformats.org/officeDocument/2006/relationships/image" Target="../media/image88.emf"/><Relationship Id="rId43" Type="http://schemas.openxmlformats.org/officeDocument/2006/relationships/customXml" Target="../ink/ink180.xml"/><Relationship Id="rId44" Type="http://schemas.openxmlformats.org/officeDocument/2006/relationships/image" Target="../media/image89.emf"/><Relationship Id="rId45" Type="http://schemas.openxmlformats.org/officeDocument/2006/relationships/customXml" Target="../ink/ink181.xml"/><Relationship Id="rId46" Type="http://schemas.openxmlformats.org/officeDocument/2006/relationships/image" Target="../media/image90.emf"/><Relationship Id="rId47" Type="http://schemas.openxmlformats.org/officeDocument/2006/relationships/customXml" Target="../ink/ink182.xml"/><Relationship Id="rId48" Type="http://schemas.openxmlformats.org/officeDocument/2006/relationships/image" Target="../media/image91.emf"/><Relationship Id="rId49" Type="http://schemas.openxmlformats.org/officeDocument/2006/relationships/customXml" Target="../ink/ink183.xm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ustomXml" Target="../ink/ink160.xml"/><Relationship Id="rId4" Type="http://schemas.openxmlformats.org/officeDocument/2006/relationships/image" Target="../media/image410.emf"/><Relationship Id="rId5" Type="http://schemas.openxmlformats.org/officeDocument/2006/relationships/customXml" Target="../ink/ink161.xml"/><Relationship Id="rId6" Type="http://schemas.openxmlformats.org/officeDocument/2006/relationships/image" Target="../media/image420.emf"/><Relationship Id="rId7" Type="http://schemas.openxmlformats.org/officeDocument/2006/relationships/customXml" Target="../ink/ink162.xml"/><Relationship Id="rId8" Type="http://schemas.openxmlformats.org/officeDocument/2006/relationships/image" Target="../media/image430.emf"/><Relationship Id="rId9" Type="http://schemas.openxmlformats.org/officeDocument/2006/relationships/customXml" Target="../ink/ink163.xml"/><Relationship Id="rId30" Type="http://schemas.openxmlformats.org/officeDocument/2006/relationships/image" Target="../media/image250.emf"/><Relationship Id="rId31" Type="http://schemas.openxmlformats.org/officeDocument/2006/relationships/customXml" Target="../ink/ink174.xml"/><Relationship Id="rId32" Type="http://schemas.openxmlformats.org/officeDocument/2006/relationships/image" Target="../media/image67.emf"/><Relationship Id="rId33" Type="http://schemas.openxmlformats.org/officeDocument/2006/relationships/customXml" Target="../ink/ink175.xml"/><Relationship Id="rId34" Type="http://schemas.openxmlformats.org/officeDocument/2006/relationships/image" Target="../media/image841.emf"/><Relationship Id="rId35" Type="http://schemas.openxmlformats.org/officeDocument/2006/relationships/customXml" Target="../ink/ink176.xml"/><Relationship Id="rId36" Type="http://schemas.openxmlformats.org/officeDocument/2006/relationships/image" Target="../media/image851.emf"/><Relationship Id="rId37" Type="http://schemas.openxmlformats.org/officeDocument/2006/relationships/customXml" Target="../ink/ink177.xml"/><Relationship Id="rId38" Type="http://schemas.openxmlformats.org/officeDocument/2006/relationships/image" Target="../media/image861.emf"/><Relationship Id="rId39" Type="http://schemas.openxmlformats.org/officeDocument/2006/relationships/customXml" Target="../ink/ink178.xml"/><Relationship Id="rId70" Type="http://schemas.openxmlformats.org/officeDocument/2006/relationships/image" Target="../media/image104.emf"/><Relationship Id="rId71" Type="http://schemas.openxmlformats.org/officeDocument/2006/relationships/customXml" Target="../ink/ink194.xml"/><Relationship Id="rId72" Type="http://schemas.openxmlformats.org/officeDocument/2006/relationships/image" Target="../media/image105.emf"/><Relationship Id="rId20" Type="http://schemas.openxmlformats.org/officeDocument/2006/relationships/image" Target="../media/image490.emf"/><Relationship Id="rId21" Type="http://schemas.openxmlformats.org/officeDocument/2006/relationships/customXml" Target="../ink/ink169.xml"/><Relationship Id="rId22" Type="http://schemas.openxmlformats.org/officeDocument/2006/relationships/image" Target="../media/image501.emf"/><Relationship Id="rId23" Type="http://schemas.openxmlformats.org/officeDocument/2006/relationships/customXml" Target="../ink/ink170.xml"/><Relationship Id="rId24" Type="http://schemas.openxmlformats.org/officeDocument/2006/relationships/image" Target="../media/image811.emf"/><Relationship Id="rId25" Type="http://schemas.openxmlformats.org/officeDocument/2006/relationships/customXml" Target="../ink/ink171.xml"/><Relationship Id="rId26" Type="http://schemas.openxmlformats.org/officeDocument/2006/relationships/image" Target="../media/image821.emf"/><Relationship Id="rId27" Type="http://schemas.openxmlformats.org/officeDocument/2006/relationships/customXml" Target="../ink/ink172.xml"/><Relationship Id="rId28" Type="http://schemas.openxmlformats.org/officeDocument/2006/relationships/image" Target="../media/image831.emf"/><Relationship Id="rId29" Type="http://schemas.openxmlformats.org/officeDocument/2006/relationships/customXml" Target="../ink/ink173.xml"/><Relationship Id="rId73" Type="http://schemas.openxmlformats.org/officeDocument/2006/relationships/customXml" Target="../ink/ink195.xml"/><Relationship Id="rId74" Type="http://schemas.openxmlformats.org/officeDocument/2006/relationships/image" Target="../media/image106.emf"/><Relationship Id="rId75" Type="http://schemas.openxmlformats.org/officeDocument/2006/relationships/customXml" Target="../ink/ink196.xml"/><Relationship Id="rId76" Type="http://schemas.openxmlformats.org/officeDocument/2006/relationships/image" Target="../media/image107.emf"/><Relationship Id="rId60" Type="http://schemas.openxmlformats.org/officeDocument/2006/relationships/image" Target="../media/image98.emf"/><Relationship Id="rId61" Type="http://schemas.openxmlformats.org/officeDocument/2006/relationships/customXml" Target="../ink/ink189.xml"/><Relationship Id="rId62" Type="http://schemas.openxmlformats.org/officeDocument/2006/relationships/image" Target="../media/image99.emf"/><Relationship Id="rId10" Type="http://schemas.openxmlformats.org/officeDocument/2006/relationships/image" Target="../media/image440.emf"/><Relationship Id="rId11" Type="http://schemas.openxmlformats.org/officeDocument/2006/relationships/customXml" Target="../ink/ink164.xml"/><Relationship Id="rId12" Type="http://schemas.openxmlformats.org/officeDocument/2006/relationships/image" Target="../media/image450.emf"/></Relationships>
</file>

<file path=ppt/slides/_rels/slide18.xml.rels><?xml version="1.0" encoding="UTF-8" standalone="yes"?>
<Relationships xmlns="http://schemas.openxmlformats.org/package/2006/relationships"><Relationship Id="rId46" Type="http://schemas.openxmlformats.org/officeDocument/2006/relationships/image" Target="../media/image710.emf"/><Relationship Id="rId47" Type="http://schemas.openxmlformats.org/officeDocument/2006/relationships/customXml" Target="../ink/ink219.xml"/><Relationship Id="rId48" Type="http://schemas.openxmlformats.org/officeDocument/2006/relationships/image" Target="../media/image720.emf"/><Relationship Id="rId49" Type="http://schemas.openxmlformats.org/officeDocument/2006/relationships/customXml" Target="../ink/ink220.xml"/><Relationship Id="rId20" Type="http://schemas.openxmlformats.org/officeDocument/2006/relationships/image" Target="../media/image581.emf"/><Relationship Id="rId21" Type="http://schemas.openxmlformats.org/officeDocument/2006/relationships/customXml" Target="../ink/ink206.xml"/><Relationship Id="rId22" Type="http://schemas.openxmlformats.org/officeDocument/2006/relationships/image" Target="../media/image591.emf"/><Relationship Id="rId23" Type="http://schemas.openxmlformats.org/officeDocument/2006/relationships/customXml" Target="../ink/ink207.xml"/><Relationship Id="rId24" Type="http://schemas.openxmlformats.org/officeDocument/2006/relationships/image" Target="../media/image601.emf"/><Relationship Id="rId25" Type="http://schemas.openxmlformats.org/officeDocument/2006/relationships/customXml" Target="../ink/ink208.xml"/><Relationship Id="rId26" Type="http://schemas.openxmlformats.org/officeDocument/2006/relationships/image" Target="../media/image610.emf"/><Relationship Id="rId27" Type="http://schemas.openxmlformats.org/officeDocument/2006/relationships/customXml" Target="../ink/ink209.xml"/><Relationship Id="rId28" Type="http://schemas.openxmlformats.org/officeDocument/2006/relationships/image" Target="../media/image621.emf"/><Relationship Id="rId29" Type="http://schemas.openxmlformats.org/officeDocument/2006/relationships/customXml" Target="../ink/ink210.xml"/><Relationship Id="rId50" Type="http://schemas.openxmlformats.org/officeDocument/2006/relationships/image" Target="../media/image108.emf"/><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ustomXml" Target="../ink/ink197.xml"/><Relationship Id="rId4" Type="http://schemas.openxmlformats.org/officeDocument/2006/relationships/image" Target="../media/image502.emf"/><Relationship Id="rId5" Type="http://schemas.openxmlformats.org/officeDocument/2006/relationships/customXml" Target="../ink/ink198.xml"/><Relationship Id="rId30" Type="http://schemas.openxmlformats.org/officeDocument/2006/relationships/image" Target="../media/image631.emf"/><Relationship Id="rId31" Type="http://schemas.openxmlformats.org/officeDocument/2006/relationships/customXml" Target="../ink/ink211.xml"/><Relationship Id="rId32" Type="http://schemas.openxmlformats.org/officeDocument/2006/relationships/image" Target="../media/image641.emf"/><Relationship Id="rId9" Type="http://schemas.openxmlformats.org/officeDocument/2006/relationships/customXml" Target="../ink/ink200.xml"/><Relationship Id="rId6" Type="http://schemas.openxmlformats.org/officeDocument/2006/relationships/image" Target="../media/image511.emf"/><Relationship Id="rId7" Type="http://schemas.openxmlformats.org/officeDocument/2006/relationships/customXml" Target="../ink/ink199.xml"/><Relationship Id="rId8" Type="http://schemas.openxmlformats.org/officeDocument/2006/relationships/image" Target="../media/image521.emf"/><Relationship Id="rId33" Type="http://schemas.openxmlformats.org/officeDocument/2006/relationships/customXml" Target="../ink/ink212.xml"/><Relationship Id="rId34" Type="http://schemas.openxmlformats.org/officeDocument/2006/relationships/image" Target="../media/image651.emf"/><Relationship Id="rId35" Type="http://schemas.openxmlformats.org/officeDocument/2006/relationships/customXml" Target="../ink/ink213.xml"/><Relationship Id="rId36" Type="http://schemas.openxmlformats.org/officeDocument/2006/relationships/image" Target="../media/image661.emf"/><Relationship Id="rId10" Type="http://schemas.openxmlformats.org/officeDocument/2006/relationships/image" Target="../media/image531.emf"/><Relationship Id="rId11" Type="http://schemas.openxmlformats.org/officeDocument/2006/relationships/customXml" Target="../ink/ink201.xml"/><Relationship Id="rId12" Type="http://schemas.openxmlformats.org/officeDocument/2006/relationships/image" Target="../media/image541.emf"/><Relationship Id="rId13" Type="http://schemas.openxmlformats.org/officeDocument/2006/relationships/customXml" Target="../ink/ink202.xml"/><Relationship Id="rId14" Type="http://schemas.openxmlformats.org/officeDocument/2006/relationships/image" Target="../media/image551.emf"/><Relationship Id="rId15" Type="http://schemas.openxmlformats.org/officeDocument/2006/relationships/customXml" Target="../ink/ink203.xml"/><Relationship Id="rId16" Type="http://schemas.openxmlformats.org/officeDocument/2006/relationships/image" Target="../media/image561.emf"/><Relationship Id="rId17" Type="http://schemas.openxmlformats.org/officeDocument/2006/relationships/customXml" Target="../ink/ink204.xml"/><Relationship Id="rId18" Type="http://schemas.openxmlformats.org/officeDocument/2006/relationships/image" Target="../media/image571.emf"/><Relationship Id="rId19" Type="http://schemas.openxmlformats.org/officeDocument/2006/relationships/customXml" Target="../ink/ink205.xml"/><Relationship Id="rId37" Type="http://schemas.openxmlformats.org/officeDocument/2006/relationships/customXml" Target="../ink/ink214.xml"/><Relationship Id="rId38" Type="http://schemas.openxmlformats.org/officeDocument/2006/relationships/image" Target="../media/image671.emf"/><Relationship Id="rId39" Type="http://schemas.openxmlformats.org/officeDocument/2006/relationships/customXml" Target="../ink/ink215.xml"/><Relationship Id="rId40" Type="http://schemas.openxmlformats.org/officeDocument/2006/relationships/image" Target="../media/image681.emf"/><Relationship Id="rId41" Type="http://schemas.openxmlformats.org/officeDocument/2006/relationships/customXml" Target="../ink/ink216.xml"/><Relationship Id="rId42" Type="http://schemas.openxmlformats.org/officeDocument/2006/relationships/image" Target="../media/image691.emf"/><Relationship Id="rId43" Type="http://schemas.openxmlformats.org/officeDocument/2006/relationships/customXml" Target="../ink/ink217.xml"/><Relationship Id="rId44" Type="http://schemas.openxmlformats.org/officeDocument/2006/relationships/image" Target="../media/image701.emf"/><Relationship Id="rId45" Type="http://schemas.openxmlformats.org/officeDocument/2006/relationships/customXml" Target="../ink/ink218.xml"/></Relationships>
</file>

<file path=ppt/slides/_rels/slide19.xml.rels><?xml version="1.0" encoding="UTF-8" standalone="yes"?>
<Relationships xmlns="http://schemas.openxmlformats.org/package/2006/relationships"><Relationship Id="rId13" Type="http://schemas.openxmlformats.org/officeDocument/2006/relationships/customXml" Target="../ink/ink226.xml"/><Relationship Id="rId14" Type="http://schemas.openxmlformats.org/officeDocument/2006/relationships/image" Target="../media/image770.emf"/><Relationship Id="rId15" Type="http://schemas.openxmlformats.org/officeDocument/2006/relationships/customXml" Target="../ink/ink227.xml"/><Relationship Id="rId16" Type="http://schemas.openxmlformats.org/officeDocument/2006/relationships/image" Target="../media/image780.emf"/><Relationship Id="rId17" Type="http://schemas.openxmlformats.org/officeDocument/2006/relationships/customXml" Target="../ink/ink228.xml"/><Relationship Id="rId18" Type="http://schemas.openxmlformats.org/officeDocument/2006/relationships/customXml" Target="../ink/ink229.xml"/><Relationship Id="rId19" Type="http://schemas.openxmlformats.org/officeDocument/2006/relationships/image" Target="../media/image790.emf"/><Relationship Id="rId50" Type="http://schemas.openxmlformats.org/officeDocument/2006/relationships/customXml" Target="../ink/ink245.xml"/><Relationship Id="rId51" Type="http://schemas.openxmlformats.org/officeDocument/2006/relationships/image" Target="../media/image110.emf"/><Relationship Id="rId52" Type="http://schemas.openxmlformats.org/officeDocument/2006/relationships/customXml" Target="../ink/ink246.xml"/><Relationship Id="rId53" Type="http://schemas.openxmlformats.org/officeDocument/2006/relationships/image" Target="../media/image111.emf"/><Relationship Id="rId54" Type="http://schemas.openxmlformats.org/officeDocument/2006/relationships/customXml" Target="../ink/ink247.xml"/><Relationship Id="rId55" Type="http://schemas.openxmlformats.org/officeDocument/2006/relationships/image" Target="../media/image112.emf"/><Relationship Id="rId40" Type="http://schemas.openxmlformats.org/officeDocument/2006/relationships/customXml" Target="../ink/ink240.xml"/><Relationship Id="rId41" Type="http://schemas.openxmlformats.org/officeDocument/2006/relationships/image" Target="../media/image900.emf"/><Relationship Id="rId42" Type="http://schemas.openxmlformats.org/officeDocument/2006/relationships/customXml" Target="../ink/ink241.xml"/><Relationship Id="rId43" Type="http://schemas.openxmlformats.org/officeDocument/2006/relationships/image" Target="../media/image910.emf"/><Relationship Id="rId44" Type="http://schemas.openxmlformats.org/officeDocument/2006/relationships/customXml" Target="../ink/ink242.xml"/><Relationship Id="rId45" Type="http://schemas.openxmlformats.org/officeDocument/2006/relationships/image" Target="../media/image920.emf"/><Relationship Id="rId46" Type="http://schemas.openxmlformats.org/officeDocument/2006/relationships/customXml" Target="../ink/ink243.xml"/><Relationship Id="rId47" Type="http://schemas.openxmlformats.org/officeDocument/2006/relationships/image" Target="../media/image930.emf"/><Relationship Id="rId48" Type="http://schemas.openxmlformats.org/officeDocument/2006/relationships/customXml" Target="../ink/ink244.xml"/><Relationship Id="rId49" Type="http://schemas.openxmlformats.org/officeDocument/2006/relationships/image" Target="../media/image109.emf"/><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ustomXml" Target="../ink/ink221.xml"/><Relationship Id="rId4" Type="http://schemas.openxmlformats.org/officeDocument/2006/relationships/image" Target="../media/image730.emf"/><Relationship Id="rId5" Type="http://schemas.openxmlformats.org/officeDocument/2006/relationships/customXml" Target="../ink/ink222.xml"/><Relationship Id="rId6" Type="http://schemas.openxmlformats.org/officeDocument/2006/relationships/image" Target="../media/image740.emf"/><Relationship Id="rId7" Type="http://schemas.openxmlformats.org/officeDocument/2006/relationships/customXml" Target="../ink/ink223.xml"/><Relationship Id="rId8" Type="http://schemas.openxmlformats.org/officeDocument/2006/relationships/image" Target="../media/image750.emf"/><Relationship Id="rId9" Type="http://schemas.openxmlformats.org/officeDocument/2006/relationships/customXml" Target="../ink/ink224.xml"/><Relationship Id="rId30" Type="http://schemas.openxmlformats.org/officeDocument/2006/relationships/customXml" Target="../ink/ink235.xml"/><Relationship Id="rId31" Type="http://schemas.openxmlformats.org/officeDocument/2006/relationships/image" Target="../media/image850.emf"/><Relationship Id="rId32" Type="http://schemas.openxmlformats.org/officeDocument/2006/relationships/customXml" Target="../ink/ink236.xml"/><Relationship Id="rId33" Type="http://schemas.openxmlformats.org/officeDocument/2006/relationships/image" Target="../media/image860.emf"/><Relationship Id="rId34" Type="http://schemas.openxmlformats.org/officeDocument/2006/relationships/customXml" Target="../ink/ink237.xml"/><Relationship Id="rId35" Type="http://schemas.openxmlformats.org/officeDocument/2006/relationships/image" Target="../media/image870.emf"/><Relationship Id="rId36" Type="http://schemas.openxmlformats.org/officeDocument/2006/relationships/customXml" Target="../ink/ink238.xml"/><Relationship Id="rId37" Type="http://schemas.openxmlformats.org/officeDocument/2006/relationships/image" Target="../media/image880.emf"/><Relationship Id="rId38" Type="http://schemas.openxmlformats.org/officeDocument/2006/relationships/customXml" Target="../ink/ink239.xml"/><Relationship Id="rId39" Type="http://schemas.openxmlformats.org/officeDocument/2006/relationships/image" Target="../media/image890.emf"/><Relationship Id="rId20" Type="http://schemas.openxmlformats.org/officeDocument/2006/relationships/customXml" Target="../ink/ink230.xml"/><Relationship Id="rId21" Type="http://schemas.openxmlformats.org/officeDocument/2006/relationships/image" Target="../media/image800.emf"/><Relationship Id="rId22" Type="http://schemas.openxmlformats.org/officeDocument/2006/relationships/customXml" Target="../ink/ink231.xml"/><Relationship Id="rId23" Type="http://schemas.openxmlformats.org/officeDocument/2006/relationships/image" Target="../media/image810.emf"/><Relationship Id="rId24" Type="http://schemas.openxmlformats.org/officeDocument/2006/relationships/customXml" Target="../ink/ink232.xml"/><Relationship Id="rId25" Type="http://schemas.openxmlformats.org/officeDocument/2006/relationships/image" Target="../media/image820.emf"/><Relationship Id="rId26" Type="http://schemas.openxmlformats.org/officeDocument/2006/relationships/customXml" Target="../ink/ink233.xml"/><Relationship Id="rId27" Type="http://schemas.openxmlformats.org/officeDocument/2006/relationships/image" Target="../media/image830.emf"/><Relationship Id="rId28" Type="http://schemas.openxmlformats.org/officeDocument/2006/relationships/customXml" Target="../ink/ink234.xml"/><Relationship Id="rId29" Type="http://schemas.openxmlformats.org/officeDocument/2006/relationships/image" Target="../media/image840.emf"/><Relationship Id="rId10" Type="http://schemas.openxmlformats.org/officeDocument/2006/relationships/image" Target="../media/image760.emf"/><Relationship Id="rId11" Type="http://schemas.openxmlformats.org/officeDocument/2006/relationships/customXml" Target="../ink/ink225.xml"/><Relationship Id="rId12" Type="http://schemas.openxmlformats.org/officeDocument/2006/relationships/image" Target="../media/image601.emf"/></Relationships>
</file>

<file path=ppt/slides/_rels/slide2.xml.rels><?xml version="1.0" encoding="UTF-8" standalone="yes"?>
<Relationships xmlns="http://schemas.openxmlformats.org/package/2006/relationships"><Relationship Id="rId11" Type="http://schemas.openxmlformats.org/officeDocument/2006/relationships/customXml" Target="../ink/ink12.xml"/><Relationship Id="rId12"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customXml" Target="../ink/ink8.xml"/><Relationship Id="rId4" Type="http://schemas.openxmlformats.org/officeDocument/2006/relationships/image" Target="../media/image18.emf"/><Relationship Id="rId5" Type="http://schemas.openxmlformats.org/officeDocument/2006/relationships/customXml" Target="../ink/ink9.xml"/><Relationship Id="rId6" Type="http://schemas.openxmlformats.org/officeDocument/2006/relationships/image" Target="../media/image19.emf"/><Relationship Id="rId7" Type="http://schemas.openxmlformats.org/officeDocument/2006/relationships/customXml" Target="../ink/ink10.xml"/><Relationship Id="rId8" Type="http://schemas.openxmlformats.org/officeDocument/2006/relationships/image" Target="../media/image20.emf"/><Relationship Id="rId9" Type="http://schemas.openxmlformats.org/officeDocument/2006/relationships/customXml" Target="../ink/ink11.xml"/><Relationship Id="rId10"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customXml" Target="../ink/ink248.xml"/><Relationship Id="rId5" Type="http://schemas.openxmlformats.org/officeDocument/2006/relationships/image" Target="../media/image114.emf"/><Relationship Id="rId6" Type="http://schemas.openxmlformats.org/officeDocument/2006/relationships/customXml" Target="../ink/ink249.xml"/><Relationship Id="rId7" Type="http://schemas.openxmlformats.org/officeDocument/2006/relationships/image" Target="../media/image115.emf"/><Relationship Id="rId8" Type="http://schemas.openxmlformats.org/officeDocument/2006/relationships/customXml" Target="../ink/ink250.xml"/><Relationship Id="rId9" Type="http://schemas.openxmlformats.org/officeDocument/2006/relationships/image" Target="../media/image116.emf"/><Relationship Id="rId10" Type="http://schemas.openxmlformats.org/officeDocument/2006/relationships/customXml" Target="../ink/ink251.xml"/><Relationship Id="rId11" Type="http://schemas.openxmlformats.org/officeDocument/2006/relationships/image" Target="../media/image117.emf"/><Relationship Id="rId12"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1" Type="http://schemas.openxmlformats.org/officeDocument/2006/relationships/customXml" Target="../ink/ink256.xml"/><Relationship Id="rId12" Type="http://schemas.openxmlformats.org/officeDocument/2006/relationships/image" Target="../media/image119.emf"/><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customXml" Target="../ink/ink252.xml"/><Relationship Id="rId4" Type="http://schemas.openxmlformats.org/officeDocument/2006/relationships/image" Target="../media/image11.emf"/><Relationship Id="rId5" Type="http://schemas.openxmlformats.org/officeDocument/2006/relationships/customXml" Target="../ink/ink253.xml"/><Relationship Id="rId6" Type="http://schemas.openxmlformats.org/officeDocument/2006/relationships/image" Target="../media/image12.emf"/><Relationship Id="rId7" Type="http://schemas.openxmlformats.org/officeDocument/2006/relationships/customXml" Target="../ink/ink254.xml"/><Relationship Id="rId8" Type="http://schemas.openxmlformats.org/officeDocument/2006/relationships/image" Target="../media/image113.emf"/><Relationship Id="rId9" Type="http://schemas.openxmlformats.org/officeDocument/2006/relationships/customXml" Target="../ink/ink255.xml"/><Relationship Id="rId10" Type="http://schemas.openxmlformats.org/officeDocument/2006/relationships/image" Target="../media/image118.emf"/></Relationships>
</file>

<file path=ppt/slides/_rels/slide22.xml.rels><?xml version="1.0" encoding="UTF-8" standalone="yes"?>
<Relationships xmlns="http://schemas.openxmlformats.org/package/2006/relationships"><Relationship Id="rId11" Type="http://schemas.openxmlformats.org/officeDocument/2006/relationships/customXml" Target="../ink/ink261.xml"/><Relationship Id="rId12" Type="http://schemas.openxmlformats.org/officeDocument/2006/relationships/image" Target="../media/image121.emf"/><Relationship Id="rId13" Type="http://schemas.openxmlformats.org/officeDocument/2006/relationships/customXml" Target="../ink/ink262.xml"/><Relationship Id="rId14" Type="http://schemas.openxmlformats.org/officeDocument/2006/relationships/image" Target="../media/image122.emf"/><Relationship Id="rId15" Type="http://schemas.openxmlformats.org/officeDocument/2006/relationships/customXml" Target="../ink/ink263.xml"/><Relationship Id="rId16" Type="http://schemas.openxmlformats.org/officeDocument/2006/relationships/image" Target="../media/image123.emf"/><Relationship Id="rId1" Type="http://schemas.openxmlformats.org/officeDocument/2006/relationships/slideLayout" Target="../slideLayouts/slideLayout2.xml"/><Relationship Id="rId2" Type="http://schemas.openxmlformats.org/officeDocument/2006/relationships/customXml" Target="../ink/ink257.xml"/><Relationship Id="rId3" Type="http://schemas.openxmlformats.org/officeDocument/2006/relationships/image" Target="../media/image940.emf"/><Relationship Id="rId4" Type="http://schemas.openxmlformats.org/officeDocument/2006/relationships/customXml" Target="../ink/ink258.xml"/><Relationship Id="rId5" Type="http://schemas.openxmlformats.org/officeDocument/2006/relationships/image" Target="../media/image950.emf"/><Relationship Id="rId6" Type="http://schemas.openxmlformats.org/officeDocument/2006/relationships/image" Target="../media/image11.jpeg"/><Relationship Id="rId7" Type="http://schemas.openxmlformats.org/officeDocument/2006/relationships/customXml" Target="../ink/ink259.xml"/><Relationship Id="rId8" Type="http://schemas.openxmlformats.org/officeDocument/2006/relationships/image" Target="../media/image1190.emf"/><Relationship Id="rId9" Type="http://schemas.openxmlformats.org/officeDocument/2006/relationships/customXml" Target="../ink/ink260.xml"/><Relationship Id="rId10" Type="http://schemas.openxmlformats.org/officeDocument/2006/relationships/image" Target="../media/image120.emf"/></Relationships>
</file>

<file path=ppt/slides/_rels/slide23.xml.rels><?xml version="1.0" encoding="UTF-8" standalone="yes"?>
<Relationships xmlns="http://schemas.openxmlformats.org/package/2006/relationships"><Relationship Id="rId9" Type="http://schemas.openxmlformats.org/officeDocument/2006/relationships/customXml" Target="../ink/ink267.xml"/><Relationship Id="rId20" Type="http://schemas.openxmlformats.org/officeDocument/2006/relationships/image" Target="../media/image129.emf"/><Relationship Id="rId21" Type="http://schemas.openxmlformats.org/officeDocument/2006/relationships/customXml" Target="../ink/ink273.xml"/><Relationship Id="rId22" Type="http://schemas.openxmlformats.org/officeDocument/2006/relationships/image" Target="../media/image130.emf"/><Relationship Id="rId23" Type="http://schemas.openxmlformats.org/officeDocument/2006/relationships/customXml" Target="../ink/ink274.xml"/><Relationship Id="rId24" Type="http://schemas.openxmlformats.org/officeDocument/2006/relationships/image" Target="../media/image131.emf"/><Relationship Id="rId25" Type="http://schemas.openxmlformats.org/officeDocument/2006/relationships/customXml" Target="../ink/ink275.xml"/><Relationship Id="rId26" Type="http://schemas.openxmlformats.org/officeDocument/2006/relationships/image" Target="../media/image132.emf"/><Relationship Id="rId10" Type="http://schemas.openxmlformats.org/officeDocument/2006/relationships/image" Target="../media/image124.emf"/><Relationship Id="rId11" Type="http://schemas.openxmlformats.org/officeDocument/2006/relationships/customXml" Target="../ink/ink268.xml"/><Relationship Id="rId12" Type="http://schemas.openxmlformats.org/officeDocument/2006/relationships/image" Target="../media/image125.emf"/><Relationship Id="rId13" Type="http://schemas.openxmlformats.org/officeDocument/2006/relationships/customXml" Target="../ink/ink269.xml"/><Relationship Id="rId14" Type="http://schemas.openxmlformats.org/officeDocument/2006/relationships/image" Target="../media/image126.emf"/><Relationship Id="rId15" Type="http://schemas.openxmlformats.org/officeDocument/2006/relationships/customXml" Target="../ink/ink270.xml"/><Relationship Id="rId16" Type="http://schemas.openxmlformats.org/officeDocument/2006/relationships/image" Target="../media/image127.emf"/><Relationship Id="rId17" Type="http://schemas.openxmlformats.org/officeDocument/2006/relationships/customXml" Target="../ink/ink271.xml"/><Relationship Id="rId18" Type="http://schemas.openxmlformats.org/officeDocument/2006/relationships/image" Target="../media/image128.emf"/><Relationship Id="rId19" Type="http://schemas.openxmlformats.org/officeDocument/2006/relationships/customXml" Target="../ink/ink272.xml"/><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customXml" Target="../ink/ink264.xml"/><Relationship Id="rId4" Type="http://schemas.openxmlformats.org/officeDocument/2006/relationships/image" Target="../media/image53.emf"/><Relationship Id="rId5" Type="http://schemas.openxmlformats.org/officeDocument/2006/relationships/customXml" Target="../ink/ink265.xml"/><Relationship Id="rId6" Type="http://schemas.openxmlformats.org/officeDocument/2006/relationships/image" Target="../media/image76.emf"/><Relationship Id="rId7" Type="http://schemas.openxmlformats.org/officeDocument/2006/relationships/customXml" Target="../ink/ink266.xml"/><Relationship Id="rId8" Type="http://schemas.openxmlformats.org/officeDocument/2006/relationships/image" Target="../media/image84.emf"/></Relationships>
</file>

<file path=ppt/slides/_rels/slide24.xml.rels><?xml version="1.0" encoding="UTF-8" standalone="yes"?>
<Relationships xmlns="http://schemas.openxmlformats.org/package/2006/relationships"><Relationship Id="rId3" Type="http://schemas.openxmlformats.org/officeDocument/2006/relationships/customXml" Target="../ink/ink276.xml"/><Relationship Id="rId4" Type="http://schemas.openxmlformats.org/officeDocument/2006/relationships/image" Target="../media/image1241.emf"/><Relationship Id="rId5" Type="http://schemas.openxmlformats.org/officeDocument/2006/relationships/customXml" Target="../ink/ink277.xml"/><Relationship Id="rId6" Type="http://schemas.openxmlformats.org/officeDocument/2006/relationships/image" Target="../media/image1251.emf"/><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hyperlink" Target="http://www.google.com/url?sa=t&amp;rct=j&amp;q=&amp;esrc=s&amp;source=web&amp;cd=2&amp;ved=0CDUQtwIwAQ&amp;url=http://www.youtube.com/watch?v=ZcMHN1nIckM&amp;ei=09AdUvCGL4ShsASGqYHABw&amp;usg=AFQjCNGo_Y-9eHsB0dTtgBtIdVwBjIrymA&amp;sig2=1J6UARgKsLIPd3frio0PHg&amp;bvm=bv.51156542,d.cWc" TargetMode="External"/></Relationships>
</file>

<file path=ppt/slides/_rels/slide25.xml.rels><?xml version="1.0" encoding="UTF-8" standalone="yes"?>
<Relationships xmlns="http://schemas.openxmlformats.org/package/2006/relationships"><Relationship Id="rId11" Type="http://schemas.openxmlformats.org/officeDocument/2006/relationships/customXml" Target="../ink/ink282.xml"/><Relationship Id="rId12" Type="http://schemas.openxmlformats.org/officeDocument/2006/relationships/image" Target="../media/image1271.emf"/><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ustomXml" Target="../ink/ink278.xml"/><Relationship Id="rId4" Type="http://schemas.openxmlformats.org/officeDocument/2006/relationships/image" Target="../media/image1000.emf"/><Relationship Id="rId5" Type="http://schemas.openxmlformats.org/officeDocument/2006/relationships/customXml" Target="../ink/ink279.xml"/><Relationship Id="rId6" Type="http://schemas.openxmlformats.org/officeDocument/2006/relationships/image" Target="../media/image1010.emf"/><Relationship Id="rId7" Type="http://schemas.openxmlformats.org/officeDocument/2006/relationships/customXml" Target="../ink/ink280.xml"/><Relationship Id="rId8" Type="http://schemas.openxmlformats.org/officeDocument/2006/relationships/image" Target="../media/image1020.emf"/><Relationship Id="rId9" Type="http://schemas.openxmlformats.org/officeDocument/2006/relationships/customXml" Target="../ink/ink281.xml"/><Relationship Id="rId10" Type="http://schemas.openxmlformats.org/officeDocument/2006/relationships/image" Target="../media/image1261.emf"/></Relationships>
</file>

<file path=ppt/slides/_rels/slide26.xml.rels><?xml version="1.0" encoding="UTF-8" standalone="yes"?>
<Relationships xmlns="http://schemas.openxmlformats.org/package/2006/relationships"><Relationship Id="rId3" Type="http://schemas.openxmlformats.org/officeDocument/2006/relationships/customXml" Target="../ink/ink283.xml"/><Relationship Id="rId4" Type="http://schemas.openxmlformats.org/officeDocument/2006/relationships/image" Target="../media/image135.emf"/><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7.xml.rels><?xml version="1.0" encoding="UTF-8" standalone="yes"?>
<Relationships xmlns="http://schemas.openxmlformats.org/package/2006/relationships"><Relationship Id="rId46" Type="http://schemas.openxmlformats.org/officeDocument/2006/relationships/image" Target="../media/image1311.emf"/><Relationship Id="rId47" Type="http://schemas.openxmlformats.org/officeDocument/2006/relationships/customXml" Target="../ink/ink298.xml"/><Relationship Id="rId48" Type="http://schemas.openxmlformats.org/officeDocument/2006/relationships/image" Target="../media/image136.emf"/><Relationship Id="rId49" Type="http://schemas.openxmlformats.org/officeDocument/2006/relationships/customXml" Target="../ink/ink299.xml"/><Relationship Id="rId20" Type="http://schemas.openxmlformats.org/officeDocument/2006/relationships/image" Target="../media/image580.emf"/><Relationship Id="rId21" Type="http://schemas.openxmlformats.org/officeDocument/2006/relationships/customXml" Target="../ink/ink287.xml"/><Relationship Id="rId22" Type="http://schemas.openxmlformats.org/officeDocument/2006/relationships/image" Target="../media/image590.emf"/><Relationship Id="rId23" Type="http://schemas.openxmlformats.org/officeDocument/2006/relationships/customXml" Target="../ink/ink288.xml"/><Relationship Id="rId26" Type="http://schemas.openxmlformats.org/officeDocument/2006/relationships/image" Target="../media/image611.emf"/><Relationship Id="rId27" Type="http://schemas.openxmlformats.org/officeDocument/2006/relationships/customXml" Target="../ink/ink289.xml"/><Relationship Id="rId28" Type="http://schemas.openxmlformats.org/officeDocument/2006/relationships/image" Target="../media/image620.emf"/><Relationship Id="rId29" Type="http://schemas.openxmlformats.org/officeDocument/2006/relationships/customXml" Target="../ink/ink290.xml"/><Relationship Id="rId50" Type="http://schemas.openxmlformats.org/officeDocument/2006/relationships/image" Target="../media/image137.emf"/><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ustomXml" Target="../ink/ink284.xml"/><Relationship Id="rId30" Type="http://schemas.openxmlformats.org/officeDocument/2006/relationships/image" Target="../media/image630.emf"/><Relationship Id="rId31" Type="http://schemas.openxmlformats.org/officeDocument/2006/relationships/customXml" Target="../ink/ink291.xml"/><Relationship Id="rId32" Type="http://schemas.openxmlformats.org/officeDocument/2006/relationships/image" Target="../media/image640.emf"/><Relationship Id="rId33" Type="http://schemas.openxmlformats.org/officeDocument/2006/relationships/customXml" Target="../ink/ink292.xml"/><Relationship Id="rId34" Type="http://schemas.openxmlformats.org/officeDocument/2006/relationships/image" Target="../media/image650.emf"/><Relationship Id="rId35" Type="http://schemas.openxmlformats.org/officeDocument/2006/relationships/customXml" Target="../ink/ink293.xml"/><Relationship Id="rId36" Type="http://schemas.openxmlformats.org/officeDocument/2006/relationships/image" Target="../media/image660.emf"/><Relationship Id="rId37" Type="http://schemas.openxmlformats.org/officeDocument/2006/relationships/customXml" Target="../ink/ink294.xml"/><Relationship Id="rId38" Type="http://schemas.openxmlformats.org/officeDocument/2006/relationships/image" Target="../media/image670.emf"/><Relationship Id="rId39" Type="http://schemas.openxmlformats.org/officeDocument/2006/relationships/customXml" Target="../ink/ink295.xml"/><Relationship Id="rId12" Type="http://schemas.openxmlformats.org/officeDocument/2006/relationships/image" Target="../media/image540.emf"/><Relationship Id="rId13" Type="http://schemas.openxmlformats.org/officeDocument/2006/relationships/customXml" Target="../ink/ink285.xml"/><Relationship Id="rId18" Type="http://schemas.openxmlformats.org/officeDocument/2006/relationships/image" Target="../media/image570.emf"/><Relationship Id="rId19" Type="http://schemas.openxmlformats.org/officeDocument/2006/relationships/customXml" Target="../ink/ink286.xml"/><Relationship Id="rId42" Type="http://schemas.openxmlformats.org/officeDocument/2006/relationships/image" Target="../media/image1291.emf"/><Relationship Id="rId43" Type="http://schemas.openxmlformats.org/officeDocument/2006/relationships/customXml" Target="../ink/ink296.xml"/><Relationship Id="rId44" Type="http://schemas.openxmlformats.org/officeDocument/2006/relationships/image" Target="../media/image1300.emf"/><Relationship Id="rId45" Type="http://schemas.openxmlformats.org/officeDocument/2006/relationships/customXml" Target="../ink/ink297.xml"/></Relationships>
</file>

<file path=ppt/slides/_rels/slide28.xml.rels><?xml version="1.0" encoding="UTF-8" standalone="yes"?>
<Relationships xmlns="http://schemas.openxmlformats.org/package/2006/relationships"><Relationship Id="rId11" Type="http://schemas.openxmlformats.org/officeDocument/2006/relationships/diagramColors" Target="../diagrams/colors4.xml"/><Relationship Id="rId12"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diagramData" Target="../diagrams/data4.xml"/><Relationship Id="rId9" Type="http://schemas.openxmlformats.org/officeDocument/2006/relationships/diagramLayout" Target="../diagrams/layout4.xml"/><Relationship Id="rId10"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9" Type="http://schemas.openxmlformats.org/officeDocument/2006/relationships/image" Target="../media/image143.emf"/><Relationship Id="rId20" Type="http://schemas.openxmlformats.org/officeDocument/2006/relationships/customXml" Target="../ink/ink309.xml"/><Relationship Id="rId21" Type="http://schemas.openxmlformats.org/officeDocument/2006/relationships/image" Target="../media/image149.emf"/><Relationship Id="rId22" Type="http://schemas.openxmlformats.org/officeDocument/2006/relationships/customXml" Target="../ink/ink310.xml"/><Relationship Id="rId23" Type="http://schemas.openxmlformats.org/officeDocument/2006/relationships/image" Target="../media/image150.emf"/><Relationship Id="rId24" Type="http://schemas.openxmlformats.org/officeDocument/2006/relationships/customXml" Target="../ink/ink311.xml"/><Relationship Id="rId25" Type="http://schemas.openxmlformats.org/officeDocument/2006/relationships/image" Target="../media/image151.emf"/><Relationship Id="rId10" Type="http://schemas.openxmlformats.org/officeDocument/2006/relationships/customXml" Target="../ink/ink304.xml"/><Relationship Id="rId11" Type="http://schemas.openxmlformats.org/officeDocument/2006/relationships/image" Target="../media/image144.emf"/><Relationship Id="rId12" Type="http://schemas.openxmlformats.org/officeDocument/2006/relationships/customXml" Target="../ink/ink305.xml"/><Relationship Id="rId13" Type="http://schemas.openxmlformats.org/officeDocument/2006/relationships/image" Target="../media/image145.emf"/><Relationship Id="rId14" Type="http://schemas.openxmlformats.org/officeDocument/2006/relationships/customXml" Target="../ink/ink306.xml"/><Relationship Id="rId15" Type="http://schemas.openxmlformats.org/officeDocument/2006/relationships/image" Target="../media/image146.emf"/><Relationship Id="rId16" Type="http://schemas.openxmlformats.org/officeDocument/2006/relationships/customXml" Target="../ink/ink307.xml"/><Relationship Id="rId17" Type="http://schemas.openxmlformats.org/officeDocument/2006/relationships/image" Target="../media/image147.emf"/><Relationship Id="rId18" Type="http://schemas.openxmlformats.org/officeDocument/2006/relationships/customXml" Target="../ink/ink308.xml"/><Relationship Id="rId19" Type="http://schemas.openxmlformats.org/officeDocument/2006/relationships/image" Target="../media/image148.emf"/><Relationship Id="rId1" Type="http://schemas.openxmlformats.org/officeDocument/2006/relationships/slideLayout" Target="../slideLayouts/slideLayout2.xml"/><Relationship Id="rId2" Type="http://schemas.openxmlformats.org/officeDocument/2006/relationships/customXml" Target="../ink/ink300.xml"/><Relationship Id="rId3" Type="http://schemas.openxmlformats.org/officeDocument/2006/relationships/image" Target="../media/image138.emf"/><Relationship Id="rId4" Type="http://schemas.openxmlformats.org/officeDocument/2006/relationships/customXml" Target="../ink/ink301.xml"/><Relationship Id="rId5" Type="http://schemas.openxmlformats.org/officeDocument/2006/relationships/image" Target="../media/image139.emf"/><Relationship Id="rId6" Type="http://schemas.openxmlformats.org/officeDocument/2006/relationships/customXml" Target="../ink/ink302.xml"/><Relationship Id="rId7" Type="http://schemas.openxmlformats.org/officeDocument/2006/relationships/image" Target="../media/image142.emf"/><Relationship Id="rId8" Type="http://schemas.openxmlformats.org/officeDocument/2006/relationships/customXml" Target="../ink/ink3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customXml" Target="../ink/ink312.xml"/><Relationship Id="rId4" Type="http://schemas.openxmlformats.org/officeDocument/2006/relationships/image" Target="../media/image1321.emf"/><Relationship Id="rId5" Type="http://schemas.openxmlformats.org/officeDocument/2006/relationships/customXml" Target="../ink/ink313.xml"/><Relationship Id="rId6" Type="http://schemas.openxmlformats.org/officeDocument/2006/relationships/image" Target="../media/image133.emf"/><Relationship Id="rId7" Type="http://schemas.openxmlformats.org/officeDocument/2006/relationships/customXml" Target="../ink/ink314.xml"/><Relationship Id="rId8" Type="http://schemas.openxmlformats.org/officeDocument/2006/relationships/image" Target="../media/image1351.emf"/><Relationship Id="rId9"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1361.emf"/><Relationship Id="rId4" Type="http://schemas.openxmlformats.org/officeDocument/2006/relationships/customXml" Target="../ink/ink316.xml"/><Relationship Id="rId5" Type="http://schemas.openxmlformats.org/officeDocument/2006/relationships/image" Target="../media/image1371.emf"/><Relationship Id="rId1" Type="http://schemas.openxmlformats.org/officeDocument/2006/relationships/slideLayout" Target="../slideLayouts/slideLayout2.xml"/><Relationship Id="rId2" Type="http://schemas.openxmlformats.org/officeDocument/2006/relationships/customXml" Target="../ink/ink3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9" Type="http://schemas.openxmlformats.org/officeDocument/2006/relationships/image" Target="../media/image220.emf"/><Relationship Id="rId20" Type="http://schemas.openxmlformats.org/officeDocument/2006/relationships/customXml" Target="../ink/ink326.xml"/><Relationship Id="rId21" Type="http://schemas.openxmlformats.org/officeDocument/2006/relationships/image" Target="../media/image280.emf"/><Relationship Id="rId22" Type="http://schemas.openxmlformats.org/officeDocument/2006/relationships/customXml" Target="../ink/ink327.xml"/><Relationship Id="rId23" Type="http://schemas.openxmlformats.org/officeDocument/2006/relationships/image" Target="../media/image290.emf"/><Relationship Id="rId24" Type="http://schemas.openxmlformats.org/officeDocument/2006/relationships/customXml" Target="../ink/ink328.xml"/><Relationship Id="rId25" Type="http://schemas.openxmlformats.org/officeDocument/2006/relationships/image" Target="../media/image302.emf"/><Relationship Id="rId26" Type="http://schemas.openxmlformats.org/officeDocument/2006/relationships/customXml" Target="../ink/ink329.xml"/><Relationship Id="rId27" Type="http://schemas.openxmlformats.org/officeDocument/2006/relationships/image" Target="../media/image311.emf"/><Relationship Id="rId28" Type="http://schemas.openxmlformats.org/officeDocument/2006/relationships/customXml" Target="../ink/ink330.xml"/><Relationship Id="rId29" Type="http://schemas.openxmlformats.org/officeDocument/2006/relationships/image" Target="../media/image321.emf"/><Relationship Id="rId10" Type="http://schemas.openxmlformats.org/officeDocument/2006/relationships/customXml" Target="../ink/ink321.xml"/><Relationship Id="rId11" Type="http://schemas.openxmlformats.org/officeDocument/2006/relationships/image" Target="../media/image230.emf"/><Relationship Id="rId12" Type="http://schemas.openxmlformats.org/officeDocument/2006/relationships/customXml" Target="../ink/ink322.xml"/><Relationship Id="rId13" Type="http://schemas.openxmlformats.org/officeDocument/2006/relationships/image" Target="../media/image240.emf"/><Relationship Id="rId14" Type="http://schemas.openxmlformats.org/officeDocument/2006/relationships/customXml" Target="../ink/ink323.xml"/><Relationship Id="rId15" Type="http://schemas.openxmlformats.org/officeDocument/2006/relationships/image" Target="../media/image250.emf"/><Relationship Id="rId16" Type="http://schemas.openxmlformats.org/officeDocument/2006/relationships/customXml" Target="../ink/ink324.xml"/><Relationship Id="rId17" Type="http://schemas.openxmlformats.org/officeDocument/2006/relationships/image" Target="../media/image260.emf"/><Relationship Id="rId18" Type="http://schemas.openxmlformats.org/officeDocument/2006/relationships/customXml" Target="../ink/ink325.xml"/><Relationship Id="rId19" Type="http://schemas.openxmlformats.org/officeDocument/2006/relationships/image" Target="../media/image270.emf"/><Relationship Id="rId1" Type="http://schemas.openxmlformats.org/officeDocument/2006/relationships/slideLayout" Target="../slideLayouts/slideLayout2.xml"/><Relationship Id="rId2" Type="http://schemas.openxmlformats.org/officeDocument/2006/relationships/customXml" Target="../ink/ink317.xml"/><Relationship Id="rId3" Type="http://schemas.openxmlformats.org/officeDocument/2006/relationships/image" Target="../media/image190.emf"/><Relationship Id="rId4" Type="http://schemas.openxmlformats.org/officeDocument/2006/relationships/customXml" Target="../ink/ink318.xml"/><Relationship Id="rId5" Type="http://schemas.openxmlformats.org/officeDocument/2006/relationships/image" Target="../media/image200.emf"/><Relationship Id="rId6" Type="http://schemas.openxmlformats.org/officeDocument/2006/relationships/customXml" Target="../ink/ink319.xml"/><Relationship Id="rId7" Type="http://schemas.openxmlformats.org/officeDocument/2006/relationships/image" Target="../media/image210.emf"/><Relationship Id="rId8" Type="http://schemas.openxmlformats.org/officeDocument/2006/relationships/customXml" Target="../ink/ink320.xml"/></Relationships>
</file>

<file path=ppt/slides/_rels/slide34.xml.rels><?xml version="1.0" encoding="UTF-8" standalone="yes"?>
<Relationships xmlns="http://schemas.openxmlformats.org/package/2006/relationships"><Relationship Id="rId42" Type="http://schemas.openxmlformats.org/officeDocument/2006/relationships/customXml" Target="../ink/ink335.xml"/><Relationship Id="rId43" Type="http://schemas.openxmlformats.org/officeDocument/2006/relationships/image" Target="../media/image1431.emf"/><Relationship Id="rId44" Type="http://schemas.openxmlformats.org/officeDocument/2006/relationships/customXml" Target="../ink/ink336.xml"/><Relationship Id="rId45" Type="http://schemas.openxmlformats.org/officeDocument/2006/relationships/image" Target="../media/image1441.emf"/><Relationship Id="rId46" Type="http://schemas.openxmlformats.org/officeDocument/2006/relationships/customXml" Target="../ink/ink337.xml"/><Relationship Id="rId47" Type="http://schemas.openxmlformats.org/officeDocument/2006/relationships/image" Target="../media/image1451.emf"/><Relationship Id="rId48" Type="http://schemas.openxmlformats.org/officeDocument/2006/relationships/customXml" Target="../ink/ink338.xml"/><Relationship Id="rId49" Type="http://schemas.openxmlformats.org/officeDocument/2006/relationships/image" Target="../media/image1461.emf"/><Relationship Id="rId50" Type="http://schemas.openxmlformats.org/officeDocument/2006/relationships/customXml" Target="../ink/ink339.xml"/><Relationship Id="rId51" Type="http://schemas.openxmlformats.org/officeDocument/2006/relationships/image" Target="../media/image1471.emf"/><Relationship Id="rId52" Type="http://schemas.openxmlformats.org/officeDocument/2006/relationships/customXml" Target="../ink/ink340.xml"/><Relationship Id="rId53" Type="http://schemas.openxmlformats.org/officeDocument/2006/relationships/image" Target="../media/image1481.emf"/><Relationship Id="rId35" Type="http://schemas.openxmlformats.org/officeDocument/2006/relationships/image" Target="../media/image970.emf"/><Relationship Id="rId36" Type="http://schemas.openxmlformats.org/officeDocument/2006/relationships/customXml" Target="../ink/ink333.xml"/><Relationship Id="rId1" Type="http://schemas.openxmlformats.org/officeDocument/2006/relationships/slideLayout" Target="../slideLayouts/slideLayout2.xml"/><Relationship Id="rId39" Type="http://schemas.openxmlformats.org/officeDocument/2006/relationships/image" Target="../media/image1050.emf"/><Relationship Id="rId2" Type="http://schemas.openxmlformats.org/officeDocument/2006/relationships/customXml" Target="../ink/ink331.xml"/><Relationship Id="rId5" Type="http://schemas.openxmlformats.org/officeDocument/2006/relationships/image" Target="../media/image300.emf"/><Relationship Id="rId6" Type="http://schemas.openxmlformats.org/officeDocument/2006/relationships/customXml" Target="../ink/ink332.xml"/><Relationship Id="rId40" Type="http://schemas.openxmlformats.org/officeDocument/2006/relationships/customXml" Target="../ink/ink334.xml"/><Relationship Id="rId41" Type="http://schemas.openxmlformats.org/officeDocument/2006/relationships/image" Target="../media/image1421.emf"/></Relationships>
</file>

<file path=ppt/slides/_rels/slide35.xml.rels><?xml version="1.0" encoding="UTF-8" standalone="yes"?>
<Relationships xmlns="http://schemas.openxmlformats.org/package/2006/relationships"><Relationship Id="rId63" Type="http://schemas.openxmlformats.org/officeDocument/2006/relationships/image" Target="../media/image1450.emf"/><Relationship Id="rId64" Type="http://schemas.openxmlformats.org/officeDocument/2006/relationships/customXml" Target="../ink/ink364.xml"/><Relationship Id="rId65" Type="http://schemas.openxmlformats.org/officeDocument/2006/relationships/image" Target="../media/image1460.emf"/><Relationship Id="rId66" Type="http://schemas.openxmlformats.org/officeDocument/2006/relationships/customXml" Target="../ink/ink365.xml"/><Relationship Id="rId67" Type="http://schemas.openxmlformats.org/officeDocument/2006/relationships/image" Target="../media/image1470.emf"/><Relationship Id="rId68" Type="http://schemas.openxmlformats.org/officeDocument/2006/relationships/customXml" Target="../ink/ink366.xml"/><Relationship Id="rId69" Type="http://schemas.openxmlformats.org/officeDocument/2006/relationships/image" Target="../media/image1491.emf"/><Relationship Id="rId50" Type="http://schemas.openxmlformats.org/officeDocument/2006/relationships/customXml" Target="../ink/ink357.xml"/><Relationship Id="rId51" Type="http://schemas.openxmlformats.org/officeDocument/2006/relationships/image" Target="../media/image1370.emf"/><Relationship Id="rId52" Type="http://schemas.openxmlformats.org/officeDocument/2006/relationships/customXml" Target="../ink/ink358.xml"/><Relationship Id="rId53" Type="http://schemas.openxmlformats.org/officeDocument/2006/relationships/image" Target="../media/image1380.emf"/><Relationship Id="rId54" Type="http://schemas.openxmlformats.org/officeDocument/2006/relationships/customXml" Target="../ink/ink359.xml"/><Relationship Id="rId55" Type="http://schemas.openxmlformats.org/officeDocument/2006/relationships/image" Target="../media/image1390.emf"/><Relationship Id="rId56" Type="http://schemas.openxmlformats.org/officeDocument/2006/relationships/customXml" Target="../ink/ink360.xml"/><Relationship Id="rId57" Type="http://schemas.openxmlformats.org/officeDocument/2006/relationships/image" Target="../media/image1420.emf"/><Relationship Id="rId58" Type="http://schemas.openxmlformats.org/officeDocument/2006/relationships/customXml" Target="../ink/ink361.xml"/><Relationship Id="rId59" Type="http://schemas.openxmlformats.org/officeDocument/2006/relationships/image" Target="../media/image1430.emf"/><Relationship Id="rId40" Type="http://schemas.openxmlformats.org/officeDocument/2006/relationships/customXml" Target="../ink/ink352.xml"/><Relationship Id="rId41" Type="http://schemas.openxmlformats.org/officeDocument/2006/relationships/image" Target="../media/image1270.emf"/><Relationship Id="rId42" Type="http://schemas.openxmlformats.org/officeDocument/2006/relationships/customXml" Target="../ink/ink353.xml"/><Relationship Id="rId43" Type="http://schemas.openxmlformats.org/officeDocument/2006/relationships/image" Target="../media/image1280.emf"/><Relationship Id="rId44" Type="http://schemas.openxmlformats.org/officeDocument/2006/relationships/customXml" Target="../ink/ink354.xml"/><Relationship Id="rId45" Type="http://schemas.openxmlformats.org/officeDocument/2006/relationships/image" Target="../media/image1290.emf"/><Relationship Id="rId46" Type="http://schemas.openxmlformats.org/officeDocument/2006/relationships/customXml" Target="../ink/ink355.xml"/><Relationship Id="rId47" Type="http://schemas.openxmlformats.org/officeDocument/2006/relationships/image" Target="../media/image1350.emf"/><Relationship Id="rId48" Type="http://schemas.openxmlformats.org/officeDocument/2006/relationships/customXml" Target="../ink/ink356.xml"/><Relationship Id="rId49" Type="http://schemas.openxmlformats.org/officeDocument/2006/relationships/image" Target="../media/image1360.emf"/><Relationship Id="rId1" Type="http://schemas.openxmlformats.org/officeDocument/2006/relationships/slideLayout" Target="../slideLayouts/slideLayout2.xml"/><Relationship Id="rId2" Type="http://schemas.openxmlformats.org/officeDocument/2006/relationships/customXml" Target="../ink/ink341.xml"/><Relationship Id="rId3" Type="http://schemas.openxmlformats.org/officeDocument/2006/relationships/image" Target="../media/image370.emf"/><Relationship Id="rId4" Type="http://schemas.openxmlformats.org/officeDocument/2006/relationships/customXml" Target="../ink/ink342.xml"/><Relationship Id="rId5" Type="http://schemas.openxmlformats.org/officeDocument/2006/relationships/image" Target="../media/image380.emf"/><Relationship Id="rId6" Type="http://schemas.openxmlformats.org/officeDocument/2006/relationships/customXml" Target="../ink/ink343.xml"/><Relationship Id="rId7" Type="http://schemas.openxmlformats.org/officeDocument/2006/relationships/image" Target="../media/image390.emf"/><Relationship Id="rId8" Type="http://schemas.openxmlformats.org/officeDocument/2006/relationships/customXml" Target="../ink/ink344.xml"/><Relationship Id="rId9" Type="http://schemas.openxmlformats.org/officeDocument/2006/relationships/image" Target="../media/image400.emf"/><Relationship Id="rId30" Type="http://schemas.openxmlformats.org/officeDocument/2006/relationships/customXml" Target="../ink/ink350.xml"/><Relationship Id="rId37" Type="http://schemas.openxmlformats.org/officeDocument/2006/relationships/image" Target="../media/image1310.emf"/><Relationship Id="rId38" Type="http://schemas.openxmlformats.org/officeDocument/2006/relationships/customXml" Target="../ink/ink351.xml"/><Relationship Id="rId39" Type="http://schemas.openxmlformats.org/officeDocument/2006/relationships/image" Target="../media/image1320.emf"/><Relationship Id="rId70" Type="http://schemas.openxmlformats.org/officeDocument/2006/relationships/customXml" Target="../ink/ink367.xml"/><Relationship Id="rId71" Type="http://schemas.openxmlformats.org/officeDocument/2006/relationships/image" Target="../media/image1500.emf"/><Relationship Id="rId23" Type="http://schemas.openxmlformats.org/officeDocument/2006/relationships/image" Target="../media/image1230.emf"/><Relationship Id="rId24" Type="http://schemas.openxmlformats.org/officeDocument/2006/relationships/customXml" Target="../ink/ink347.xml"/><Relationship Id="rId25" Type="http://schemas.openxmlformats.org/officeDocument/2006/relationships/image" Target="../media/image1240.emf"/><Relationship Id="rId26" Type="http://schemas.openxmlformats.org/officeDocument/2006/relationships/customXml" Target="../ink/ink348.xml"/><Relationship Id="rId27" Type="http://schemas.openxmlformats.org/officeDocument/2006/relationships/image" Target="../media/image1250.emf"/><Relationship Id="rId28" Type="http://schemas.openxmlformats.org/officeDocument/2006/relationships/customXml" Target="../ink/ink349.xml"/><Relationship Id="rId29" Type="http://schemas.openxmlformats.org/officeDocument/2006/relationships/image" Target="../media/image1260.emf"/><Relationship Id="rId60" Type="http://schemas.openxmlformats.org/officeDocument/2006/relationships/customXml" Target="../ink/ink362.xml"/><Relationship Id="rId61" Type="http://schemas.openxmlformats.org/officeDocument/2006/relationships/image" Target="../media/image1440.emf"/><Relationship Id="rId62" Type="http://schemas.openxmlformats.org/officeDocument/2006/relationships/customXml" Target="../ink/ink363.xml"/><Relationship Id="rId10" Type="http://schemas.openxmlformats.org/officeDocument/2006/relationships/customXml" Target="../ink/ink345.xml"/><Relationship Id="rId11" Type="http://schemas.openxmlformats.org/officeDocument/2006/relationships/image" Target="../media/image411.emf"/><Relationship Id="rId12" Type="http://schemas.openxmlformats.org/officeDocument/2006/relationships/customXml" Target="../ink/ink346.xml"/></Relationships>
</file>

<file path=ppt/slides/_rels/slide36.xml.rels><?xml version="1.0" encoding="UTF-8" standalone="yes"?>
<Relationships xmlns="http://schemas.openxmlformats.org/package/2006/relationships"><Relationship Id="rId11" Type="http://schemas.openxmlformats.org/officeDocument/2006/relationships/customXml" Target="../ink/ink372.xml"/><Relationship Id="rId18" Type="http://schemas.openxmlformats.org/officeDocument/2006/relationships/image" Target="../media/image152.emf"/><Relationship Id="rId19" Type="http://schemas.openxmlformats.org/officeDocument/2006/relationships/customXml" Target="../ink/ink373.xml"/><Relationship Id="rId20" Type="http://schemas.openxmlformats.org/officeDocument/2006/relationships/image" Target="../media/image153.emf"/><Relationship Id="rId21" Type="http://schemas.openxmlformats.org/officeDocument/2006/relationships/customXml" Target="../ink/ink374.xml"/><Relationship Id="rId1" Type="http://schemas.openxmlformats.org/officeDocument/2006/relationships/slideLayout" Target="../slideLayouts/slideLayout2.xml"/><Relationship Id="rId2" Type="http://schemas.openxmlformats.org/officeDocument/2006/relationships/customXml" Target="../ink/ink368.xml"/><Relationship Id="rId3" Type="http://schemas.openxmlformats.org/officeDocument/2006/relationships/image" Target="../media/image1480.emf"/><Relationship Id="rId4" Type="http://schemas.openxmlformats.org/officeDocument/2006/relationships/customXml" Target="../ink/ink369.xml"/><Relationship Id="rId5" Type="http://schemas.openxmlformats.org/officeDocument/2006/relationships/image" Target="../media/image1490.emf"/><Relationship Id="rId6" Type="http://schemas.openxmlformats.org/officeDocument/2006/relationships/customXml" Target="../ink/ink370.xml"/><Relationship Id="rId7" Type="http://schemas.openxmlformats.org/officeDocument/2006/relationships/image" Target="../media/image1510.emf"/><Relationship Id="rId8" Type="http://schemas.openxmlformats.org/officeDocument/2006/relationships/customXml" Target="../ink/ink371.xml"/><Relationship Id="rId22" Type="http://schemas.openxmlformats.org/officeDocument/2006/relationships/image" Target="../media/image154.emf"/><Relationship Id="rId23" Type="http://schemas.openxmlformats.org/officeDocument/2006/relationships/image" Target="../media/image1.jpeg"/><Relationship Id="rId10" Type="http://schemas.openxmlformats.org/officeDocument/2006/relationships/image" Target="../media/image1111.emf"/></Relationships>
</file>

<file path=ppt/slides/_rels/slide37.xml.rels><?xml version="1.0" encoding="UTF-8" standalone="yes"?>
<Relationships xmlns="http://schemas.openxmlformats.org/package/2006/relationships"><Relationship Id="rId3" Type="http://schemas.openxmlformats.org/officeDocument/2006/relationships/customXml" Target="../ink/ink375.xml"/><Relationship Id="rId4" Type="http://schemas.openxmlformats.org/officeDocument/2006/relationships/image" Target="../media/image1530.emf"/><Relationship Id="rId5" Type="http://schemas.openxmlformats.org/officeDocument/2006/relationships/customXml" Target="../ink/ink376.xml"/><Relationship Id="rId6" Type="http://schemas.openxmlformats.org/officeDocument/2006/relationships/image" Target="../media/image155.emf"/><Relationship Id="rId7" Type="http://schemas.openxmlformats.org/officeDocument/2006/relationships/customXml" Target="../ink/ink377.xml"/><Relationship Id="rId8" Type="http://schemas.openxmlformats.org/officeDocument/2006/relationships/image" Target="../media/image156.emf"/><Relationship Id="rId9"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customXml" Target="../ink/ink378.xml"/><Relationship Id="rId4" Type="http://schemas.openxmlformats.org/officeDocument/2006/relationships/image" Target="../media/image1530.emf"/><Relationship Id="rId5" Type="http://schemas.openxmlformats.org/officeDocument/2006/relationships/customXml" Target="../ink/ink379.xml"/><Relationship Id="rId6" Type="http://schemas.openxmlformats.org/officeDocument/2006/relationships/image" Target="../media/image155.emf"/><Relationship Id="rId7" Type="http://schemas.openxmlformats.org/officeDocument/2006/relationships/customXml" Target="../ink/ink380.xml"/><Relationship Id="rId8" Type="http://schemas.openxmlformats.org/officeDocument/2006/relationships/image" Target="../media/image156.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image" Target="../media/image1180.emf"/><Relationship Id="rId4" Type="http://schemas.openxmlformats.org/officeDocument/2006/relationships/customXml" Target="../ink/ink382.xml"/><Relationship Id="rId5" Type="http://schemas.openxmlformats.org/officeDocument/2006/relationships/image" Target="../media/image157.emf"/><Relationship Id="rId6" Type="http://schemas.openxmlformats.org/officeDocument/2006/relationships/customXml" Target="../ink/ink383.xml"/><Relationship Id="rId7" Type="http://schemas.openxmlformats.org/officeDocument/2006/relationships/image" Target="../media/image158.emf"/><Relationship Id="rId8" Type="http://schemas.openxmlformats.org/officeDocument/2006/relationships/image" Target="../media/image19.gif"/><Relationship Id="rId1" Type="http://schemas.openxmlformats.org/officeDocument/2006/relationships/slideLayout" Target="../slideLayouts/slideLayout2.xml"/><Relationship Id="rId2" Type="http://schemas.openxmlformats.org/officeDocument/2006/relationships/customXml" Target="../ink/ink381.xml"/></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customXml" Target="../ink/ink14.xml"/><Relationship Id="rId5" Type="http://schemas.openxmlformats.org/officeDocument/2006/relationships/image" Target="../media/image24.emf"/><Relationship Id="rId6"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customXml" Target="../ink/ink13.xml"/></Relationships>
</file>

<file path=ppt/slides/_rels/slide40.xml.rels><?xml version="1.0" encoding="UTF-8" standalone="yes"?>
<Relationships xmlns="http://schemas.openxmlformats.org/package/2006/relationships"><Relationship Id="rId11" Type="http://schemas.openxmlformats.org/officeDocument/2006/relationships/image" Target="../media/image1581.emf"/><Relationship Id="rId12" Type="http://schemas.openxmlformats.org/officeDocument/2006/relationships/customXml" Target="../ink/ink389.xml"/><Relationship Id="rId13" Type="http://schemas.openxmlformats.org/officeDocument/2006/relationships/image" Target="../media/image159.emf"/><Relationship Id="rId14" Type="http://schemas.openxmlformats.org/officeDocument/2006/relationships/customXml" Target="../ink/ink390.xml"/><Relationship Id="rId15" Type="http://schemas.openxmlformats.org/officeDocument/2006/relationships/image" Target="../media/image160.emf"/><Relationship Id="rId1" Type="http://schemas.openxmlformats.org/officeDocument/2006/relationships/slideLayout" Target="../slideLayouts/slideLayout2.xml"/><Relationship Id="rId2" Type="http://schemas.openxmlformats.org/officeDocument/2006/relationships/customXml" Target="../ink/ink384.xml"/><Relationship Id="rId3" Type="http://schemas.openxmlformats.org/officeDocument/2006/relationships/image" Target="../media/image1540.emf"/><Relationship Id="rId4" Type="http://schemas.openxmlformats.org/officeDocument/2006/relationships/customXml" Target="../ink/ink385.xml"/><Relationship Id="rId5" Type="http://schemas.openxmlformats.org/officeDocument/2006/relationships/image" Target="../media/image1550.emf"/><Relationship Id="rId6" Type="http://schemas.openxmlformats.org/officeDocument/2006/relationships/customXml" Target="../ink/ink386.xml"/><Relationship Id="rId7" Type="http://schemas.openxmlformats.org/officeDocument/2006/relationships/image" Target="../media/image1560.emf"/><Relationship Id="rId8" Type="http://schemas.openxmlformats.org/officeDocument/2006/relationships/customXml" Target="../ink/ink387.xml"/><Relationship Id="rId9" Type="http://schemas.openxmlformats.org/officeDocument/2006/relationships/image" Target="../media/image1571.emf"/><Relationship Id="rId10" Type="http://schemas.openxmlformats.org/officeDocument/2006/relationships/customXml" Target="../ink/ink388.xml"/></Relationships>
</file>

<file path=ppt/slides/_rels/slide41.xml.rels><?xml version="1.0" encoding="UTF-8" standalone="yes"?>
<Relationships xmlns="http://schemas.openxmlformats.org/package/2006/relationships"><Relationship Id="rId11" Type="http://schemas.openxmlformats.org/officeDocument/2006/relationships/customXml" Target="../ink/ink395.xml"/><Relationship Id="rId12" Type="http://schemas.openxmlformats.org/officeDocument/2006/relationships/image" Target="../media/image165.emf"/><Relationship Id="rId13"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ustomXml" Target="../ink/ink391.xml"/><Relationship Id="rId4" Type="http://schemas.openxmlformats.org/officeDocument/2006/relationships/image" Target="../media/image161.emf"/><Relationship Id="rId5" Type="http://schemas.openxmlformats.org/officeDocument/2006/relationships/customXml" Target="../ink/ink392.xml"/><Relationship Id="rId6" Type="http://schemas.openxmlformats.org/officeDocument/2006/relationships/image" Target="../media/image162.emf"/><Relationship Id="rId7" Type="http://schemas.openxmlformats.org/officeDocument/2006/relationships/customXml" Target="../ink/ink393.xml"/><Relationship Id="rId8" Type="http://schemas.openxmlformats.org/officeDocument/2006/relationships/image" Target="../media/image163.emf"/><Relationship Id="rId9" Type="http://schemas.openxmlformats.org/officeDocument/2006/relationships/customXml" Target="../ink/ink394.xml"/><Relationship Id="rId10" Type="http://schemas.openxmlformats.org/officeDocument/2006/relationships/image" Target="../media/image164.emf"/></Relationships>
</file>

<file path=ppt/slides/_rels/slide42.xml.rels><?xml version="1.0" encoding="UTF-8" standalone="yes"?>
<Relationships xmlns="http://schemas.openxmlformats.org/package/2006/relationships"><Relationship Id="rId3" Type="http://schemas.openxmlformats.org/officeDocument/2006/relationships/image" Target="../media/image1570.emf"/><Relationship Id="rId4" Type="http://schemas.openxmlformats.org/officeDocument/2006/relationships/customXml" Target="../ink/ink397.xml"/><Relationship Id="rId5" Type="http://schemas.openxmlformats.org/officeDocument/2006/relationships/image" Target="../media/image1580.emf"/><Relationship Id="rId6" Type="http://schemas.openxmlformats.org/officeDocument/2006/relationships/customXml" Target="../ink/ink398.xml"/><Relationship Id="rId7" Type="http://schemas.openxmlformats.org/officeDocument/2006/relationships/image" Target="../media/image1610.emf"/><Relationship Id="rId8" Type="http://schemas.openxmlformats.org/officeDocument/2006/relationships/customXml" Target="../ink/ink399.xml"/><Relationship Id="rId9" Type="http://schemas.openxmlformats.org/officeDocument/2006/relationships/image" Target="../media/image1620.emf"/><Relationship Id="rId1" Type="http://schemas.openxmlformats.org/officeDocument/2006/relationships/slideLayout" Target="../slideLayouts/slideLayout2.xml"/><Relationship Id="rId2" Type="http://schemas.openxmlformats.org/officeDocument/2006/relationships/customXml" Target="../ink/ink396.xml"/></Relationships>
</file>

<file path=ppt/slides/_rels/slide43.xml.rels><?xml version="1.0" encoding="UTF-8" standalone="yes"?>
<Relationships xmlns="http://schemas.openxmlformats.org/package/2006/relationships"><Relationship Id="rId11" Type="http://schemas.openxmlformats.org/officeDocument/2006/relationships/image" Target="../media/image171.emf"/><Relationship Id="rId12" Type="http://schemas.openxmlformats.org/officeDocument/2006/relationships/customXml" Target="../ink/ink405.xml"/><Relationship Id="rId13" Type="http://schemas.openxmlformats.org/officeDocument/2006/relationships/image" Target="../media/image172.emf"/><Relationship Id="rId14" Type="http://schemas.openxmlformats.org/officeDocument/2006/relationships/customXml" Target="../ink/ink406.xml"/><Relationship Id="rId15" Type="http://schemas.openxmlformats.org/officeDocument/2006/relationships/image" Target="../media/image173.emf"/><Relationship Id="rId16" Type="http://schemas.openxmlformats.org/officeDocument/2006/relationships/customXml" Target="../ink/ink407.xml"/><Relationship Id="rId17" Type="http://schemas.openxmlformats.org/officeDocument/2006/relationships/image" Target="../media/image174.emf"/><Relationship Id="rId1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customXml" Target="../ink/ink400.xml"/><Relationship Id="rId3" Type="http://schemas.openxmlformats.org/officeDocument/2006/relationships/image" Target="../media/image167.emf"/><Relationship Id="rId4" Type="http://schemas.openxmlformats.org/officeDocument/2006/relationships/customXml" Target="../ink/ink401.xml"/><Relationship Id="rId5" Type="http://schemas.openxmlformats.org/officeDocument/2006/relationships/image" Target="../media/image168.emf"/><Relationship Id="rId6" Type="http://schemas.openxmlformats.org/officeDocument/2006/relationships/customXml" Target="../ink/ink402.xml"/><Relationship Id="rId7" Type="http://schemas.openxmlformats.org/officeDocument/2006/relationships/image" Target="../media/image169.emf"/><Relationship Id="rId8" Type="http://schemas.openxmlformats.org/officeDocument/2006/relationships/customXml" Target="../ink/ink403.xml"/><Relationship Id="rId9" Type="http://schemas.openxmlformats.org/officeDocument/2006/relationships/image" Target="../media/image170.emf"/><Relationship Id="rId10" Type="http://schemas.openxmlformats.org/officeDocument/2006/relationships/customXml" Target="../ink/ink404.xml"/></Relationships>
</file>

<file path=ppt/slides/_rels/slide44.xml.rels><?xml version="1.0" encoding="UTF-8" standalone="yes"?>
<Relationships xmlns="http://schemas.openxmlformats.org/package/2006/relationships"><Relationship Id="rId3" Type="http://schemas.openxmlformats.org/officeDocument/2006/relationships/image" Target="../media/image1630.emf"/><Relationship Id="rId4" Type="http://schemas.openxmlformats.org/officeDocument/2006/relationships/customXml" Target="../ink/ink409.xml"/><Relationship Id="rId5" Type="http://schemas.openxmlformats.org/officeDocument/2006/relationships/image" Target="../media/image1640.emf"/><Relationship Id="rId6" Type="http://schemas.openxmlformats.org/officeDocument/2006/relationships/customXml" Target="../ink/ink410.xml"/><Relationship Id="rId7" Type="http://schemas.openxmlformats.org/officeDocument/2006/relationships/image" Target="../media/image1650.emf"/><Relationship Id="rId1" Type="http://schemas.openxmlformats.org/officeDocument/2006/relationships/slideLayout" Target="../slideLayouts/slideLayout2.xml"/><Relationship Id="rId2" Type="http://schemas.openxmlformats.org/officeDocument/2006/relationships/customXml" Target="../ink/ink40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diagramData" Target="../diagrams/data6.xml"/><Relationship Id="rId8" Type="http://schemas.openxmlformats.org/officeDocument/2006/relationships/diagramLayout" Target="../diagrams/layout6.xml"/><Relationship Id="rId9" Type="http://schemas.openxmlformats.org/officeDocument/2006/relationships/diagramQuickStyle" Target="../diagrams/quickStyle6.xml"/><Relationship Id="rId10" Type="http://schemas.openxmlformats.org/officeDocument/2006/relationships/diagramColors" Target="../diagrams/colors6.xml"/><Relationship Id="rId11"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5.xml"/></Relationships>
</file>

<file path=ppt/slides/_rels/slide5.xml.rels><?xml version="1.0" encoding="UTF-8" standalone="yes"?>
<Relationships xmlns="http://schemas.openxmlformats.org/package/2006/relationships"><Relationship Id="rId11" Type="http://schemas.openxmlformats.org/officeDocument/2006/relationships/customXml" Target="../ink/ink18.xml"/><Relationship Id="rId12" Type="http://schemas.openxmlformats.org/officeDocument/2006/relationships/image" Target="../media/image27.emf"/><Relationship Id="rId13" Type="http://schemas.openxmlformats.org/officeDocument/2006/relationships/customXml" Target="../ink/ink19.xml"/><Relationship Id="rId14" Type="http://schemas.openxmlformats.org/officeDocument/2006/relationships/image" Target="../media/image28.emf"/><Relationship Id="rId15" Type="http://schemas.openxmlformats.org/officeDocument/2006/relationships/customXml" Target="../ink/ink20.xml"/><Relationship Id="rId16" Type="http://schemas.openxmlformats.org/officeDocument/2006/relationships/image" Target="../media/image29.emf"/><Relationship Id="rId17" Type="http://schemas.openxmlformats.org/officeDocument/2006/relationships/customXml" Target="../ink/ink21.xml"/><Relationship Id="rId18" Type="http://schemas.openxmlformats.org/officeDocument/2006/relationships/image" Target="../media/image30.emf"/><Relationship Id="rId19" Type="http://schemas.openxmlformats.org/officeDocument/2006/relationships/customXml" Target="../ink/ink22.xml"/><Relationship Id="rId20"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ustomXml" Target="../ink/ink15.xml"/><Relationship Id="rId6" Type="http://schemas.openxmlformats.org/officeDocument/2006/relationships/image" Target="../media/image140.emf"/><Relationship Id="rId7" Type="http://schemas.openxmlformats.org/officeDocument/2006/relationships/customXml" Target="../ink/ink16.xml"/><Relationship Id="rId8" Type="http://schemas.openxmlformats.org/officeDocument/2006/relationships/image" Target="../media/image25.emf"/><Relationship Id="rId9" Type="http://schemas.openxmlformats.org/officeDocument/2006/relationships/customXml" Target="../ink/ink17.xml"/><Relationship Id="rId10" Type="http://schemas.openxmlformats.org/officeDocument/2006/relationships/image" Target="../media/image26.emf"/></Relationships>
</file>

<file path=ppt/slides/_rels/slide6.xml.rels><?xml version="1.0" encoding="UTF-8" standalone="yes"?>
<Relationships xmlns="http://schemas.openxmlformats.org/package/2006/relationships"><Relationship Id="rId3" Type="http://schemas.openxmlformats.org/officeDocument/2006/relationships/customXml" Target="../ink/ink23.xml"/><Relationship Id="rId4" Type="http://schemas.openxmlformats.org/officeDocument/2006/relationships/image" Target="../media/image32.emf"/><Relationship Id="rId5" Type="http://schemas.openxmlformats.org/officeDocument/2006/relationships/customXml" Target="../ink/ink24.xml"/><Relationship Id="rId6" Type="http://schemas.openxmlformats.org/officeDocument/2006/relationships/image" Target="../media/image33.emf"/><Relationship Id="rId7" Type="http://schemas.openxmlformats.org/officeDocument/2006/relationships/customXml" Target="../ink/ink25.xml"/><Relationship Id="rId8" Type="http://schemas.openxmlformats.org/officeDocument/2006/relationships/image" Target="../media/image34.emf"/><Relationship Id="rId9" Type="http://schemas.openxmlformats.org/officeDocument/2006/relationships/customXml" Target="../ink/ink26.xml"/><Relationship Id="rId10" Type="http://schemas.openxmlformats.org/officeDocument/2006/relationships/image" Target="../media/image35.emf"/><Relationship Id="rId11"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42" Type="http://schemas.openxmlformats.org/officeDocument/2006/relationships/image" Target="../media/image781.emf"/><Relationship Id="rId43" Type="http://schemas.openxmlformats.org/officeDocument/2006/relationships/customXml" Target="../ink/ink37.xml"/><Relationship Id="rId44" Type="http://schemas.openxmlformats.org/officeDocument/2006/relationships/image" Target="../media/image791.emf"/><Relationship Id="rId22" Type="http://schemas.openxmlformats.org/officeDocument/2006/relationships/image" Target="../media/image330.emf"/><Relationship Id="rId23" Type="http://schemas.openxmlformats.org/officeDocument/2006/relationships/customXml" Target="../ink/ink29.xml"/><Relationship Id="rId45" Type="http://schemas.openxmlformats.org/officeDocument/2006/relationships/customXml" Target="../ink/ink38.xml"/><Relationship Id="rId46" Type="http://schemas.openxmlformats.org/officeDocument/2006/relationships/image" Target="../media/image801.emf"/><Relationship Id="rId47" Type="http://schemas.openxmlformats.org/officeDocument/2006/relationships/customXml" Target="../ink/ink39.xml"/><Relationship Id="rId48" Type="http://schemas.openxmlformats.org/officeDocument/2006/relationships/image" Target="../media/image52.emf"/><Relationship Id="rId28" Type="http://schemas.openxmlformats.org/officeDocument/2006/relationships/image" Target="../media/image261.emf"/><Relationship Id="rId29" Type="http://schemas.openxmlformats.org/officeDocument/2006/relationships/customXml" Target="../ink/ink30.xml"/><Relationship Id="rId49" Type="http://schemas.openxmlformats.org/officeDocument/2006/relationships/customXml" Target="../ink/ink40.xml"/><Relationship Id="rId50" Type="http://schemas.openxmlformats.org/officeDocument/2006/relationships/image" Target="../media/image532.emf"/><Relationship Id="rId30" Type="http://schemas.openxmlformats.org/officeDocument/2006/relationships/image" Target="../media/image271.emf"/><Relationship Id="rId31" Type="http://schemas.openxmlformats.org/officeDocument/2006/relationships/customXml" Target="../ink/ink31.xml"/><Relationship Id="rId32" Type="http://schemas.openxmlformats.org/officeDocument/2006/relationships/image" Target="../media/image281.emf"/><Relationship Id="rId33" Type="http://schemas.openxmlformats.org/officeDocument/2006/relationships/customXml" Target="../ink/ink32.xml"/><Relationship Id="rId34" Type="http://schemas.openxmlformats.org/officeDocument/2006/relationships/image" Target="../media/image291.emf"/><Relationship Id="rId35" Type="http://schemas.openxmlformats.org/officeDocument/2006/relationships/customXml" Target="../ink/ink33.xml"/><Relationship Id="rId36" Type="http://schemas.openxmlformats.org/officeDocument/2006/relationships/image" Target="../media/image310.emf"/><Relationship Id="rId37" Type="http://schemas.openxmlformats.org/officeDocument/2006/relationships/customXml" Target="../ink/ink34.xml"/><Relationship Id="rId38" Type="http://schemas.openxmlformats.org/officeDocument/2006/relationships/image" Target="../media/image322.emf"/><Relationship Id="rId39" Type="http://schemas.openxmlformats.org/officeDocument/2006/relationships/customXml" Target="../ink/ink35.xml"/><Relationship Id="rId16" Type="http://schemas.openxmlformats.org/officeDocument/2006/relationships/image" Target="../media/image301.emf"/><Relationship Id="rId17" Type="http://schemas.openxmlformats.org/officeDocument/2006/relationships/customXml" Target="../ink/ink28.xml"/><Relationship Id="rId2" Type="http://schemas.openxmlformats.org/officeDocument/2006/relationships/notesSlide" Target="../notesSlides/notesSlide4.xml"/><Relationship Id="rId3" Type="http://schemas.openxmlformats.org/officeDocument/2006/relationships/customXml" Target="../ink/ink27.xml"/><Relationship Id="rId1" Type="http://schemas.openxmlformats.org/officeDocument/2006/relationships/slideLayout" Target="../slideLayouts/slideLayout2.xml"/><Relationship Id="rId40" Type="http://schemas.openxmlformats.org/officeDocument/2006/relationships/image" Target="../media/image771.emf"/><Relationship Id="rId41" Type="http://schemas.openxmlformats.org/officeDocument/2006/relationships/customXml" Target="../ink/ink36.xml"/></Relationships>
</file>

<file path=ppt/slides/_rels/slide8.xml.rels><?xml version="1.0" encoding="UTF-8" standalone="yes"?>
<Relationships xmlns="http://schemas.openxmlformats.org/package/2006/relationships"><Relationship Id="rId11" Type="http://schemas.openxmlformats.org/officeDocument/2006/relationships/customXml" Target="../ink/ink44.xml"/><Relationship Id="rId12" Type="http://schemas.openxmlformats.org/officeDocument/2006/relationships/image" Target="../media/image340.emf"/><Relationship Id="rId13" Type="http://schemas.openxmlformats.org/officeDocument/2006/relationships/customXml" Target="../ink/ink45.xml"/><Relationship Id="rId14" Type="http://schemas.openxmlformats.org/officeDocument/2006/relationships/image" Target="../media/image372.emf"/><Relationship Id="rId15" Type="http://schemas.openxmlformats.org/officeDocument/2006/relationships/customXml" Target="../ink/ink46.xml"/><Relationship Id="rId16" Type="http://schemas.openxmlformats.org/officeDocument/2006/relationships/image" Target="../media/image812.emf"/><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ustomXml" Target="../ink/ink41.xml"/><Relationship Id="rId6" Type="http://schemas.openxmlformats.org/officeDocument/2006/relationships/image" Target="../media/image320.emf"/><Relationship Id="rId7" Type="http://schemas.openxmlformats.org/officeDocument/2006/relationships/customXml" Target="../ink/ink42.xml"/><Relationship Id="rId8" Type="http://schemas.openxmlformats.org/officeDocument/2006/relationships/image" Target="../media/image350.emf"/><Relationship Id="rId9" Type="http://schemas.openxmlformats.org/officeDocument/2006/relationships/customXml" Target="../ink/ink43.xml"/><Relationship Id="rId10" Type="http://schemas.openxmlformats.org/officeDocument/2006/relationships/image" Target="../media/image360.emf"/></Relationships>
</file>

<file path=ppt/slides/_rels/slide9.xml.rels><?xml version="1.0" encoding="UTF-8" standalone="yes"?>
<Relationships xmlns="http://schemas.openxmlformats.org/package/2006/relationships"><Relationship Id="rId46" Type="http://schemas.openxmlformats.org/officeDocument/2006/relationships/customXml" Target="../ink/ink61.xml"/><Relationship Id="rId47" Type="http://schemas.openxmlformats.org/officeDocument/2006/relationships/image" Target="../media/image43.emf"/><Relationship Id="rId48" Type="http://schemas.openxmlformats.org/officeDocument/2006/relationships/customXml" Target="../ink/ink62.xml"/><Relationship Id="rId49" Type="http://schemas.openxmlformats.org/officeDocument/2006/relationships/image" Target="../media/image44.emf"/><Relationship Id="rId21" Type="http://schemas.openxmlformats.org/officeDocument/2006/relationships/image" Target="../media/image280.emf"/><Relationship Id="rId22" Type="http://schemas.openxmlformats.org/officeDocument/2006/relationships/customXml" Target="../ink/ink51.xml"/><Relationship Id="rId23" Type="http://schemas.openxmlformats.org/officeDocument/2006/relationships/image" Target="../media/image290.emf"/><Relationship Id="rId24" Type="http://schemas.openxmlformats.org/officeDocument/2006/relationships/customXml" Target="../ink/ink52.xml"/><Relationship Id="rId25" Type="http://schemas.openxmlformats.org/officeDocument/2006/relationships/image" Target="../media/image302.emf"/><Relationship Id="rId26" Type="http://schemas.openxmlformats.org/officeDocument/2006/relationships/customXml" Target="../ink/ink53.xml"/><Relationship Id="rId50" Type="http://schemas.openxmlformats.org/officeDocument/2006/relationships/customXml" Target="../ink/ink63.xml"/><Relationship Id="rId51" Type="http://schemas.openxmlformats.org/officeDocument/2006/relationships/image" Target="../media/image45.emf"/><Relationship Id="rId52" Type="http://schemas.openxmlformats.org/officeDocument/2006/relationships/customXml" Target="../ink/ink64.xml"/><Relationship Id="rId53" Type="http://schemas.openxmlformats.org/officeDocument/2006/relationships/image" Target="../media/image46.emf"/><Relationship Id="rId54" Type="http://schemas.openxmlformats.org/officeDocument/2006/relationships/customXml" Target="../ink/ink65.xml"/><Relationship Id="rId55"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ustomXml" Target="../ink/ink47.xml"/><Relationship Id="rId56" Type="http://schemas.openxmlformats.org/officeDocument/2006/relationships/customXml" Target="../ink/ink66.xml"/><Relationship Id="rId57" Type="http://schemas.openxmlformats.org/officeDocument/2006/relationships/image" Target="../media/image48.emf"/><Relationship Id="rId58" Type="http://schemas.openxmlformats.org/officeDocument/2006/relationships/customXml" Target="../ink/ink67.xml"/><Relationship Id="rId31" Type="http://schemas.openxmlformats.org/officeDocument/2006/relationships/image" Target="../media/image37.emf"/><Relationship Id="rId32" Type="http://schemas.openxmlformats.org/officeDocument/2006/relationships/customXml" Target="../ink/ink54.xml"/><Relationship Id="rId33" Type="http://schemas.openxmlformats.org/officeDocument/2006/relationships/image" Target="../media/image38.emf"/><Relationship Id="rId34" Type="http://schemas.openxmlformats.org/officeDocument/2006/relationships/customXml" Target="../ink/ink55.xml"/><Relationship Id="rId35" Type="http://schemas.openxmlformats.org/officeDocument/2006/relationships/image" Target="../media/image39.emf"/><Relationship Id="rId36" Type="http://schemas.openxmlformats.org/officeDocument/2006/relationships/customXml" Target="../ink/ink56.xml"/><Relationship Id="rId37" Type="http://schemas.openxmlformats.org/officeDocument/2006/relationships/image" Target="../media/image40.emf"/><Relationship Id="rId38" Type="http://schemas.openxmlformats.org/officeDocument/2006/relationships/customXml" Target="../ink/ink57.xml"/><Relationship Id="rId39" Type="http://schemas.openxmlformats.org/officeDocument/2006/relationships/image" Target="../media/image17.emf"/><Relationship Id="rId59" Type="http://schemas.openxmlformats.org/officeDocument/2006/relationships/image" Target="../media/image49.emf"/><Relationship Id="rId13" Type="http://schemas.openxmlformats.org/officeDocument/2006/relationships/image" Target="../media/image240.emf"/><Relationship Id="rId14" Type="http://schemas.openxmlformats.org/officeDocument/2006/relationships/customXml" Target="../ink/ink48.xml"/><Relationship Id="rId15" Type="http://schemas.openxmlformats.org/officeDocument/2006/relationships/image" Target="../media/image250.emf"/><Relationship Id="rId16" Type="http://schemas.openxmlformats.org/officeDocument/2006/relationships/customXml" Target="../ink/ink49.xml"/><Relationship Id="rId17" Type="http://schemas.openxmlformats.org/officeDocument/2006/relationships/image" Target="../media/image260.emf"/><Relationship Id="rId18" Type="http://schemas.openxmlformats.org/officeDocument/2006/relationships/customXml" Target="../ink/ink50.xml"/><Relationship Id="rId60" Type="http://schemas.openxmlformats.org/officeDocument/2006/relationships/customXml" Target="../ink/ink68.xml"/><Relationship Id="rId61" Type="http://schemas.openxmlformats.org/officeDocument/2006/relationships/image" Target="../media/image50.emf"/><Relationship Id="rId40" Type="http://schemas.openxmlformats.org/officeDocument/2006/relationships/customXml" Target="../ink/ink58.xml"/><Relationship Id="rId41" Type="http://schemas.openxmlformats.org/officeDocument/2006/relationships/image" Target="../media/image36.emf"/><Relationship Id="rId42" Type="http://schemas.openxmlformats.org/officeDocument/2006/relationships/customXml" Target="../ink/ink59.xml"/><Relationship Id="rId43" Type="http://schemas.openxmlformats.org/officeDocument/2006/relationships/image" Target="../media/image41.emf"/><Relationship Id="rId44" Type="http://schemas.openxmlformats.org/officeDocument/2006/relationships/customXml" Target="../ink/ink60.xml"/><Relationship Id="rId45"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0080" y="281867"/>
            <a:ext cx="7772400" cy="1470025"/>
          </a:xfrm>
        </p:spPr>
        <p:txBody>
          <a:bodyPr/>
          <a:lstStyle/>
          <a:p>
            <a:r>
              <a:rPr lang="en-US" dirty="0" smtClean="0"/>
              <a:t>The Truth About Consequences:</a:t>
            </a:r>
            <a:br>
              <a:rPr lang="en-US" dirty="0" smtClean="0"/>
            </a:br>
            <a:r>
              <a:rPr lang="en-US" dirty="0" smtClean="0"/>
              <a:t>What Really Motivates People</a:t>
            </a:r>
            <a:endParaRPr lang="en-US" dirty="0"/>
          </a:p>
        </p:txBody>
      </p:sp>
      <p:sp>
        <p:nvSpPr>
          <p:cNvPr id="3" name="Subtitle 2"/>
          <p:cNvSpPr>
            <a:spLocks noGrp="1"/>
          </p:cNvSpPr>
          <p:nvPr>
            <p:ph type="subTitle" idx="1"/>
          </p:nvPr>
        </p:nvSpPr>
        <p:spPr>
          <a:xfrm>
            <a:off x="1476040" y="5562600"/>
            <a:ext cx="6400800" cy="914400"/>
          </a:xfrm>
        </p:spPr>
        <p:txBody>
          <a:bodyPr>
            <a:normAutofit fontScale="25000" lnSpcReduction="20000"/>
          </a:bodyPr>
          <a:lstStyle/>
          <a:p>
            <a:r>
              <a:rPr lang="en-US" sz="14400" dirty="0" smtClean="0">
                <a:solidFill>
                  <a:schemeClr val="tx1"/>
                </a:solidFill>
              </a:rPr>
              <a:t>The Apprentice Model</a:t>
            </a:r>
          </a:p>
          <a:p>
            <a:endParaRPr lang="en-US" sz="5700" dirty="0" smtClean="0">
              <a:solidFill>
                <a:schemeClr val="tx1"/>
              </a:solidFill>
            </a:endParaRPr>
          </a:p>
          <a:p>
            <a:endParaRPr lang="en-US" sz="5700" dirty="0">
              <a:solidFill>
                <a:schemeClr val="tx1"/>
              </a:solidFill>
            </a:endParaRPr>
          </a:p>
          <a:p>
            <a:endParaRPr lang="en-US" sz="5700" dirty="0" smtClean="0">
              <a:solidFill>
                <a:schemeClr val="tx1"/>
              </a:solidFill>
            </a:endParaRPr>
          </a:p>
          <a:p>
            <a:r>
              <a:rPr lang="en-US" dirty="0" smtClean="0">
                <a:solidFill>
                  <a:schemeClr val="tx1"/>
                </a:solidFill>
              </a:rPr>
              <a:t>T</a:t>
            </a:r>
            <a:endParaRPr lang="en-US"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721480" y="280080"/>
              <a:ext cx="7724520" cy="839880"/>
            </p14:xfrm>
          </p:contentPart>
        </mc:Choice>
        <mc:Fallback xmlns="">
          <p:pic>
            <p:nvPicPr>
              <p:cNvPr id="9" name="Ink 8"/>
              <p:cNvPicPr/>
              <p:nvPr/>
            </p:nvPicPr>
            <p:blipFill>
              <a:blip r:embed="rId27"/>
              <a:stretch>
                <a:fillRect/>
              </a:stretch>
            </p:blipFill>
            <p:spPr>
              <a:xfrm>
                <a:off x="688720" y="251640"/>
                <a:ext cx="7791480" cy="896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 name="Ink 13"/>
              <p14:cNvContentPartPr/>
              <p14:nvPr/>
            </p14:nvContentPartPr>
            <p14:xfrm>
              <a:off x="994000" y="1069560"/>
              <a:ext cx="7210080" cy="757080"/>
            </p14:xfrm>
          </p:contentPart>
        </mc:Choice>
        <mc:Fallback xmlns="">
          <p:pic>
            <p:nvPicPr>
              <p:cNvPr id="14" name="Ink 13"/>
              <p:cNvPicPr/>
              <p:nvPr/>
            </p:nvPicPr>
            <p:blipFill>
              <a:blip r:embed="rId29"/>
              <a:stretch>
                <a:fillRect/>
              </a:stretch>
            </p:blipFill>
            <p:spPr>
              <a:xfrm>
                <a:off x="971680" y="1031400"/>
                <a:ext cx="7271640" cy="8290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5" name="Ink 14"/>
              <p14:cNvContentPartPr/>
              <p14:nvPr/>
            </p14:nvContentPartPr>
            <p14:xfrm>
              <a:off x="817240" y="432000"/>
              <a:ext cx="3859200" cy="474840"/>
            </p14:xfrm>
          </p:contentPart>
        </mc:Choice>
        <mc:Fallback xmlns="">
          <p:pic>
            <p:nvPicPr>
              <p:cNvPr id="15" name="Ink 14"/>
              <p:cNvPicPr/>
              <p:nvPr/>
            </p:nvPicPr>
            <p:blipFill>
              <a:blip r:embed="rId31"/>
              <a:stretch>
                <a:fillRect/>
              </a:stretch>
            </p:blipFill>
            <p:spPr>
              <a:xfrm>
                <a:off x="785920" y="369000"/>
                <a:ext cx="3905280" cy="5756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6" name="Ink 15"/>
              <p14:cNvContentPartPr/>
              <p14:nvPr/>
            </p14:nvContentPartPr>
            <p14:xfrm>
              <a:off x="792760" y="354600"/>
              <a:ext cx="7581960" cy="662760"/>
            </p14:xfrm>
          </p:contentPart>
        </mc:Choice>
        <mc:Fallback xmlns="">
          <p:pic>
            <p:nvPicPr>
              <p:cNvPr id="16" name="Ink 15"/>
              <p:cNvPicPr/>
              <p:nvPr/>
            </p:nvPicPr>
            <p:blipFill>
              <a:blip r:embed="rId33"/>
              <a:stretch>
                <a:fillRect/>
              </a:stretch>
            </p:blipFill>
            <p:spPr>
              <a:xfrm>
                <a:off x="758560" y="287640"/>
                <a:ext cx="7650000" cy="784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7" name="Ink 16"/>
              <p14:cNvContentPartPr/>
              <p14:nvPr/>
            </p14:nvContentPartPr>
            <p14:xfrm>
              <a:off x="1367320" y="380520"/>
              <a:ext cx="7039440" cy="589680"/>
            </p14:xfrm>
          </p:contentPart>
        </mc:Choice>
        <mc:Fallback xmlns="">
          <p:pic>
            <p:nvPicPr>
              <p:cNvPr id="17" name="Ink 16"/>
              <p:cNvPicPr/>
              <p:nvPr/>
            </p:nvPicPr>
            <p:blipFill>
              <a:blip r:embed="rId35"/>
              <a:stretch>
                <a:fillRect/>
              </a:stretch>
            </p:blipFill>
            <p:spPr>
              <a:xfrm>
                <a:off x="1320880" y="272520"/>
                <a:ext cx="7139520" cy="781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8" name="Ink 17"/>
              <p14:cNvContentPartPr/>
              <p14:nvPr/>
            </p14:nvContentPartPr>
            <p14:xfrm>
              <a:off x="788440" y="489240"/>
              <a:ext cx="4178160" cy="484200"/>
            </p14:xfrm>
          </p:contentPart>
        </mc:Choice>
        <mc:Fallback xmlns="">
          <p:pic>
            <p:nvPicPr>
              <p:cNvPr id="18" name="Ink 17"/>
              <p:cNvPicPr/>
              <p:nvPr/>
            </p:nvPicPr>
            <p:blipFill>
              <a:blip r:embed="rId37"/>
              <a:stretch>
                <a:fillRect/>
              </a:stretch>
            </p:blipFill>
            <p:spPr>
              <a:xfrm>
                <a:off x="748840" y="403560"/>
                <a:ext cx="423360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9" name="Ink 18"/>
              <p14:cNvContentPartPr/>
              <p14:nvPr/>
            </p14:nvContentPartPr>
            <p14:xfrm>
              <a:off x="1117840" y="1089360"/>
              <a:ext cx="6994800" cy="710640"/>
            </p14:xfrm>
          </p:contentPart>
        </mc:Choice>
        <mc:Fallback xmlns="">
          <p:pic>
            <p:nvPicPr>
              <p:cNvPr id="19" name="Ink 18"/>
              <p:cNvPicPr/>
              <p:nvPr/>
            </p:nvPicPr>
            <p:blipFill>
              <a:blip r:embed="rId39"/>
              <a:stretch>
                <a:fillRect/>
              </a:stretch>
            </p:blipFill>
            <p:spPr>
              <a:xfrm>
                <a:off x="1078600" y="1000080"/>
                <a:ext cx="7080120" cy="883080"/>
              </a:xfrm>
              <a:prstGeom prst="rect">
                <a:avLst/>
              </a:prstGeom>
            </p:spPr>
          </p:pic>
        </mc:Fallback>
      </mc:AlternateContent>
      <p:pic>
        <p:nvPicPr>
          <p:cNvPr id="4" name="Picture 2" descr="C:\Users\Elia\Desktop\th.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438400" y="2209800"/>
            <a:ext cx="3962400" cy="255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6823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Dangers of </a:t>
            </a:r>
            <a:r>
              <a:rPr lang="en-US" dirty="0" err="1" smtClean="0"/>
              <a:t>Mis</a:t>
            </a:r>
            <a:r>
              <a:rPr lang="en-US" dirty="0" smtClean="0"/>
              <a:t>-Applying Motivational Theory</a:t>
            </a:r>
            <a:endParaRPr lang="en-US" dirty="0"/>
          </a:p>
        </p:txBody>
      </p:sp>
      <p:sp>
        <p:nvSpPr>
          <p:cNvPr id="3" name="Content Placeholder 2"/>
          <p:cNvSpPr>
            <a:spLocks noGrp="1"/>
          </p:cNvSpPr>
          <p:nvPr>
            <p:ph idx="1"/>
          </p:nvPr>
        </p:nvSpPr>
        <p:spPr/>
        <p:txBody>
          <a:bodyPr>
            <a:normAutofit lnSpcReduction="1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Child Development, Bell &amp; Ainsworth, 1972</a:t>
            </a:r>
            <a:endParaRPr lang="en-US" dirty="0"/>
          </a:p>
        </p:txBody>
      </p:sp>
      <mc:AlternateContent xmlns:mc="http://schemas.openxmlformats.org/markup-compatibility/2006" xmlns:p14="http://schemas.microsoft.com/office/powerpoint/2010/main">
        <mc:Choice Requires="p14">
          <p:contentPart p14:bwMode="auto" r:id="rId4">
            <p14:nvContentPartPr>
              <p14:cNvPr id="12" name="Ink 11"/>
              <p14:cNvContentPartPr/>
              <p14:nvPr/>
            </p14:nvContentPartPr>
            <p14:xfrm>
              <a:off x="4316120" y="3264480"/>
              <a:ext cx="360" cy="360"/>
            </p14:xfrm>
          </p:contentPart>
        </mc:Choice>
        <mc:Fallback xmlns="">
          <p:pic>
            <p:nvPicPr>
              <p:cNvPr id="12" name="Ink 11"/>
              <p:cNvPicPr/>
              <p:nvPr/>
            </p:nvPicPr>
            <p:blipFill>
              <a:blip r:embed="rId12"/>
              <a:stretch>
                <a:fillRect/>
              </a:stretch>
            </p:blipFill>
            <p:spPr>
              <a:xfrm>
                <a:off x="4256000" y="3144240"/>
                <a:ext cx="12024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p14:cNvContentPartPr/>
              <p14:nvPr/>
            </p14:nvContentPartPr>
            <p14:xfrm>
              <a:off x="4506920" y="3841920"/>
              <a:ext cx="360" cy="360"/>
            </p14:xfrm>
          </p:contentPart>
        </mc:Choice>
        <mc:Fallback xmlns="">
          <p:pic>
            <p:nvPicPr>
              <p:cNvPr id="13" name="Ink 12"/>
              <p:cNvPicPr/>
              <p:nvPr/>
            </p:nvPicPr>
            <p:blipFill>
              <a:blip r:embed="rId14"/>
              <a:stretch>
                <a:fillRect/>
              </a:stretch>
            </p:blipFill>
            <p:spPr>
              <a:xfrm>
                <a:off x="4446800" y="3722040"/>
                <a:ext cx="120600" cy="240480"/>
              </a:xfrm>
              <a:prstGeom prst="rect">
                <a:avLst/>
              </a:prstGeom>
            </p:spPr>
          </p:pic>
        </mc:Fallback>
      </mc:AlternateContent>
      <p:graphicFrame>
        <p:nvGraphicFramePr>
          <p:cNvPr id="14" name="Object 13"/>
          <p:cNvGraphicFramePr>
            <a:graphicFrameLocks noChangeAspect="1"/>
          </p:cNvGraphicFramePr>
          <p:nvPr>
            <p:extLst>
              <p:ext uri="{D42A27DB-BD31-4B8C-83A1-F6EECF244321}">
                <p14:modId xmlns:p14="http://schemas.microsoft.com/office/powerpoint/2010/main" val="746108667"/>
              </p:ext>
            </p:extLst>
          </p:nvPr>
        </p:nvGraphicFramePr>
        <p:xfrm>
          <a:off x="4114800" y="3535363"/>
          <a:ext cx="1574800" cy="317500"/>
        </p:xfrm>
        <a:graphic>
          <a:graphicData uri="http://schemas.openxmlformats.org/presentationml/2006/ole">
            <mc:AlternateContent xmlns:mc="http://schemas.openxmlformats.org/markup-compatibility/2006">
              <mc:Choice xmlns:v="urn:schemas-microsoft-com:vml" Requires="v">
                <p:oleObj spid="_x0000_s1057" name="Packager Shell Object" showAsIcon="1" r:id="rId15" imgW="1574640" imgH="317160" progId="Package">
                  <p:embed/>
                </p:oleObj>
              </mc:Choice>
              <mc:Fallback>
                <p:oleObj name="Packager Shell Object" showAsIcon="1" r:id="rId15" imgW="1574640" imgH="317160" progId="Package">
                  <p:embed/>
                  <p:pic>
                    <p:nvPicPr>
                      <p:cNvPr id="0" name=""/>
                      <p:cNvPicPr/>
                      <p:nvPr/>
                    </p:nvPicPr>
                    <p:blipFill>
                      <a:blip r:embed="rId16"/>
                      <a:stretch>
                        <a:fillRect/>
                      </a:stretch>
                    </p:blipFill>
                    <p:spPr>
                      <a:xfrm>
                        <a:off x="4114800" y="3535363"/>
                        <a:ext cx="1574800" cy="317500"/>
                      </a:xfrm>
                      <a:prstGeom prst="rect">
                        <a:avLst/>
                      </a:prstGeom>
                    </p:spPr>
                  </p:pic>
                </p:oleObj>
              </mc:Fallback>
            </mc:AlternateContent>
          </a:graphicData>
        </a:graphic>
      </p:graphicFrame>
      <p:pic>
        <p:nvPicPr>
          <p:cNvPr id="1026" name="Picture 2" descr="C:\Users\Elia\Desktop\39107_418156616028_589681028_4873552_6567438_n.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555055" y="1828800"/>
            <a:ext cx="3930650" cy="35512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8">
            <p14:nvContentPartPr>
              <p14:cNvPr id="31" name="Ink 30"/>
              <p14:cNvContentPartPr/>
              <p14:nvPr/>
            </p14:nvContentPartPr>
            <p14:xfrm>
              <a:off x="1430360" y="279920"/>
              <a:ext cx="7920" cy="32400"/>
            </p14:xfrm>
          </p:contentPart>
        </mc:Choice>
        <mc:Fallback xmlns="">
          <p:pic>
            <p:nvPicPr>
              <p:cNvPr id="31" name="Ink 30"/>
              <p:cNvPicPr/>
              <p:nvPr/>
            </p:nvPicPr>
            <p:blipFill>
              <a:blip r:embed="rId33"/>
              <a:stretch>
                <a:fillRect/>
              </a:stretch>
            </p:blipFill>
            <p:spPr>
              <a:xfrm>
                <a:off x="1416320" y="270560"/>
                <a:ext cx="3204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 name="Ink 5"/>
              <p14:cNvContentPartPr/>
              <p14:nvPr/>
            </p14:nvContentPartPr>
            <p14:xfrm>
              <a:off x="1236640" y="131040"/>
              <a:ext cx="6532920" cy="878760"/>
            </p14:xfrm>
          </p:contentPart>
        </mc:Choice>
        <mc:Fallback xmlns="">
          <p:pic>
            <p:nvPicPr>
              <p:cNvPr id="6" name="Ink 5"/>
              <p:cNvPicPr/>
              <p:nvPr/>
            </p:nvPicPr>
            <p:blipFill>
              <a:blip r:embed="rId35"/>
              <a:stretch>
                <a:fillRect/>
              </a:stretch>
            </p:blipFill>
            <p:spPr>
              <a:xfrm>
                <a:off x="1205320" y="108360"/>
                <a:ext cx="6587280" cy="928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5" name="Ink 14"/>
              <p14:cNvContentPartPr/>
              <p14:nvPr/>
            </p14:nvContentPartPr>
            <p14:xfrm>
              <a:off x="1284160" y="245520"/>
              <a:ext cx="6428160" cy="655560"/>
            </p14:xfrm>
          </p:contentPart>
        </mc:Choice>
        <mc:Fallback xmlns="">
          <p:pic>
            <p:nvPicPr>
              <p:cNvPr id="15" name="Ink 14"/>
              <p:cNvPicPr/>
              <p:nvPr/>
            </p:nvPicPr>
            <p:blipFill>
              <a:blip r:embed="rId37"/>
              <a:stretch>
                <a:fillRect/>
              </a:stretch>
            </p:blipFill>
            <p:spPr>
              <a:xfrm>
                <a:off x="1249240" y="163440"/>
                <a:ext cx="6504120" cy="817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9" name="Ink 18"/>
              <p14:cNvContentPartPr/>
              <p14:nvPr/>
            </p14:nvContentPartPr>
            <p14:xfrm>
              <a:off x="7020040" y="926640"/>
              <a:ext cx="64440" cy="585720"/>
            </p14:xfrm>
          </p:contentPart>
        </mc:Choice>
        <mc:Fallback xmlns="">
          <p:pic>
            <p:nvPicPr>
              <p:cNvPr id="19" name="Ink 18"/>
              <p:cNvPicPr/>
              <p:nvPr/>
            </p:nvPicPr>
            <p:blipFill>
              <a:blip r:embed="rId39"/>
              <a:stretch>
                <a:fillRect/>
              </a:stretch>
            </p:blipFill>
            <p:spPr>
              <a:xfrm>
                <a:off x="6991600" y="898200"/>
                <a:ext cx="115920" cy="6418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 name="Ink 28"/>
              <p14:cNvContentPartPr/>
              <p14:nvPr/>
            </p14:nvContentPartPr>
            <p14:xfrm>
              <a:off x="10428160" y="2483280"/>
              <a:ext cx="226080" cy="30240"/>
            </p14:xfrm>
          </p:contentPart>
        </mc:Choice>
        <mc:Fallback xmlns="">
          <p:pic>
            <p:nvPicPr>
              <p:cNvPr id="29" name="Ink 28"/>
              <p:cNvPicPr/>
              <p:nvPr/>
            </p:nvPicPr>
            <p:blipFill>
              <a:blip r:embed="rId41"/>
              <a:stretch>
                <a:fillRect/>
              </a:stretch>
            </p:blipFill>
            <p:spPr>
              <a:xfrm>
                <a:off x="10390000" y="2445120"/>
                <a:ext cx="3024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025" name="Ink 1024"/>
              <p14:cNvContentPartPr/>
              <p14:nvPr/>
            </p14:nvContentPartPr>
            <p14:xfrm>
              <a:off x="2105320" y="958320"/>
              <a:ext cx="135360" cy="513720"/>
            </p14:xfrm>
          </p:contentPart>
        </mc:Choice>
        <mc:Fallback xmlns="">
          <p:pic>
            <p:nvPicPr>
              <p:cNvPr id="1025" name="Ink 1024"/>
              <p:cNvPicPr/>
              <p:nvPr/>
            </p:nvPicPr>
            <p:blipFill>
              <a:blip r:embed="rId43"/>
              <a:stretch>
                <a:fillRect/>
              </a:stretch>
            </p:blipFill>
            <p:spPr>
              <a:xfrm>
                <a:off x="2090200" y="939960"/>
                <a:ext cx="177120" cy="55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28" name="Ink 1027"/>
              <p14:cNvContentPartPr/>
              <p14:nvPr/>
            </p14:nvContentPartPr>
            <p14:xfrm>
              <a:off x="2187040" y="1469160"/>
              <a:ext cx="4890600" cy="59400"/>
            </p14:xfrm>
          </p:contentPart>
        </mc:Choice>
        <mc:Fallback xmlns="">
          <p:pic>
            <p:nvPicPr>
              <p:cNvPr id="1028" name="Ink 1027"/>
              <p:cNvPicPr/>
              <p:nvPr/>
            </p:nvPicPr>
            <p:blipFill>
              <a:blip r:embed="rId45"/>
              <a:stretch>
                <a:fillRect/>
              </a:stretch>
            </p:blipFill>
            <p:spPr>
              <a:xfrm>
                <a:off x="2167600" y="1442520"/>
                <a:ext cx="494136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032" name="Ink 1031"/>
              <p14:cNvContentPartPr/>
              <p14:nvPr/>
            </p14:nvContentPartPr>
            <p14:xfrm>
              <a:off x="2219800" y="950400"/>
              <a:ext cx="4766400" cy="534600"/>
            </p14:xfrm>
          </p:contentPart>
        </mc:Choice>
        <mc:Fallback xmlns="">
          <p:pic>
            <p:nvPicPr>
              <p:cNvPr id="1032" name="Ink 1031"/>
              <p:cNvPicPr/>
              <p:nvPr/>
            </p:nvPicPr>
            <p:blipFill>
              <a:blip r:embed="rId47"/>
              <a:stretch>
                <a:fillRect/>
              </a:stretch>
            </p:blipFill>
            <p:spPr>
              <a:xfrm>
                <a:off x="2182720" y="869040"/>
                <a:ext cx="4845600"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033" name="Ink 1032"/>
              <p14:cNvContentPartPr/>
              <p14:nvPr/>
            </p14:nvContentPartPr>
            <p14:xfrm>
              <a:off x="1326640" y="271080"/>
              <a:ext cx="6387480" cy="659880"/>
            </p14:xfrm>
          </p:contentPart>
        </mc:Choice>
        <mc:Fallback xmlns="">
          <p:pic>
            <p:nvPicPr>
              <p:cNvPr id="1033" name="Ink 1032"/>
              <p:cNvPicPr/>
              <p:nvPr/>
            </p:nvPicPr>
            <p:blipFill>
              <a:blip r:embed="rId49"/>
              <a:stretch>
                <a:fillRect/>
              </a:stretch>
            </p:blipFill>
            <p:spPr>
              <a:xfrm>
                <a:off x="1284880" y="186120"/>
                <a:ext cx="6468120" cy="840600"/>
              </a:xfrm>
              <a:prstGeom prst="rect">
                <a:avLst/>
              </a:prstGeom>
            </p:spPr>
          </p:pic>
        </mc:Fallback>
      </mc:AlternateContent>
    </p:spTree>
    <p:extLst>
      <p:ext uri="{BB962C8B-B14F-4D97-AF65-F5344CB8AC3E}">
        <p14:creationId xmlns:p14="http://schemas.microsoft.com/office/powerpoint/2010/main" val="28008929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Infant Study</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Hours of      2-</a:t>
            </a:r>
          </a:p>
          <a:p>
            <a:pPr marL="0" indent="0">
              <a:buNone/>
            </a:pPr>
            <a:r>
              <a:rPr lang="en-US" dirty="0"/>
              <a:t> </a:t>
            </a:r>
            <a:r>
              <a:rPr lang="en-US" dirty="0" smtClean="0"/>
              <a:t>     Crying        </a:t>
            </a:r>
            <a:endParaRPr lang="en-US" dirty="0"/>
          </a:p>
          <a:p>
            <a:endParaRPr lang="en-US" dirty="0" smtClean="0"/>
          </a:p>
          <a:p>
            <a:pPr marL="0" indent="0">
              <a:buNone/>
            </a:pPr>
            <a:r>
              <a:rPr lang="en-US" dirty="0" smtClean="0"/>
              <a:t>                                Biological       Extrinsic</a:t>
            </a:r>
          </a:p>
          <a:p>
            <a:pPr marL="0" indent="0">
              <a:buNone/>
            </a:pPr>
            <a:r>
              <a:rPr lang="en-US" dirty="0"/>
              <a:t> </a:t>
            </a:r>
            <a:r>
              <a:rPr lang="en-US" dirty="0" smtClean="0"/>
              <a:t>                                          Baseline</a:t>
            </a:r>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467880" y="505080"/>
              <a:ext cx="4177800" cy="639720"/>
            </p14:xfrm>
          </p:contentPart>
        </mc:Choice>
        <mc:Fallback xmlns="">
          <p:pic>
            <p:nvPicPr>
              <p:cNvPr id="4" name="Ink 3"/>
              <p:cNvPicPr/>
              <p:nvPr/>
            </p:nvPicPr>
            <p:blipFill>
              <a:blip r:embed="rId3"/>
              <a:stretch>
                <a:fillRect/>
              </a:stretch>
            </p:blipFill>
            <p:spPr>
              <a:xfrm>
                <a:off x="2399840" y="365400"/>
                <a:ext cx="4318920" cy="900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2434400" y="468360"/>
              <a:ext cx="4379040" cy="830880"/>
            </p14:xfrm>
          </p:contentPart>
        </mc:Choice>
        <mc:Fallback xmlns="">
          <p:pic>
            <p:nvPicPr>
              <p:cNvPr id="6" name="Ink 5"/>
              <p:cNvPicPr/>
              <p:nvPr/>
            </p:nvPicPr>
            <p:blipFill>
              <a:blip r:embed="rId5"/>
              <a:stretch>
                <a:fillRect/>
              </a:stretch>
            </p:blipFill>
            <p:spPr>
              <a:xfrm>
                <a:off x="2425400" y="449280"/>
                <a:ext cx="4407120" cy="864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3580280" y="4002120"/>
              <a:ext cx="307440" cy="654120"/>
            </p14:xfrm>
          </p:contentPart>
        </mc:Choice>
        <mc:Fallback xmlns="">
          <p:pic>
            <p:nvPicPr>
              <p:cNvPr id="9" name="Ink 8"/>
              <p:cNvPicPr/>
              <p:nvPr/>
            </p:nvPicPr>
            <p:blipFill>
              <a:blip r:embed="rId7"/>
              <a:stretch>
                <a:fillRect/>
              </a:stretch>
            </p:blipFill>
            <p:spPr>
              <a:xfrm>
                <a:off x="3565160" y="3987000"/>
                <a:ext cx="337680" cy="684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p14:cNvContentPartPr/>
              <p14:nvPr/>
            </p14:nvContentPartPr>
            <p14:xfrm>
              <a:off x="3133520" y="2068200"/>
              <a:ext cx="48960" cy="2260080"/>
            </p14:xfrm>
          </p:contentPart>
        </mc:Choice>
        <mc:Fallback xmlns="">
          <p:pic>
            <p:nvPicPr>
              <p:cNvPr id="10" name="Ink 9"/>
              <p:cNvPicPr/>
              <p:nvPr/>
            </p:nvPicPr>
            <p:blipFill>
              <a:blip r:embed="rId9"/>
              <a:stretch>
                <a:fillRect/>
              </a:stretch>
            </p:blipFill>
            <p:spPr>
              <a:xfrm>
                <a:off x="3120560" y="2060280"/>
                <a:ext cx="74880" cy="2278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p14:cNvContentPartPr/>
              <p14:nvPr/>
            </p14:nvContentPartPr>
            <p14:xfrm>
              <a:off x="3188240" y="4263480"/>
              <a:ext cx="4328640" cy="121680"/>
            </p14:xfrm>
          </p:contentPart>
        </mc:Choice>
        <mc:Fallback xmlns="">
          <p:pic>
            <p:nvPicPr>
              <p:cNvPr id="12" name="Ink 11"/>
              <p:cNvPicPr/>
              <p:nvPr/>
            </p:nvPicPr>
            <p:blipFill>
              <a:blip r:embed="rId11"/>
              <a:stretch>
                <a:fillRect/>
              </a:stretch>
            </p:blipFill>
            <p:spPr>
              <a:xfrm>
                <a:off x="3177440" y="4248720"/>
                <a:ext cx="43552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p14:cNvContentPartPr/>
              <p14:nvPr/>
            </p14:nvContentPartPr>
            <p14:xfrm>
              <a:off x="3145400" y="3215520"/>
              <a:ext cx="77760" cy="25560"/>
            </p14:xfrm>
          </p:contentPart>
        </mc:Choice>
        <mc:Fallback xmlns="">
          <p:pic>
            <p:nvPicPr>
              <p:cNvPr id="15" name="Ink 14"/>
              <p:cNvPicPr/>
              <p:nvPr/>
            </p:nvPicPr>
            <p:blipFill>
              <a:blip r:embed="rId13"/>
              <a:stretch>
                <a:fillRect/>
              </a:stretch>
            </p:blipFill>
            <p:spPr>
              <a:xfrm>
                <a:off x="3136760" y="3206880"/>
                <a:ext cx="9036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p14:cNvContentPartPr/>
              <p14:nvPr/>
            </p14:nvContentPartPr>
            <p14:xfrm>
              <a:off x="3879080" y="3069360"/>
              <a:ext cx="47160" cy="1196640"/>
            </p14:xfrm>
          </p:contentPart>
        </mc:Choice>
        <mc:Fallback xmlns="">
          <p:pic>
            <p:nvPicPr>
              <p:cNvPr id="18" name="Ink 17"/>
              <p:cNvPicPr/>
              <p:nvPr/>
            </p:nvPicPr>
            <p:blipFill>
              <a:blip r:embed="rId15"/>
              <a:stretch>
                <a:fillRect/>
              </a:stretch>
            </p:blipFill>
            <p:spPr>
              <a:xfrm>
                <a:off x="3867200" y="3059280"/>
                <a:ext cx="72360" cy="1219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p14:cNvContentPartPr/>
              <p14:nvPr/>
            </p14:nvContentPartPr>
            <p14:xfrm>
              <a:off x="3918320" y="3080880"/>
              <a:ext cx="513720" cy="1137960"/>
            </p14:xfrm>
          </p:contentPart>
        </mc:Choice>
        <mc:Fallback xmlns="">
          <p:pic>
            <p:nvPicPr>
              <p:cNvPr id="19" name="Ink 18"/>
              <p:cNvPicPr/>
              <p:nvPr/>
            </p:nvPicPr>
            <p:blipFill>
              <a:blip r:embed="rId17"/>
              <a:stretch>
                <a:fillRect/>
              </a:stretch>
            </p:blipFill>
            <p:spPr>
              <a:xfrm>
                <a:off x="3908600" y="3069720"/>
                <a:ext cx="536400" cy="1160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p14:cNvContentPartPr/>
              <p14:nvPr/>
            </p14:nvContentPartPr>
            <p14:xfrm>
              <a:off x="5890760" y="3096720"/>
              <a:ext cx="57600" cy="1206720"/>
            </p14:xfrm>
          </p:contentPart>
        </mc:Choice>
        <mc:Fallback xmlns="">
          <p:pic>
            <p:nvPicPr>
              <p:cNvPr id="22" name="Ink 21"/>
              <p:cNvPicPr/>
              <p:nvPr/>
            </p:nvPicPr>
            <p:blipFill>
              <a:blip r:embed="rId19"/>
              <a:stretch>
                <a:fillRect/>
              </a:stretch>
            </p:blipFill>
            <p:spPr>
              <a:xfrm>
                <a:off x="5881040" y="3087000"/>
                <a:ext cx="80280" cy="1229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p14:cNvContentPartPr/>
              <p14:nvPr/>
            </p14:nvContentPartPr>
            <p14:xfrm>
              <a:off x="5919560" y="3085200"/>
              <a:ext cx="480600" cy="1193400"/>
            </p14:xfrm>
          </p:contentPart>
        </mc:Choice>
        <mc:Fallback xmlns="">
          <p:pic>
            <p:nvPicPr>
              <p:cNvPr id="23" name="Ink 22"/>
              <p:cNvPicPr/>
              <p:nvPr/>
            </p:nvPicPr>
            <p:blipFill>
              <a:blip r:embed="rId21"/>
              <a:stretch>
                <a:fillRect/>
              </a:stretch>
            </p:blipFill>
            <p:spPr>
              <a:xfrm>
                <a:off x="5909480" y="3071520"/>
                <a:ext cx="505440" cy="1222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p14:cNvContentPartPr/>
              <p14:nvPr/>
            </p14:nvContentPartPr>
            <p14:xfrm>
              <a:off x="3955040" y="3237120"/>
              <a:ext cx="470520" cy="995400"/>
            </p14:xfrm>
          </p:contentPart>
        </mc:Choice>
        <mc:Fallback xmlns="">
          <p:pic>
            <p:nvPicPr>
              <p:cNvPr id="25" name="Ink 24"/>
              <p:cNvPicPr/>
              <p:nvPr/>
            </p:nvPicPr>
            <p:blipFill>
              <a:blip r:embed="rId23"/>
              <a:stretch>
                <a:fillRect/>
              </a:stretch>
            </p:blipFill>
            <p:spPr>
              <a:xfrm>
                <a:off x="3903560" y="3134520"/>
                <a:ext cx="554400" cy="1162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p14:cNvContentPartPr/>
              <p14:nvPr/>
            </p14:nvContentPartPr>
            <p14:xfrm>
              <a:off x="5971040" y="3181320"/>
              <a:ext cx="383040" cy="1076760"/>
            </p14:xfrm>
          </p:contentPart>
        </mc:Choice>
        <mc:Fallback xmlns="">
          <p:pic>
            <p:nvPicPr>
              <p:cNvPr id="26" name="Ink 25"/>
              <p:cNvPicPr/>
              <p:nvPr/>
            </p:nvPicPr>
            <p:blipFill>
              <a:blip r:embed="rId25"/>
              <a:stretch>
                <a:fillRect/>
              </a:stretch>
            </p:blipFill>
            <p:spPr>
              <a:xfrm>
                <a:off x="5929640" y="3107160"/>
                <a:ext cx="461520" cy="1236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p14:cNvContentPartPr/>
              <p14:nvPr/>
            </p14:nvContentPartPr>
            <p14:xfrm>
              <a:off x="11923640" y="2058840"/>
              <a:ext cx="360" cy="360"/>
            </p14:xfrm>
          </p:contentPart>
        </mc:Choice>
        <mc:Fallback xmlns="">
          <p:pic>
            <p:nvPicPr>
              <p:cNvPr id="27" name="Ink 26"/>
              <p:cNvPicPr/>
              <p:nvPr/>
            </p:nvPicPr>
            <p:blipFill>
              <a:blip r:embed="rId27"/>
              <a:stretch>
                <a:fillRect/>
              </a:stretch>
            </p:blipFill>
            <p:spPr>
              <a:xfrm>
                <a:off x="11908520" y="204372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Ink 27"/>
              <p14:cNvContentPartPr/>
              <p14:nvPr/>
            </p14:nvContentPartPr>
            <p14:xfrm>
              <a:off x="11151440" y="2788920"/>
              <a:ext cx="360" cy="360"/>
            </p14:xfrm>
          </p:contentPart>
        </mc:Choice>
        <mc:Fallback xmlns="">
          <p:pic>
            <p:nvPicPr>
              <p:cNvPr id="28" name="Ink 27"/>
              <p:cNvPicPr/>
              <p:nvPr/>
            </p:nvPicPr>
            <p:blipFill>
              <a:blip r:embed="rId29"/>
              <a:stretch>
                <a:fillRect/>
              </a:stretch>
            </p:blipFill>
            <p:spPr>
              <a:xfrm>
                <a:off x="11136320" y="277380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p14:cNvContentPartPr/>
              <p14:nvPr/>
            </p14:nvContentPartPr>
            <p14:xfrm>
              <a:off x="4505840" y="5298840"/>
              <a:ext cx="1405440" cy="270720"/>
            </p14:xfrm>
          </p:contentPart>
        </mc:Choice>
        <mc:Fallback xmlns="">
          <p:pic>
            <p:nvPicPr>
              <p:cNvPr id="30" name="Ink 29"/>
              <p:cNvPicPr/>
              <p:nvPr/>
            </p:nvPicPr>
            <p:blipFill>
              <a:blip r:embed="rId31"/>
              <a:stretch>
                <a:fillRect/>
              </a:stretch>
            </p:blipFill>
            <p:spPr>
              <a:xfrm>
                <a:off x="4435640" y="5152680"/>
                <a:ext cx="1547280" cy="538200"/>
              </a:xfrm>
              <a:prstGeom prst="rect">
                <a:avLst/>
              </a:prstGeom>
            </p:spPr>
          </p:pic>
        </mc:Fallback>
      </mc:AlternateContent>
    </p:spTree>
    <p:extLst>
      <p:ext uri="{BB962C8B-B14F-4D97-AF65-F5344CB8AC3E}">
        <p14:creationId xmlns:p14="http://schemas.microsoft.com/office/powerpoint/2010/main" val="35113317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Infant Study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                                                               </a:t>
            </a:r>
            <a:r>
              <a:rPr lang="en-US" sz="2400" dirty="0" smtClean="0"/>
              <a:t>3.5</a:t>
            </a:r>
            <a:r>
              <a:rPr lang="en-US" dirty="0" smtClean="0"/>
              <a:t>  </a:t>
            </a:r>
            <a:endParaRPr lang="en-US" dirty="0"/>
          </a:p>
          <a:p>
            <a:pPr marL="0" indent="0">
              <a:buNone/>
            </a:pPr>
            <a:r>
              <a:rPr lang="en-US" dirty="0" smtClean="0"/>
              <a:t>                           </a:t>
            </a:r>
            <a:endParaRPr lang="en-US" dirty="0"/>
          </a:p>
          <a:p>
            <a:pPr marL="0" indent="0">
              <a:buNone/>
            </a:pPr>
            <a:r>
              <a:rPr lang="en-US" dirty="0" smtClean="0"/>
              <a:t>   Hours  of      </a:t>
            </a:r>
            <a:r>
              <a:rPr lang="en-US" sz="2400" dirty="0"/>
              <a:t>2</a:t>
            </a:r>
            <a:endParaRPr lang="en-US" dirty="0" smtClean="0"/>
          </a:p>
          <a:p>
            <a:pPr marL="0" indent="0">
              <a:buNone/>
            </a:pPr>
            <a:r>
              <a:rPr lang="en-US" dirty="0" smtClean="0"/>
              <a:t>      Crying</a:t>
            </a:r>
            <a:endParaRPr lang="en-US" dirty="0"/>
          </a:p>
          <a:p>
            <a:r>
              <a:rPr lang="en-US" dirty="0" smtClean="0"/>
              <a:t>                                            </a:t>
            </a:r>
          </a:p>
          <a:p>
            <a:pPr marL="0" indent="0">
              <a:buNone/>
            </a:pPr>
            <a:r>
              <a:rPr lang="en-US" dirty="0" smtClean="0"/>
              <a:t>                          week      </a:t>
            </a:r>
            <a:r>
              <a:rPr lang="en-US" sz="2400" dirty="0" smtClean="0"/>
              <a:t>6                           52</a:t>
            </a:r>
            <a:endParaRPr lang="en-US" dirty="0" smtClean="0"/>
          </a:p>
          <a:p>
            <a:pPr marL="0" indent="0">
              <a:buNone/>
            </a:pPr>
            <a:r>
              <a:rPr lang="en-US" dirty="0"/>
              <a:t> </a:t>
            </a:r>
            <a:r>
              <a:rPr lang="en-US" dirty="0" smtClean="0"/>
              <a:t>                               Biological       Extrinsic</a:t>
            </a:r>
          </a:p>
          <a:p>
            <a:pPr marL="0" indent="0">
              <a:buNone/>
            </a:pPr>
            <a:r>
              <a:rPr lang="en-US" dirty="0"/>
              <a:t> </a:t>
            </a:r>
            <a:r>
              <a:rPr lang="en-US" dirty="0" smtClean="0"/>
              <a:t>                                      Post Treatment</a:t>
            </a:r>
            <a:endParaRPr lang="en-US"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467880" y="505080"/>
              <a:ext cx="4177800" cy="639720"/>
            </p14:xfrm>
          </p:contentPart>
        </mc:Choice>
        <mc:Fallback xmlns="">
          <p:pic>
            <p:nvPicPr>
              <p:cNvPr id="4" name="Ink 3"/>
              <p:cNvPicPr/>
              <p:nvPr/>
            </p:nvPicPr>
            <p:blipFill>
              <a:blip r:embed="rId4"/>
              <a:stretch>
                <a:fillRect/>
              </a:stretch>
            </p:blipFill>
            <p:spPr>
              <a:xfrm>
                <a:off x="2399840" y="365400"/>
                <a:ext cx="4318920" cy="900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2434400" y="468360"/>
              <a:ext cx="4379040" cy="830880"/>
            </p14:xfrm>
          </p:contentPart>
        </mc:Choice>
        <mc:Fallback xmlns="">
          <p:pic>
            <p:nvPicPr>
              <p:cNvPr id="6" name="Ink 5"/>
              <p:cNvPicPr/>
              <p:nvPr/>
            </p:nvPicPr>
            <p:blipFill>
              <a:blip r:embed="rId6"/>
              <a:stretch>
                <a:fillRect/>
              </a:stretch>
            </p:blipFill>
            <p:spPr>
              <a:xfrm>
                <a:off x="2425400" y="449280"/>
                <a:ext cx="4407120" cy="864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3580280" y="4002120"/>
              <a:ext cx="307440" cy="654120"/>
            </p14:xfrm>
          </p:contentPart>
        </mc:Choice>
        <mc:Fallback xmlns="">
          <p:pic>
            <p:nvPicPr>
              <p:cNvPr id="9" name="Ink 8"/>
              <p:cNvPicPr/>
              <p:nvPr/>
            </p:nvPicPr>
            <p:blipFill>
              <a:blip r:embed="rId8"/>
              <a:stretch>
                <a:fillRect/>
              </a:stretch>
            </p:blipFill>
            <p:spPr>
              <a:xfrm>
                <a:off x="3565160" y="3987000"/>
                <a:ext cx="337680" cy="684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3133520" y="2068200"/>
              <a:ext cx="48960" cy="2260080"/>
            </p14:xfrm>
          </p:contentPart>
        </mc:Choice>
        <mc:Fallback xmlns="">
          <p:pic>
            <p:nvPicPr>
              <p:cNvPr id="10" name="Ink 9"/>
              <p:cNvPicPr/>
              <p:nvPr/>
            </p:nvPicPr>
            <p:blipFill>
              <a:blip r:embed="rId10"/>
              <a:stretch>
                <a:fillRect/>
              </a:stretch>
            </p:blipFill>
            <p:spPr>
              <a:xfrm>
                <a:off x="3120560" y="2060280"/>
                <a:ext cx="74880" cy="227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p14:cNvContentPartPr/>
              <p14:nvPr/>
            </p14:nvContentPartPr>
            <p14:xfrm>
              <a:off x="3188240" y="4263480"/>
              <a:ext cx="4328640" cy="121680"/>
            </p14:xfrm>
          </p:contentPart>
        </mc:Choice>
        <mc:Fallback xmlns="">
          <p:pic>
            <p:nvPicPr>
              <p:cNvPr id="12" name="Ink 11"/>
              <p:cNvPicPr/>
              <p:nvPr/>
            </p:nvPicPr>
            <p:blipFill>
              <a:blip r:embed="rId12"/>
              <a:stretch>
                <a:fillRect/>
              </a:stretch>
            </p:blipFill>
            <p:spPr>
              <a:xfrm>
                <a:off x="3177440" y="4248720"/>
                <a:ext cx="43552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p14:cNvContentPartPr/>
              <p14:nvPr/>
            </p14:nvContentPartPr>
            <p14:xfrm>
              <a:off x="3145400" y="3215520"/>
              <a:ext cx="77760" cy="25560"/>
            </p14:xfrm>
          </p:contentPart>
        </mc:Choice>
        <mc:Fallback xmlns="">
          <p:pic>
            <p:nvPicPr>
              <p:cNvPr id="15" name="Ink 14"/>
              <p:cNvPicPr/>
              <p:nvPr/>
            </p:nvPicPr>
            <p:blipFill>
              <a:blip r:embed="rId14"/>
              <a:stretch>
                <a:fillRect/>
              </a:stretch>
            </p:blipFill>
            <p:spPr>
              <a:xfrm>
                <a:off x="3136760" y="3206880"/>
                <a:ext cx="9036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p14:cNvContentPartPr/>
              <p14:nvPr/>
            </p14:nvContentPartPr>
            <p14:xfrm>
              <a:off x="3879080" y="3069360"/>
              <a:ext cx="47160" cy="1196640"/>
            </p14:xfrm>
          </p:contentPart>
        </mc:Choice>
        <mc:Fallback xmlns="">
          <p:pic>
            <p:nvPicPr>
              <p:cNvPr id="18" name="Ink 17"/>
              <p:cNvPicPr/>
              <p:nvPr/>
            </p:nvPicPr>
            <p:blipFill>
              <a:blip r:embed="rId16"/>
              <a:stretch>
                <a:fillRect/>
              </a:stretch>
            </p:blipFill>
            <p:spPr>
              <a:xfrm>
                <a:off x="3867200" y="3059280"/>
                <a:ext cx="72360" cy="1219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p14:cNvContentPartPr/>
              <p14:nvPr/>
            </p14:nvContentPartPr>
            <p14:xfrm>
              <a:off x="3918320" y="3080880"/>
              <a:ext cx="513720" cy="1137960"/>
            </p14:xfrm>
          </p:contentPart>
        </mc:Choice>
        <mc:Fallback xmlns="">
          <p:pic>
            <p:nvPicPr>
              <p:cNvPr id="19" name="Ink 18"/>
              <p:cNvPicPr/>
              <p:nvPr/>
            </p:nvPicPr>
            <p:blipFill>
              <a:blip r:embed="rId18"/>
              <a:stretch>
                <a:fillRect/>
              </a:stretch>
            </p:blipFill>
            <p:spPr>
              <a:xfrm>
                <a:off x="3908600" y="3069720"/>
                <a:ext cx="536400" cy="1160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p14:cNvContentPartPr/>
              <p14:nvPr/>
            </p14:nvContentPartPr>
            <p14:xfrm>
              <a:off x="5890760" y="3096720"/>
              <a:ext cx="57600" cy="1206720"/>
            </p14:xfrm>
          </p:contentPart>
        </mc:Choice>
        <mc:Fallback xmlns="">
          <p:pic>
            <p:nvPicPr>
              <p:cNvPr id="22" name="Ink 21"/>
              <p:cNvPicPr/>
              <p:nvPr/>
            </p:nvPicPr>
            <p:blipFill>
              <a:blip r:embed="rId20"/>
              <a:stretch>
                <a:fillRect/>
              </a:stretch>
            </p:blipFill>
            <p:spPr>
              <a:xfrm>
                <a:off x="5881040" y="3087000"/>
                <a:ext cx="80280" cy="1229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p14:cNvContentPartPr/>
              <p14:nvPr/>
            </p14:nvContentPartPr>
            <p14:xfrm>
              <a:off x="5919560" y="3085200"/>
              <a:ext cx="480600" cy="1193400"/>
            </p14:xfrm>
          </p:contentPart>
        </mc:Choice>
        <mc:Fallback xmlns="">
          <p:pic>
            <p:nvPicPr>
              <p:cNvPr id="23" name="Ink 22"/>
              <p:cNvPicPr/>
              <p:nvPr/>
            </p:nvPicPr>
            <p:blipFill>
              <a:blip r:embed="rId22"/>
              <a:stretch>
                <a:fillRect/>
              </a:stretch>
            </p:blipFill>
            <p:spPr>
              <a:xfrm>
                <a:off x="5909480" y="3071520"/>
                <a:ext cx="505440" cy="1222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p14:cNvContentPartPr/>
              <p14:nvPr/>
            </p14:nvContentPartPr>
            <p14:xfrm>
              <a:off x="3955040" y="3237120"/>
              <a:ext cx="470520" cy="995400"/>
            </p14:xfrm>
          </p:contentPart>
        </mc:Choice>
        <mc:Fallback xmlns="">
          <p:pic>
            <p:nvPicPr>
              <p:cNvPr id="25" name="Ink 24"/>
              <p:cNvPicPr/>
              <p:nvPr/>
            </p:nvPicPr>
            <p:blipFill>
              <a:blip r:embed="rId24"/>
              <a:stretch>
                <a:fillRect/>
              </a:stretch>
            </p:blipFill>
            <p:spPr>
              <a:xfrm>
                <a:off x="3903560" y="3134520"/>
                <a:ext cx="554400" cy="1162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p14:cNvContentPartPr/>
              <p14:nvPr/>
            </p14:nvContentPartPr>
            <p14:xfrm>
              <a:off x="5971040" y="3181320"/>
              <a:ext cx="383040" cy="1076760"/>
            </p14:xfrm>
          </p:contentPart>
        </mc:Choice>
        <mc:Fallback xmlns="">
          <p:pic>
            <p:nvPicPr>
              <p:cNvPr id="26" name="Ink 25"/>
              <p:cNvPicPr/>
              <p:nvPr/>
            </p:nvPicPr>
            <p:blipFill>
              <a:blip r:embed="rId26"/>
              <a:stretch>
                <a:fillRect/>
              </a:stretch>
            </p:blipFill>
            <p:spPr>
              <a:xfrm>
                <a:off x="5929640" y="3107160"/>
                <a:ext cx="461520" cy="1236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Ink 35"/>
              <p14:cNvContentPartPr/>
              <p14:nvPr/>
            </p14:nvContentPartPr>
            <p14:xfrm>
              <a:off x="4433120" y="3515120"/>
              <a:ext cx="167760" cy="35640"/>
            </p14:xfrm>
          </p:contentPart>
        </mc:Choice>
        <mc:Fallback xmlns="">
          <p:pic>
            <p:nvPicPr>
              <p:cNvPr id="36" name="Ink 35"/>
              <p:cNvPicPr/>
              <p:nvPr/>
            </p:nvPicPr>
            <p:blipFill>
              <a:blip r:embed="rId28"/>
              <a:stretch>
                <a:fillRect/>
              </a:stretch>
            </p:blipFill>
            <p:spPr>
              <a:xfrm>
                <a:off x="4423400" y="3506120"/>
                <a:ext cx="18828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 name="Ink 36"/>
              <p14:cNvContentPartPr/>
              <p14:nvPr/>
            </p14:nvContentPartPr>
            <p14:xfrm>
              <a:off x="4606640" y="3505760"/>
              <a:ext cx="273960" cy="789840"/>
            </p14:xfrm>
          </p:contentPart>
        </mc:Choice>
        <mc:Fallback xmlns="">
          <p:pic>
            <p:nvPicPr>
              <p:cNvPr id="37" name="Ink 36"/>
              <p:cNvPicPr/>
              <p:nvPr/>
            </p:nvPicPr>
            <p:blipFill>
              <a:blip r:embed="rId30"/>
              <a:stretch>
                <a:fillRect/>
              </a:stretch>
            </p:blipFill>
            <p:spPr>
              <a:xfrm>
                <a:off x="4595840" y="3496040"/>
                <a:ext cx="297360" cy="813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9" name="Ink 38"/>
              <p14:cNvContentPartPr/>
              <p14:nvPr/>
            </p14:nvContentPartPr>
            <p14:xfrm>
              <a:off x="6290000" y="2236760"/>
              <a:ext cx="32400" cy="896040"/>
            </p14:xfrm>
          </p:contentPart>
        </mc:Choice>
        <mc:Fallback xmlns="">
          <p:pic>
            <p:nvPicPr>
              <p:cNvPr id="39" name="Ink 38"/>
              <p:cNvPicPr/>
              <p:nvPr/>
            </p:nvPicPr>
            <p:blipFill>
              <a:blip r:embed="rId32"/>
              <a:stretch>
                <a:fillRect/>
              </a:stretch>
            </p:blipFill>
            <p:spPr>
              <a:xfrm>
                <a:off x="6279920" y="2230640"/>
                <a:ext cx="54360" cy="9108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Ink 40"/>
              <p14:cNvContentPartPr/>
              <p14:nvPr/>
            </p14:nvContentPartPr>
            <p14:xfrm>
              <a:off x="6322040" y="2225960"/>
              <a:ext cx="471240" cy="2091600"/>
            </p14:xfrm>
          </p:contentPart>
        </mc:Choice>
        <mc:Fallback xmlns="">
          <p:pic>
            <p:nvPicPr>
              <p:cNvPr id="41" name="Ink 40"/>
              <p:cNvPicPr/>
              <p:nvPr/>
            </p:nvPicPr>
            <p:blipFill>
              <a:blip r:embed="rId34"/>
              <a:stretch>
                <a:fillRect/>
              </a:stretch>
            </p:blipFill>
            <p:spPr>
              <a:xfrm>
                <a:off x="6310520" y="2214080"/>
                <a:ext cx="496440" cy="2117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3" name="Ink 42"/>
              <p14:cNvContentPartPr/>
              <p14:nvPr/>
            </p14:nvContentPartPr>
            <p14:xfrm>
              <a:off x="6376400" y="2604320"/>
              <a:ext cx="166680" cy="1429560"/>
            </p14:xfrm>
          </p:contentPart>
        </mc:Choice>
        <mc:Fallback xmlns="">
          <p:pic>
            <p:nvPicPr>
              <p:cNvPr id="43" name="Ink 42"/>
              <p:cNvPicPr/>
              <p:nvPr/>
            </p:nvPicPr>
            <p:blipFill>
              <a:blip r:embed="rId36"/>
              <a:stretch>
                <a:fillRect/>
              </a:stretch>
            </p:blipFill>
            <p:spPr>
              <a:xfrm>
                <a:off x="6324200" y="2512520"/>
                <a:ext cx="263160" cy="1621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4" name="Ink 43"/>
              <p14:cNvContentPartPr/>
              <p14:nvPr/>
            </p14:nvContentPartPr>
            <p14:xfrm>
              <a:off x="6393320" y="2360960"/>
              <a:ext cx="342720" cy="1904760"/>
            </p14:xfrm>
          </p:contentPart>
        </mc:Choice>
        <mc:Fallback xmlns="">
          <p:pic>
            <p:nvPicPr>
              <p:cNvPr id="44" name="Ink 43"/>
              <p:cNvPicPr/>
              <p:nvPr/>
            </p:nvPicPr>
            <p:blipFill>
              <a:blip r:embed="rId38"/>
              <a:stretch>
                <a:fillRect/>
              </a:stretch>
            </p:blipFill>
            <p:spPr>
              <a:xfrm>
                <a:off x="6325280" y="2233160"/>
                <a:ext cx="466560" cy="21380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5" name="Ink 44"/>
              <p14:cNvContentPartPr/>
              <p14:nvPr/>
            </p14:nvContentPartPr>
            <p14:xfrm>
              <a:off x="4481360" y="3644000"/>
              <a:ext cx="321120" cy="547920"/>
            </p14:xfrm>
          </p:contentPart>
        </mc:Choice>
        <mc:Fallback xmlns="">
          <p:pic>
            <p:nvPicPr>
              <p:cNvPr id="45" name="Ink 44"/>
              <p:cNvPicPr/>
              <p:nvPr/>
            </p:nvPicPr>
            <p:blipFill>
              <a:blip r:embed="rId40"/>
              <a:stretch>
                <a:fillRect/>
              </a:stretch>
            </p:blipFill>
            <p:spPr>
              <a:xfrm>
                <a:off x="4431320" y="3536720"/>
                <a:ext cx="429840" cy="774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22" name="Ink 121"/>
              <p14:cNvContentPartPr/>
              <p14:nvPr/>
            </p14:nvContentPartPr>
            <p14:xfrm>
              <a:off x="12135280" y="2066400"/>
              <a:ext cx="160560" cy="41760"/>
            </p14:xfrm>
          </p:contentPart>
        </mc:Choice>
        <mc:Fallback xmlns="">
          <p:pic>
            <p:nvPicPr>
              <p:cNvPr id="122" name="Ink 121"/>
              <p:cNvPicPr/>
              <p:nvPr/>
            </p:nvPicPr>
            <p:blipFill>
              <a:blip r:embed="rId48"/>
              <a:stretch>
                <a:fillRect/>
              </a:stretch>
            </p:blipFill>
            <p:spPr>
              <a:xfrm>
                <a:off x="12116200" y="2047320"/>
                <a:ext cx="19872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 name="Ink 7"/>
              <p14:cNvContentPartPr/>
              <p14:nvPr/>
            </p14:nvContentPartPr>
            <p14:xfrm>
              <a:off x="3928930" y="5431117"/>
              <a:ext cx="2823120" cy="360360"/>
            </p14:xfrm>
          </p:contentPart>
        </mc:Choice>
        <mc:Fallback xmlns="">
          <p:pic>
            <p:nvPicPr>
              <p:cNvPr id="8" name="Ink 7"/>
              <p:cNvPicPr/>
              <p:nvPr/>
            </p:nvPicPr>
            <p:blipFill>
              <a:blip r:embed="rId50"/>
              <a:stretch>
                <a:fillRect/>
              </a:stretch>
            </p:blipFill>
            <p:spPr>
              <a:xfrm>
                <a:off x="3883570" y="5327437"/>
                <a:ext cx="2935080" cy="588960"/>
              </a:xfrm>
              <a:prstGeom prst="rect">
                <a:avLst/>
              </a:prstGeom>
            </p:spPr>
          </p:pic>
        </mc:Fallback>
      </mc:AlternateContent>
    </p:spTree>
    <p:extLst>
      <p:ext uri="{BB962C8B-B14F-4D97-AF65-F5344CB8AC3E}">
        <p14:creationId xmlns:p14="http://schemas.microsoft.com/office/powerpoint/2010/main" val="41510300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Infant Study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                                                               </a:t>
            </a:r>
            <a:r>
              <a:rPr lang="en-US" sz="2400" dirty="0" smtClean="0"/>
              <a:t>3.5</a:t>
            </a:r>
            <a:endParaRPr lang="en-US" dirty="0"/>
          </a:p>
          <a:p>
            <a:pPr marL="0" indent="0">
              <a:buNone/>
            </a:pPr>
            <a:r>
              <a:rPr lang="en-US" dirty="0" smtClean="0"/>
              <a:t>                           </a:t>
            </a:r>
            <a:endParaRPr lang="en-US" dirty="0"/>
          </a:p>
          <a:p>
            <a:pPr marL="0" indent="0">
              <a:buNone/>
            </a:pPr>
            <a:r>
              <a:rPr lang="en-US" dirty="0" smtClean="0"/>
              <a:t>   Hours  of      2</a:t>
            </a:r>
          </a:p>
          <a:p>
            <a:pPr marL="0" indent="0">
              <a:buNone/>
            </a:pPr>
            <a:r>
              <a:rPr lang="en-US" dirty="0" smtClean="0"/>
              <a:t>      Crying</a:t>
            </a:r>
            <a:endParaRPr lang="en-US" dirty="0"/>
          </a:p>
          <a:p>
            <a:endParaRPr lang="en-US" dirty="0" smtClean="0"/>
          </a:p>
          <a:p>
            <a:pPr marL="0" indent="0">
              <a:buNone/>
            </a:pPr>
            <a:r>
              <a:rPr lang="en-US" dirty="0" smtClean="0"/>
              <a:t>                           week     </a:t>
            </a:r>
            <a:r>
              <a:rPr lang="en-US" sz="2400" dirty="0" smtClean="0"/>
              <a:t>6                         52</a:t>
            </a:r>
            <a:r>
              <a:rPr lang="en-US" dirty="0" smtClean="0"/>
              <a:t>    </a:t>
            </a:r>
          </a:p>
          <a:p>
            <a:pPr marL="0" indent="0">
              <a:buNone/>
            </a:pPr>
            <a:r>
              <a:rPr lang="en-US" dirty="0"/>
              <a:t> </a:t>
            </a:r>
            <a:r>
              <a:rPr lang="en-US" dirty="0" smtClean="0"/>
              <a:t>                                 Biological       Extrinsic</a:t>
            </a:r>
          </a:p>
          <a:p>
            <a:pPr marL="0" indent="0">
              <a:buNone/>
            </a:pPr>
            <a:r>
              <a:rPr lang="en-US" dirty="0"/>
              <a:t> </a:t>
            </a:r>
            <a:r>
              <a:rPr lang="en-US" dirty="0" smtClean="0"/>
              <a:t>                                      Post Treatment</a:t>
            </a:r>
            <a:endParaRPr lang="en-US"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467880" y="505080"/>
              <a:ext cx="4177800" cy="639720"/>
            </p14:xfrm>
          </p:contentPart>
        </mc:Choice>
        <mc:Fallback xmlns="">
          <p:pic>
            <p:nvPicPr>
              <p:cNvPr id="4" name="Ink 3"/>
              <p:cNvPicPr/>
              <p:nvPr/>
            </p:nvPicPr>
            <p:blipFill>
              <a:blip r:embed="rId4"/>
              <a:stretch>
                <a:fillRect/>
              </a:stretch>
            </p:blipFill>
            <p:spPr>
              <a:xfrm>
                <a:off x="2399840" y="365400"/>
                <a:ext cx="4318920" cy="900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2434400" y="468360"/>
              <a:ext cx="4379040" cy="830880"/>
            </p14:xfrm>
          </p:contentPart>
        </mc:Choice>
        <mc:Fallback xmlns="">
          <p:pic>
            <p:nvPicPr>
              <p:cNvPr id="6" name="Ink 5"/>
              <p:cNvPicPr/>
              <p:nvPr/>
            </p:nvPicPr>
            <p:blipFill>
              <a:blip r:embed="rId6"/>
              <a:stretch>
                <a:fillRect/>
              </a:stretch>
            </p:blipFill>
            <p:spPr>
              <a:xfrm>
                <a:off x="2425400" y="449280"/>
                <a:ext cx="4407120" cy="864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3580280" y="4002120"/>
              <a:ext cx="307440" cy="654120"/>
            </p14:xfrm>
          </p:contentPart>
        </mc:Choice>
        <mc:Fallback xmlns="">
          <p:pic>
            <p:nvPicPr>
              <p:cNvPr id="9" name="Ink 8"/>
              <p:cNvPicPr/>
              <p:nvPr/>
            </p:nvPicPr>
            <p:blipFill>
              <a:blip r:embed="rId8"/>
              <a:stretch>
                <a:fillRect/>
              </a:stretch>
            </p:blipFill>
            <p:spPr>
              <a:xfrm>
                <a:off x="3565160" y="3987000"/>
                <a:ext cx="337680" cy="684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3133520" y="2068200"/>
              <a:ext cx="48960" cy="2260080"/>
            </p14:xfrm>
          </p:contentPart>
        </mc:Choice>
        <mc:Fallback xmlns="">
          <p:pic>
            <p:nvPicPr>
              <p:cNvPr id="10" name="Ink 9"/>
              <p:cNvPicPr/>
              <p:nvPr/>
            </p:nvPicPr>
            <p:blipFill>
              <a:blip r:embed="rId10"/>
              <a:stretch>
                <a:fillRect/>
              </a:stretch>
            </p:blipFill>
            <p:spPr>
              <a:xfrm>
                <a:off x="3120560" y="2060280"/>
                <a:ext cx="74880" cy="227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p14:cNvContentPartPr/>
              <p14:nvPr/>
            </p14:nvContentPartPr>
            <p14:xfrm>
              <a:off x="3188240" y="4263480"/>
              <a:ext cx="4328640" cy="121680"/>
            </p14:xfrm>
          </p:contentPart>
        </mc:Choice>
        <mc:Fallback xmlns="">
          <p:pic>
            <p:nvPicPr>
              <p:cNvPr id="12" name="Ink 11"/>
              <p:cNvPicPr/>
              <p:nvPr/>
            </p:nvPicPr>
            <p:blipFill>
              <a:blip r:embed="rId12"/>
              <a:stretch>
                <a:fillRect/>
              </a:stretch>
            </p:blipFill>
            <p:spPr>
              <a:xfrm>
                <a:off x="3177440" y="4248720"/>
                <a:ext cx="43552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p14:cNvContentPartPr/>
              <p14:nvPr/>
            </p14:nvContentPartPr>
            <p14:xfrm>
              <a:off x="3145400" y="3215520"/>
              <a:ext cx="77760" cy="25560"/>
            </p14:xfrm>
          </p:contentPart>
        </mc:Choice>
        <mc:Fallback xmlns="">
          <p:pic>
            <p:nvPicPr>
              <p:cNvPr id="15" name="Ink 14"/>
              <p:cNvPicPr/>
              <p:nvPr/>
            </p:nvPicPr>
            <p:blipFill>
              <a:blip r:embed="rId14"/>
              <a:stretch>
                <a:fillRect/>
              </a:stretch>
            </p:blipFill>
            <p:spPr>
              <a:xfrm>
                <a:off x="3136760" y="3206880"/>
                <a:ext cx="9036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p14:cNvContentPartPr/>
              <p14:nvPr/>
            </p14:nvContentPartPr>
            <p14:xfrm>
              <a:off x="3879080" y="3069360"/>
              <a:ext cx="47160" cy="1196640"/>
            </p14:xfrm>
          </p:contentPart>
        </mc:Choice>
        <mc:Fallback xmlns="">
          <p:pic>
            <p:nvPicPr>
              <p:cNvPr id="18" name="Ink 17"/>
              <p:cNvPicPr/>
              <p:nvPr/>
            </p:nvPicPr>
            <p:blipFill>
              <a:blip r:embed="rId16"/>
              <a:stretch>
                <a:fillRect/>
              </a:stretch>
            </p:blipFill>
            <p:spPr>
              <a:xfrm>
                <a:off x="3867200" y="3059280"/>
                <a:ext cx="72360" cy="1219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p14:cNvContentPartPr/>
              <p14:nvPr/>
            </p14:nvContentPartPr>
            <p14:xfrm>
              <a:off x="3918320" y="3080880"/>
              <a:ext cx="513720" cy="1137960"/>
            </p14:xfrm>
          </p:contentPart>
        </mc:Choice>
        <mc:Fallback xmlns="">
          <p:pic>
            <p:nvPicPr>
              <p:cNvPr id="19" name="Ink 18"/>
              <p:cNvPicPr/>
              <p:nvPr/>
            </p:nvPicPr>
            <p:blipFill>
              <a:blip r:embed="rId18"/>
              <a:stretch>
                <a:fillRect/>
              </a:stretch>
            </p:blipFill>
            <p:spPr>
              <a:xfrm>
                <a:off x="3908600" y="3069720"/>
                <a:ext cx="536400" cy="1160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p14:cNvContentPartPr/>
              <p14:nvPr/>
            </p14:nvContentPartPr>
            <p14:xfrm>
              <a:off x="5890760" y="3096720"/>
              <a:ext cx="57600" cy="1206720"/>
            </p14:xfrm>
          </p:contentPart>
        </mc:Choice>
        <mc:Fallback xmlns="">
          <p:pic>
            <p:nvPicPr>
              <p:cNvPr id="22" name="Ink 21"/>
              <p:cNvPicPr/>
              <p:nvPr/>
            </p:nvPicPr>
            <p:blipFill>
              <a:blip r:embed="rId20"/>
              <a:stretch>
                <a:fillRect/>
              </a:stretch>
            </p:blipFill>
            <p:spPr>
              <a:xfrm>
                <a:off x="5881040" y="3087000"/>
                <a:ext cx="80280" cy="1229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p14:cNvContentPartPr/>
              <p14:nvPr/>
            </p14:nvContentPartPr>
            <p14:xfrm>
              <a:off x="5919560" y="3085200"/>
              <a:ext cx="480600" cy="1193400"/>
            </p14:xfrm>
          </p:contentPart>
        </mc:Choice>
        <mc:Fallback xmlns="">
          <p:pic>
            <p:nvPicPr>
              <p:cNvPr id="23" name="Ink 22"/>
              <p:cNvPicPr/>
              <p:nvPr/>
            </p:nvPicPr>
            <p:blipFill>
              <a:blip r:embed="rId22"/>
              <a:stretch>
                <a:fillRect/>
              </a:stretch>
            </p:blipFill>
            <p:spPr>
              <a:xfrm>
                <a:off x="5909480" y="3071520"/>
                <a:ext cx="505440" cy="1222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p14:cNvContentPartPr/>
              <p14:nvPr/>
            </p14:nvContentPartPr>
            <p14:xfrm>
              <a:off x="3955040" y="3237120"/>
              <a:ext cx="470520" cy="995400"/>
            </p14:xfrm>
          </p:contentPart>
        </mc:Choice>
        <mc:Fallback xmlns="">
          <p:pic>
            <p:nvPicPr>
              <p:cNvPr id="25" name="Ink 24"/>
              <p:cNvPicPr/>
              <p:nvPr/>
            </p:nvPicPr>
            <p:blipFill>
              <a:blip r:embed="rId24"/>
              <a:stretch>
                <a:fillRect/>
              </a:stretch>
            </p:blipFill>
            <p:spPr>
              <a:xfrm>
                <a:off x="3903560" y="3134520"/>
                <a:ext cx="554400" cy="1162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p14:cNvContentPartPr/>
              <p14:nvPr/>
            </p14:nvContentPartPr>
            <p14:xfrm>
              <a:off x="5971040" y="3181320"/>
              <a:ext cx="383040" cy="1076760"/>
            </p14:xfrm>
          </p:contentPart>
        </mc:Choice>
        <mc:Fallback xmlns="">
          <p:pic>
            <p:nvPicPr>
              <p:cNvPr id="26" name="Ink 25"/>
              <p:cNvPicPr/>
              <p:nvPr/>
            </p:nvPicPr>
            <p:blipFill>
              <a:blip r:embed="rId26"/>
              <a:stretch>
                <a:fillRect/>
              </a:stretch>
            </p:blipFill>
            <p:spPr>
              <a:xfrm>
                <a:off x="5929640" y="3107160"/>
                <a:ext cx="461520" cy="1236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Ink 35"/>
              <p14:cNvContentPartPr/>
              <p14:nvPr/>
            </p14:nvContentPartPr>
            <p14:xfrm>
              <a:off x="4433120" y="3515120"/>
              <a:ext cx="167760" cy="35640"/>
            </p14:xfrm>
          </p:contentPart>
        </mc:Choice>
        <mc:Fallback xmlns="">
          <p:pic>
            <p:nvPicPr>
              <p:cNvPr id="36" name="Ink 35"/>
              <p:cNvPicPr/>
              <p:nvPr/>
            </p:nvPicPr>
            <p:blipFill>
              <a:blip r:embed="rId28"/>
              <a:stretch>
                <a:fillRect/>
              </a:stretch>
            </p:blipFill>
            <p:spPr>
              <a:xfrm>
                <a:off x="4423400" y="3506120"/>
                <a:ext cx="18828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 name="Ink 36"/>
              <p14:cNvContentPartPr/>
              <p14:nvPr/>
            </p14:nvContentPartPr>
            <p14:xfrm>
              <a:off x="4606640" y="3505760"/>
              <a:ext cx="273960" cy="789840"/>
            </p14:xfrm>
          </p:contentPart>
        </mc:Choice>
        <mc:Fallback xmlns="">
          <p:pic>
            <p:nvPicPr>
              <p:cNvPr id="37" name="Ink 36"/>
              <p:cNvPicPr/>
              <p:nvPr/>
            </p:nvPicPr>
            <p:blipFill>
              <a:blip r:embed="rId30"/>
              <a:stretch>
                <a:fillRect/>
              </a:stretch>
            </p:blipFill>
            <p:spPr>
              <a:xfrm>
                <a:off x="4595840" y="3496040"/>
                <a:ext cx="297360" cy="813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9" name="Ink 38"/>
              <p14:cNvContentPartPr/>
              <p14:nvPr/>
            </p14:nvContentPartPr>
            <p14:xfrm>
              <a:off x="6290000" y="2236760"/>
              <a:ext cx="32400" cy="896040"/>
            </p14:xfrm>
          </p:contentPart>
        </mc:Choice>
        <mc:Fallback xmlns="">
          <p:pic>
            <p:nvPicPr>
              <p:cNvPr id="39" name="Ink 38"/>
              <p:cNvPicPr/>
              <p:nvPr/>
            </p:nvPicPr>
            <p:blipFill>
              <a:blip r:embed="rId32"/>
              <a:stretch>
                <a:fillRect/>
              </a:stretch>
            </p:blipFill>
            <p:spPr>
              <a:xfrm>
                <a:off x="6279920" y="2230640"/>
                <a:ext cx="54360" cy="9108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Ink 40"/>
              <p14:cNvContentPartPr/>
              <p14:nvPr/>
            </p14:nvContentPartPr>
            <p14:xfrm>
              <a:off x="6322040" y="2225960"/>
              <a:ext cx="471240" cy="2091600"/>
            </p14:xfrm>
          </p:contentPart>
        </mc:Choice>
        <mc:Fallback xmlns="">
          <p:pic>
            <p:nvPicPr>
              <p:cNvPr id="41" name="Ink 40"/>
              <p:cNvPicPr/>
              <p:nvPr/>
            </p:nvPicPr>
            <p:blipFill>
              <a:blip r:embed="rId34"/>
              <a:stretch>
                <a:fillRect/>
              </a:stretch>
            </p:blipFill>
            <p:spPr>
              <a:xfrm>
                <a:off x="6310520" y="2214080"/>
                <a:ext cx="496440" cy="2117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3" name="Ink 42"/>
              <p14:cNvContentPartPr/>
              <p14:nvPr/>
            </p14:nvContentPartPr>
            <p14:xfrm>
              <a:off x="6376400" y="2604320"/>
              <a:ext cx="166680" cy="1429560"/>
            </p14:xfrm>
          </p:contentPart>
        </mc:Choice>
        <mc:Fallback xmlns="">
          <p:pic>
            <p:nvPicPr>
              <p:cNvPr id="43" name="Ink 42"/>
              <p:cNvPicPr/>
              <p:nvPr/>
            </p:nvPicPr>
            <p:blipFill>
              <a:blip r:embed="rId36"/>
              <a:stretch>
                <a:fillRect/>
              </a:stretch>
            </p:blipFill>
            <p:spPr>
              <a:xfrm>
                <a:off x="6324200" y="2512520"/>
                <a:ext cx="263160" cy="1621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4" name="Ink 43"/>
              <p14:cNvContentPartPr/>
              <p14:nvPr/>
            </p14:nvContentPartPr>
            <p14:xfrm>
              <a:off x="6393320" y="2360960"/>
              <a:ext cx="342720" cy="1904760"/>
            </p14:xfrm>
          </p:contentPart>
        </mc:Choice>
        <mc:Fallback xmlns="">
          <p:pic>
            <p:nvPicPr>
              <p:cNvPr id="44" name="Ink 43"/>
              <p:cNvPicPr/>
              <p:nvPr/>
            </p:nvPicPr>
            <p:blipFill>
              <a:blip r:embed="rId38"/>
              <a:stretch>
                <a:fillRect/>
              </a:stretch>
            </p:blipFill>
            <p:spPr>
              <a:xfrm>
                <a:off x="6325280" y="2233160"/>
                <a:ext cx="466560" cy="21380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5" name="Ink 44"/>
              <p14:cNvContentPartPr/>
              <p14:nvPr/>
            </p14:nvContentPartPr>
            <p14:xfrm>
              <a:off x="4481360" y="3644000"/>
              <a:ext cx="321120" cy="547920"/>
            </p14:xfrm>
          </p:contentPart>
        </mc:Choice>
        <mc:Fallback xmlns="">
          <p:pic>
            <p:nvPicPr>
              <p:cNvPr id="45" name="Ink 44"/>
              <p:cNvPicPr/>
              <p:nvPr/>
            </p:nvPicPr>
            <p:blipFill>
              <a:blip r:embed="rId40"/>
              <a:stretch>
                <a:fillRect/>
              </a:stretch>
            </p:blipFill>
            <p:spPr>
              <a:xfrm>
                <a:off x="4431320" y="3536720"/>
                <a:ext cx="429840" cy="774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8" name="Ink 37"/>
              <p14:cNvContentPartPr/>
              <p14:nvPr/>
            </p14:nvContentPartPr>
            <p14:xfrm>
              <a:off x="4440280" y="2659320"/>
              <a:ext cx="784440" cy="882000"/>
            </p14:xfrm>
          </p:contentPart>
        </mc:Choice>
        <mc:Fallback xmlns="">
          <p:pic>
            <p:nvPicPr>
              <p:cNvPr id="38" name="Ink 37"/>
              <p:cNvPicPr/>
              <p:nvPr/>
            </p:nvPicPr>
            <p:blipFill>
              <a:blip r:embed="rId50"/>
              <a:stretch>
                <a:fillRect/>
              </a:stretch>
            </p:blipFill>
            <p:spPr>
              <a:xfrm>
                <a:off x="4275400" y="2299320"/>
                <a:ext cx="954360" cy="12484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3" name="Ink 82"/>
              <p14:cNvContentPartPr/>
              <p14:nvPr/>
            </p14:nvContentPartPr>
            <p14:xfrm>
              <a:off x="4004320" y="1531440"/>
              <a:ext cx="659520" cy="625320"/>
            </p14:xfrm>
          </p:contentPart>
        </mc:Choice>
        <mc:Fallback xmlns="">
          <p:pic>
            <p:nvPicPr>
              <p:cNvPr id="83" name="Ink 82"/>
              <p:cNvPicPr/>
              <p:nvPr/>
            </p:nvPicPr>
            <p:blipFill>
              <a:blip r:embed="rId52"/>
              <a:stretch>
                <a:fillRect/>
              </a:stretch>
            </p:blipFill>
            <p:spPr>
              <a:xfrm>
                <a:off x="3984520" y="1508400"/>
                <a:ext cx="702720" cy="6699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9" name="Ink 118"/>
              <p14:cNvContentPartPr/>
              <p14:nvPr/>
            </p14:nvContentPartPr>
            <p14:xfrm>
              <a:off x="3865360" y="1455120"/>
              <a:ext cx="792720" cy="375840"/>
            </p14:xfrm>
          </p:contentPart>
        </mc:Choice>
        <mc:Fallback xmlns="">
          <p:pic>
            <p:nvPicPr>
              <p:cNvPr id="119" name="Ink 118"/>
              <p:cNvPicPr/>
              <p:nvPr/>
            </p:nvPicPr>
            <p:blipFill>
              <a:blip r:embed="rId54"/>
              <a:stretch>
                <a:fillRect/>
              </a:stretch>
            </p:blipFill>
            <p:spPr>
              <a:xfrm>
                <a:off x="3849520" y="1442520"/>
                <a:ext cx="822600" cy="4024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20" name="Ink 119"/>
              <p14:cNvContentPartPr/>
              <p14:nvPr/>
            </p14:nvContentPartPr>
            <p14:xfrm>
              <a:off x="5303560" y="3618000"/>
              <a:ext cx="167040" cy="188280"/>
            </p14:xfrm>
          </p:contentPart>
        </mc:Choice>
        <mc:Fallback xmlns="">
          <p:pic>
            <p:nvPicPr>
              <p:cNvPr id="120" name="Ink 119"/>
              <p:cNvPicPr/>
              <p:nvPr/>
            </p:nvPicPr>
            <p:blipFill>
              <a:blip r:embed="rId56"/>
              <a:stretch>
                <a:fillRect/>
              </a:stretch>
            </p:blipFill>
            <p:spPr>
              <a:xfrm>
                <a:off x="5293840" y="3608280"/>
                <a:ext cx="28548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22" name="Ink 121"/>
              <p14:cNvContentPartPr/>
              <p14:nvPr/>
            </p14:nvContentPartPr>
            <p14:xfrm>
              <a:off x="12135280" y="2066400"/>
              <a:ext cx="160560" cy="41760"/>
            </p14:xfrm>
          </p:contentPart>
        </mc:Choice>
        <mc:Fallback xmlns="">
          <p:pic>
            <p:nvPicPr>
              <p:cNvPr id="122" name="Ink 121"/>
              <p:cNvPicPr/>
              <p:nvPr/>
            </p:nvPicPr>
            <p:blipFill>
              <a:blip r:embed="rId58"/>
              <a:stretch>
                <a:fillRect/>
              </a:stretch>
            </p:blipFill>
            <p:spPr>
              <a:xfrm>
                <a:off x="12116200" y="2047320"/>
                <a:ext cx="19872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24" name="Ink 123"/>
              <p14:cNvContentPartPr/>
              <p14:nvPr/>
            </p14:nvContentPartPr>
            <p14:xfrm>
              <a:off x="4204120" y="1685160"/>
              <a:ext cx="587880" cy="407880"/>
            </p14:xfrm>
          </p:contentPart>
        </mc:Choice>
        <mc:Fallback xmlns="">
          <p:pic>
            <p:nvPicPr>
              <p:cNvPr id="124" name="Ink 123"/>
              <p:cNvPicPr/>
              <p:nvPr/>
            </p:nvPicPr>
            <p:blipFill>
              <a:blip r:embed="rId60"/>
              <a:stretch>
                <a:fillRect/>
              </a:stretch>
            </p:blipFill>
            <p:spPr>
              <a:xfrm>
                <a:off x="4187920" y="1672200"/>
                <a:ext cx="61812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25" name="Ink 124"/>
              <p14:cNvContentPartPr/>
              <p14:nvPr/>
            </p14:nvContentPartPr>
            <p14:xfrm>
              <a:off x="4197640" y="1756800"/>
              <a:ext cx="259560" cy="284040"/>
            </p14:xfrm>
          </p:contentPart>
        </mc:Choice>
        <mc:Fallback xmlns="">
          <p:pic>
            <p:nvPicPr>
              <p:cNvPr id="125" name="Ink 124"/>
              <p:cNvPicPr/>
              <p:nvPr/>
            </p:nvPicPr>
            <p:blipFill>
              <a:blip r:embed="rId62"/>
              <a:stretch>
                <a:fillRect/>
              </a:stretch>
            </p:blipFill>
            <p:spPr>
              <a:xfrm>
                <a:off x="4182880" y="1741680"/>
                <a:ext cx="29304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 name="Ink 4"/>
              <p14:cNvContentPartPr/>
              <p14:nvPr/>
            </p14:nvContentPartPr>
            <p14:xfrm>
              <a:off x="3982570" y="5433277"/>
              <a:ext cx="2783880" cy="360360"/>
            </p14:xfrm>
          </p:contentPart>
        </mc:Choice>
        <mc:Fallback xmlns="">
          <p:pic>
            <p:nvPicPr>
              <p:cNvPr id="5" name="Ink 4"/>
              <p:cNvPicPr/>
              <p:nvPr/>
            </p:nvPicPr>
            <p:blipFill>
              <a:blip r:embed="rId64"/>
              <a:stretch>
                <a:fillRect/>
              </a:stretch>
            </p:blipFill>
            <p:spPr>
              <a:xfrm>
                <a:off x="3923530" y="5300437"/>
                <a:ext cx="2900520" cy="627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7" name="Ink 6"/>
              <p14:cNvContentPartPr/>
              <p14:nvPr/>
            </p14:nvContentPartPr>
            <p14:xfrm>
              <a:off x="3187480" y="2658600"/>
              <a:ext cx="1109880" cy="1058760"/>
            </p14:xfrm>
          </p:contentPart>
        </mc:Choice>
        <mc:Fallback xmlns="">
          <p:pic>
            <p:nvPicPr>
              <p:cNvPr id="7" name="Ink 6"/>
              <p:cNvPicPr/>
              <p:nvPr/>
            </p:nvPicPr>
            <p:blipFill>
              <a:blip r:embed="rId66"/>
              <a:stretch>
                <a:fillRect/>
              </a:stretch>
            </p:blipFill>
            <p:spPr>
              <a:xfrm>
                <a:off x="3174520" y="2644920"/>
                <a:ext cx="1137600" cy="10904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8" name="Ink 7"/>
              <p14:cNvContentPartPr/>
              <p14:nvPr/>
            </p14:nvContentPartPr>
            <p14:xfrm>
              <a:off x="5425600" y="3845160"/>
              <a:ext cx="148680" cy="64440"/>
            </p14:xfrm>
          </p:contentPart>
        </mc:Choice>
        <mc:Fallback xmlns="">
          <p:pic>
            <p:nvPicPr>
              <p:cNvPr id="8" name="Ink 7"/>
              <p:cNvPicPr/>
              <p:nvPr/>
            </p:nvPicPr>
            <p:blipFill>
              <a:blip r:embed="rId68"/>
              <a:stretch>
                <a:fillRect/>
              </a:stretch>
            </p:blipFill>
            <p:spPr>
              <a:xfrm>
                <a:off x="5418040" y="3837600"/>
                <a:ext cx="161280" cy="84960"/>
              </a:xfrm>
              <a:prstGeom prst="rect">
                <a:avLst/>
              </a:prstGeom>
            </p:spPr>
          </p:pic>
        </mc:Fallback>
      </mc:AlternateContent>
    </p:spTree>
    <p:extLst>
      <p:ext uri="{BB962C8B-B14F-4D97-AF65-F5344CB8AC3E}">
        <p14:creationId xmlns:p14="http://schemas.microsoft.com/office/powerpoint/2010/main" val="4888356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Roots of Behaviorism</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BF Skinner education video</a:t>
            </a:r>
            <a:endParaRPr lang="en-US"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375960" y="338760"/>
              <a:ext cx="6436440" cy="970560"/>
            </p14:xfrm>
          </p:contentPart>
        </mc:Choice>
        <mc:Fallback xmlns="">
          <p:pic>
            <p:nvPicPr>
              <p:cNvPr id="5" name="Ink 4"/>
              <p:cNvPicPr/>
              <p:nvPr/>
            </p:nvPicPr>
            <p:blipFill>
              <a:blip r:embed="rId4"/>
              <a:stretch>
                <a:fillRect/>
              </a:stretch>
            </p:blipFill>
            <p:spPr>
              <a:xfrm>
                <a:off x="1335640" y="296280"/>
                <a:ext cx="6518160" cy="1050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1413760" y="459360"/>
              <a:ext cx="6305040" cy="749160"/>
            </p14:xfrm>
          </p:contentPart>
        </mc:Choice>
        <mc:Fallback xmlns="">
          <p:pic>
            <p:nvPicPr>
              <p:cNvPr id="10" name="Ink 9"/>
              <p:cNvPicPr/>
              <p:nvPr/>
            </p:nvPicPr>
            <p:blipFill>
              <a:blip r:embed="rId6"/>
              <a:stretch>
                <a:fillRect/>
              </a:stretch>
            </p:blipFill>
            <p:spPr>
              <a:xfrm>
                <a:off x="1371280" y="366120"/>
                <a:ext cx="6396480" cy="923040"/>
              </a:xfrm>
              <a:prstGeom prst="rect">
                <a:avLst/>
              </a:prstGeom>
            </p:spPr>
          </p:pic>
        </mc:Fallback>
      </mc:AlternateContent>
      <p:pic>
        <p:nvPicPr>
          <p:cNvPr id="3074" name="Picture 2" descr="C:\Users\Elia\Desktop\t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1620520"/>
            <a:ext cx="55626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0034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Unpredictable Results of Reinforcement</a:t>
            </a:r>
            <a:endParaRPr lang="en-US" dirty="0"/>
          </a:p>
        </p:txBody>
      </p:sp>
      <p:sp>
        <p:nvSpPr>
          <p:cNvPr id="3" name="Content Placeholder 2"/>
          <p:cNvSpPr>
            <a:spLocks noGrp="1"/>
          </p:cNvSpPr>
          <p:nvPr>
            <p:ph idx="1"/>
          </p:nvPr>
        </p:nvSpPr>
        <p:spPr/>
        <p:txBody>
          <a:bodyPr>
            <a:normAutofit lnSpcReduction="10000"/>
          </a:bodyPr>
          <a:lstStyle/>
          <a:p>
            <a:r>
              <a:rPr lang="en-US" dirty="0" smtClean="0"/>
              <a:t>Undermining Children’s Intrinsic Interest with      Extrinsic Rewards  (</a:t>
            </a:r>
            <a:r>
              <a:rPr lang="en-US" dirty="0" err="1" smtClean="0"/>
              <a:t>Lepper</a:t>
            </a:r>
            <a:r>
              <a:rPr lang="en-US" dirty="0" smtClean="0"/>
              <a:t>, Green, &amp; Nesbitt)</a:t>
            </a:r>
          </a:p>
          <a:p>
            <a:pPr marL="0" indent="0">
              <a:buNone/>
            </a:pPr>
            <a:endParaRPr lang="en-US" dirty="0"/>
          </a:p>
          <a:p>
            <a:pPr marL="0" indent="0">
              <a:buNone/>
            </a:pPr>
            <a:r>
              <a:rPr lang="en-US" dirty="0" smtClean="0"/>
              <a:t>Rewards          Expected          Unexpected      No</a:t>
            </a:r>
          </a:p>
          <a:p>
            <a:pPr marL="0" indent="0">
              <a:buNone/>
            </a:pPr>
            <a:endParaRPr lang="en-US" dirty="0"/>
          </a:p>
          <a:p>
            <a:pPr marL="0" indent="0">
              <a:buNone/>
            </a:pPr>
            <a:r>
              <a:rPr lang="en-US" dirty="0" smtClean="0"/>
              <a:t>Time                      8.59                  18.09         16.73</a:t>
            </a:r>
          </a:p>
          <a:p>
            <a:pPr marL="0" indent="0">
              <a:buNone/>
            </a:pPr>
            <a:endParaRPr lang="en-US" dirty="0"/>
          </a:p>
          <a:p>
            <a:pPr marL="0" indent="0">
              <a:buNone/>
            </a:pPr>
            <a:r>
              <a:rPr lang="en-US" dirty="0" smtClean="0"/>
              <a:t>Quality                 2.18                   2.85              2.69</a:t>
            </a:r>
          </a:p>
          <a:p>
            <a:pPr marL="0" indent="0">
              <a:buNone/>
            </a:pPr>
            <a:endParaRPr lang="en-US" sz="1600" dirty="0" smtClean="0"/>
          </a:p>
          <a:p>
            <a:pPr marL="0" indent="0">
              <a:buNone/>
            </a:pPr>
            <a:endParaRPr lang="en-US" sz="2000" dirty="0"/>
          </a:p>
        </p:txBody>
      </p:sp>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2368597" y="2882317"/>
              <a:ext cx="111240" cy="3353400"/>
            </p14:xfrm>
          </p:contentPart>
        </mc:Choice>
        <mc:Fallback xmlns="">
          <p:pic>
            <p:nvPicPr>
              <p:cNvPr id="8" name="Ink 7"/>
              <p:cNvPicPr/>
              <p:nvPr/>
            </p:nvPicPr>
            <p:blipFill>
              <a:blip r:embed="rId9"/>
              <a:stretch>
                <a:fillRect/>
              </a:stretch>
            </p:blipFill>
            <p:spPr>
              <a:xfrm>
                <a:off x="2356717" y="2871157"/>
                <a:ext cx="138240" cy="3368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p14:cNvContentPartPr/>
              <p14:nvPr/>
            </p14:nvContentPartPr>
            <p14:xfrm>
              <a:off x="4828117" y="2952517"/>
              <a:ext cx="115560" cy="3392640"/>
            </p14:xfrm>
          </p:contentPart>
        </mc:Choice>
        <mc:Fallback xmlns="">
          <p:pic>
            <p:nvPicPr>
              <p:cNvPr id="11" name="Ink 10"/>
              <p:cNvPicPr/>
              <p:nvPr/>
            </p:nvPicPr>
            <p:blipFill>
              <a:blip r:embed="rId11"/>
              <a:stretch>
                <a:fillRect/>
              </a:stretch>
            </p:blipFill>
            <p:spPr>
              <a:xfrm>
                <a:off x="4814797" y="2939557"/>
                <a:ext cx="141840" cy="3417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p14:cNvContentPartPr/>
              <p14:nvPr/>
            </p14:nvContentPartPr>
            <p14:xfrm>
              <a:off x="7333717" y="2953957"/>
              <a:ext cx="126720" cy="3209040"/>
            </p14:xfrm>
          </p:contentPart>
        </mc:Choice>
        <mc:Fallback xmlns="">
          <p:pic>
            <p:nvPicPr>
              <p:cNvPr id="13" name="Ink 12"/>
              <p:cNvPicPr/>
              <p:nvPr/>
            </p:nvPicPr>
            <p:blipFill>
              <a:blip r:embed="rId13"/>
              <a:stretch>
                <a:fillRect/>
              </a:stretch>
            </p:blipFill>
            <p:spPr>
              <a:xfrm>
                <a:off x="7319677" y="2943517"/>
                <a:ext cx="156960" cy="3234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p14:cNvContentPartPr/>
              <p14:nvPr/>
            </p14:nvContentPartPr>
            <p14:xfrm>
              <a:off x="302197" y="3687637"/>
              <a:ext cx="8310600" cy="216000"/>
            </p14:xfrm>
          </p:contentPart>
        </mc:Choice>
        <mc:Fallback xmlns="">
          <p:pic>
            <p:nvPicPr>
              <p:cNvPr id="16" name="Ink 15"/>
              <p:cNvPicPr/>
              <p:nvPr/>
            </p:nvPicPr>
            <p:blipFill>
              <a:blip r:embed="rId15"/>
              <a:stretch>
                <a:fillRect/>
              </a:stretch>
            </p:blipFill>
            <p:spPr>
              <a:xfrm>
                <a:off x="290317" y="3671797"/>
                <a:ext cx="833508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p14:cNvContentPartPr/>
              <p14:nvPr/>
            </p14:nvContentPartPr>
            <p14:xfrm>
              <a:off x="417397" y="3744157"/>
              <a:ext cx="10440" cy="1800"/>
            </p14:xfrm>
          </p:contentPart>
        </mc:Choice>
        <mc:Fallback xmlns="">
          <p:pic>
            <p:nvPicPr>
              <p:cNvPr id="17" name="Ink 16"/>
              <p:cNvPicPr/>
              <p:nvPr/>
            </p:nvPicPr>
            <p:blipFill>
              <a:blip r:embed="rId17"/>
              <a:stretch>
                <a:fillRect/>
              </a:stretch>
            </p:blipFill>
            <p:spPr>
              <a:xfrm>
                <a:off x="413437" y="3735157"/>
                <a:ext cx="2340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p14:cNvContentPartPr/>
              <p14:nvPr/>
            </p14:nvContentPartPr>
            <p14:xfrm>
              <a:off x="329917" y="4703557"/>
              <a:ext cx="8393040" cy="247320"/>
            </p14:xfrm>
          </p:contentPart>
        </mc:Choice>
        <mc:Fallback xmlns="">
          <p:pic>
            <p:nvPicPr>
              <p:cNvPr id="18" name="Ink 17"/>
              <p:cNvPicPr/>
              <p:nvPr/>
            </p:nvPicPr>
            <p:blipFill>
              <a:blip r:embed="rId19"/>
              <a:stretch>
                <a:fillRect/>
              </a:stretch>
            </p:blipFill>
            <p:spPr>
              <a:xfrm>
                <a:off x="318037" y="4685917"/>
                <a:ext cx="842148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 name="Ink 9"/>
              <p14:cNvContentPartPr/>
              <p14:nvPr/>
            </p14:nvContentPartPr>
            <p14:xfrm>
              <a:off x="1517118" y="340717"/>
              <a:ext cx="6232320" cy="490320"/>
            </p14:xfrm>
          </p:contentPart>
        </mc:Choice>
        <mc:Fallback xmlns="">
          <p:pic>
            <p:nvPicPr>
              <p:cNvPr id="10" name="Ink 9"/>
              <p:cNvPicPr/>
              <p:nvPr/>
            </p:nvPicPr>
            <p:blipFill>
              <a:blip r:embed="rId21"/>
              <a:stretch>
                <a:fillRect/>
              </a:stretch>
            </p:blipFill>
            <p:spPr>
              <a:xfrm>
                <a:off x="1443678" y="202117"/>
                <a:ext cx="6374880" cy="762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2" name="Ink 11"/>
              <p14:cNvContentPartPr/>
              <p14:nvPr/>
            </p14:nvContentPartPr>
            <p14:xfrm>
              <a:off x="2812398" y="944077"/>
              <a:ext cx="3447360" cy="460800"/>
            </p14:xfrm>
          </p:contentPart>
        </mc:Choice>
        <mc:Fallback xmlns="">
          <p:pic>
            <p:nvPicPr>
              <p:cNvPr id="12" name="Ink 11"/>
              <p:cNvPicPr/>
              <p:nvPr/>
            </p:nvPicPr>
            <p:blipFill>
              <a:blip r:embed="rId23"/>
              <a:stretch>
                <a:fillRect/>
              </a:stretch>
            </p:blipFill>
            <p:spPr>
              <a:xfrm>
                <a:off x="2743278" y="804397"/>
                <a:ext cx="3583800" cy="736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p14:cNvContentPartPr/>
              <p14:nvPr/>
            </p14:nvContentPartPr>
            <p14:xfrm>
              <a:off x="1573998" y="283117"/>
              <a:ext cx="6095880" cy="135000"/>
            </p14:xfrm>
          </p:contentPart>
        </mc:Choice>
        <mc:Fallback xmlns="">
          <p:pic>
            <p:nvPicPr>
              <p:cNvPr id="14" name="Ink 13"/>
              <p:cNvPicPr/>
              <p:nvPr/>
            </p:nvPicPr>
            <p:blipFill>
              <a:blip r:embed="rId25"/>
              <a:stretch>
                <a:fillRect/>
              </a:stretch>
            </p:blipFill>
            <p:spPr>
              <a:xfrm>
                <a:off x="1522158" y="163237"/>
                <a:ext cx="620352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 name="Ink 4"/>
              <p14:cNvContentPartPr/>
              <p14:nvPr/>
            </p14:nvContentPartPr>
            <p14:xfrm>
              <a:off x="1397560" y="169560"/>
              <a:ext cx="6399360" cy="784800"/>
            </p14:xfrm>
          </p:contentPart>
        </mc:Choice>
        <mc:Fallback xmlns="">
          <p:pic>
            <p:nvPicPr>
              <p:cNvPr id="5" name="Ink 4"/>
              <p:cNvPicPr/>
              <p:nvPr/>
            </p:nvPicPr>
            <p:blipFill>
              <a:blip r:embed="rId27"/>
              <a:stretch>
                <a:fillRect/>
              </a:stretch>
            </p:blipFill>
            <p:spPr>
              <a:xfrm>
                <a:off x="1367680" y="139320"/>
                <a:ext cx="6459120" cy="8524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 name="Ink 6"/>
              <p14:cNvContentPartPr/>
              <p14:nvPr/>
            </p14:nvContentPartPr>
            <p14:xfrm>
              <a:off x="2705800" y="909360"/>
              <a:ext cx="3622320" cy="649800"/>
            </p14:xfrm>
          </p:contentPart>
        </mc:Choice>
        <mc:Fallback xmlns="">
          <p:pic>
            <p:nvPicPr>
              <p:cNvPr id="7" name="Ink 6"/>
              <p:cNvPicPr/>
              <p:nvPr/>
            </p:nvPicPr>
            <p:blipFill>
              <a:blip r:embed="rId29"/>
              <a:stretch>
                <a:fillRect/>
              </a:stretch>
            </p:blipFill>
            <p:spPr>
              <a:xfrm>
                <a:off x="2677360" y="869760"/>
                <a:ext cx="3690720" cy="722160"/>
              </a:xfrm>
              <a:prstGeom prst="rect">
                <a:avLst/>
              </a:prstGeom>
            </p:spPr>
          </p:pic>
        </mc:Fallback>
      </mc:AlternateContent>
    </p:spTree>
    <p:extLst>
      <p:ext uri="{BB962C8B-B14F-4D97-AF65-F5344CB8AC3E}">
        <p14:creationId xmlns:p14="http://schemas.microsoft.com/office/powerpoint/2010/main" val="30675265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Extrinsic </a:t>
            </a:r>
            <a:r>
              <a:rPr lang="en-US" dirty="0"/>
              <a:t>rewards undermine altruistic tendencies in 20-month-olds. </a:t>
            </a:r>
            <a:r>
              <a:rPr lang="en-US" dirty="0" smtClean="0"/>
              <a:t> </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http</a:t>
            </a:r>
            <a:r>
              <a:rPr lang="en-US" dirty="0"/>
              <a:t>://www.youtube.com/watch?v=Z-eU5xZW7cU</a:t>
            </a: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402160" y="85320"/>
              <a:ext cx="8265600" cy="1513800"/>
            </p14:xfrm>
          </p:contentPart>
        </mc:Choice>
        <mc:Fallback xmlns="">
          <p:pic>
            <p:nvPicPr>
              <p:cNvPr id="5" name="Ink 4"/>
              <p:cNvPicPr/>
              <p:nvPr/>
            </p:nvPicPr>
            <p:blipFill>
              <a:blip r:embed="rId3"/>
              <a:stretch>
                <a:fillRect/>
              </a:stretch>
            </p:blipFill>
            <p:spPr>
              <a:xfrm>
                <a:off x="392440" y="43560"/>
                <a:ext cx="8317440" cy="1592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502960" y="205200"/>
              <a:ext cx="8104680" cy="1316520"/>
            </p14:xfrm>
          </p:contentPart>
        </mc:Choice>
        <mc:Fallback xmlns="">
          <p:pic>
            <p:nvPicPr>
              <p:cNvPr id="6" name="Ink 5"/>
              <p:cNvPicPr/>
              <p:nvPr/>
            </p:nvPicPr>
            <p:blipFill>
              <a:blip r:embed="rId5"/>
              <a:stretch>
                <a:fillRect/>
              </a:stretch>
            </p:blipFill>
            <p:spPr>
              <a:xfrm>
                <a:off x="458680" y="112680"/>
                <a:ext cx="8193240" cy="1501560"/>
              </a:xfrm>
              <a:prstGeom prst="rect">
                <a:avLst/>
              </a:prstGeom>
            </p:spPr>
          </p:pic>
        </mc:Fallback>
      </mc:AlternateContent>
      <p:pic>
        <p:nvPicPr>
          <p:cNvPr id="2050" name="Picture 2" descr="C:\Users\Elia\Desktop\t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1828800"/>
            <a:ext cx="4953000" cy="327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7228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Effects of Reinforcement on </a:t>
            </a:r>
            <a:br>
              <a:rPr lang="en-US" dirty="0" smtClean="0"/>
            </a:br>
            <a:r>
              <a:rPr lang="en-US" dirty="0" smtClean="0"/>
              <a:t>Altruism</a:t>
            </a:r>
            <a:endParaRPr lang="en-US" dirty="0"/>
          </a:p>
        </p:txBody>
      </p:sp>
      <p:sp>
        <p:nvSpPr>
          <p:cNvPr id="3" name="Content Placeholder 2"/>
          <p:cNvSpPr>
            <a:spLocks noGrp="1"/>
          </p:cNvSpPr>
          <p:nvPr>
            <p:ph idx="1"/>
          </p:nvPr>
        </p:nvSpPr>
        <p:spPr/>
        <p:txBody>
          <a:bodyPr>
            <a:normAutofit/>
          </a:bodyPr>
          <a:lstStyle/>
          <a:p>
            <a:r>
              <a:rPr lang="en-US" dirty="0" smtClean="0"/>
              <a:t>In kids</a:t>
            </a:r>
          </a:p>
          <a:p>
            <a:pPr marL="0" indent="0">
              <a:buNone/>
            </a:pPr>
            <a:endParaRPr lang="en-US" dirty="0" smtClean="0"/>
          </a:p>
          <a:p>
            <a:pPr marL="0" indent="0">
              <a:buNone/>
            </a:pPr>
            <a:r>
              <a:rPr lang="en-US" dirty="0"/>
              <a:t> </a:t>
            </a:r>
            <a:r>
              <a:rPr lang="en-US" dirty="0" smtClean="0"/>
              <a:t>   </a:t>
            </a:r>
          </a:p>
          <a:p>
            <a:pPr marL="0" indent="0">
              <a:buNone/>
            </a:pPr>
            <a:r>
              <a:rPr lang="en-US" dirty="0"/>
              <a:t> </a:t>
            </a:r>
            <a:r>
              <a:rPr lang="en-US" dirty="0" smtClean="0"/>
              <a:t>     % Help</a:t>
            </a:r>
          </a:p>
          <a:p>
            <a:pPr marL="0" indent="0">
              <a:buNone/>
            </a:pPr>
            <a:endParaRPr lang="en-US" dirty="0"/>
          </a:p>
          <a:p>
            <a:pPr marL="0" indent="0">
              <a:buNone/>
            </a:pPr>
            <a:r>
              <a:rPr lang="en-US" dirty="0" smtClean="0"/>
              <a:t>                                </a:t>
            </a:r>
          </a:p>
          <a:p>
            <a:pPr marL="0" indent="0">
              <a:buNone/>
            </a:pPr>
            <a:r>
              <a:rPr lang="en-US" dirty="0"/>
              <a:t> </a:t>
            </a:r>
            <a:r>
              <a:rPr lang="en-US" dirty="0" smtClean="0"/>
              <a:t>                        No  Praise         </a:t>
            </a:r>
            <a:r>
              <a:rPr lang="en-US" dirty="0" err="1" smtClean="0"/>
              <a:t>Praise</a:t>
            </a:r>
            <a:r>
              <a:rPr lang="en-US" dirty="0" smtClean="0"/>
              <a:t>         Reward</a:t>
            </a:r>
            <a:endParaRPr lang="en-US" dirty="0"/>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1221198" y="328477"/>
              <a:ext cx="6778800" cy="472680"/>
            </p14:xfrm>
          </p:contentPart>
        </mc:Choice>
        <mc:Fallback xmlns="">
          <p:pic>
            <p:nvPicPr>
              <p:cNvPr id="7" name="Ink 6"/>
              <p:cNvPicPr/>
              <p:nvPr/>
            </p:nvPicPr>
            <p:blipFill>
              <a:blip r:embed="rId4"/>
              <a:stretch>
                <a:fillRect/>
              </a:stretch>
            </p:blipFill>
            <p:spPr>
              <a:xfrm>
                <a:off x="1153158" y="195637"/>
                <a:ext cx="6916680" cy="737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3230358" y="973957"/>
              <a:ext cx="2505600" cy="592920"/>
            </p14:xfrm>
          </p:contentPart>
        </mc:Choice>
        <mc:Fallback xmlns="">
          <p:pic>
            <p:nvPicPr>
              <p:cNvPr id="8" name="Ink 7"/>
              <p:cNvPicPr/>
              <p:nvPr/>
            </p:nvPicPr>
            <p:blipFill>
              <a:blip r:embed="rId6"/>
              <a:stretch>
                <a:fillRect/>
              </a:stretch>
            </p:blipFill>
            <p:spPr>
              <a:xfrm>
                <a:off x="3168078" y="841837"/>
                <a:ext cx="2635920" cy="849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3566238" y="1078717"/>
              <a:ext cx="2111040" cy="216360"/>
            </p14:xfrm>
          </p:contentPart>
        </mc:Choice>
        <mc:Fallback xmlns="">
          <p:pic>
            <p:nvPicPr>
              <p:cNvPr id="9" name="Ink 8"/>
              <p:cNvPicPr/>
              <p:nvPr/>
            </p:nvPicPr>
            <p:blipFill>
              <a:blip r:embed="rId8"/>
              <a:stretch>
                <a:fillRect/>
              </a:stretch>
            </p:blipFill>
            <p:spPr>
              <a:xfrm>
                <a:off x="3498198" y="939757"/>
                <a:ext cx="2249280" cy="492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3322518" y="1264837"/>
              <a:ext cx="1766160" cy="172440"/>
            </p14:xfrm>
          </p:contentPart>
        </mc:Choice>
        <mc:Fallback xmlns="">
          <p:pic>
            <p:nvPicPr>
              <p:cNvPr id="10" name="Ink 9"/>
              <p:cNvPicPr/>
              <p:nvPr/>
            </p:nvPicPr>
            <p:blipFill>
              <a:blip r:embed="rId10"/>
              <a:stretch>
                <a:fillRect/>
              </a:stretch>
            </p:blipFill>
            <p:spPr>
              <a:xfrm>
                <a:off x="3256278" y="1130917"/>
                <a:ext cx="1865520" cy="416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p14:cNvContentPartPr/>
              <p14:nvPr/>
            </p14:nvContentPartPr>
            <p14:xfrm>
              <a:off x="1214718" y="222637"/>
              <a:ext cx="7108560" cy="740520"/>
            </p14:xfrm>
          </p:contentPart>
        </mc:Choice>
        <mc:Fallback xmlns="">
          <p:pic>
            <p:nvPicPr>
              <p:cNvPr id="11" name="Ink 10"/>
              <p:cNvPicPr/>
              <p:nvPr/>
            </p:nvPicPr>
            <p:blipFill>
              <a:blip r:embed="rId12"/>
              <a:stretch>
                <a:fillRect/>
              </a:stretch>
            </p:blipFill>
            <p:spPr>
              <a:xfrm>
                <a:off x="1187358" y="109237"/>
                <a:ext cx="7194600" cy="984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p14:cNvContentPartPr/>
              <p14:nvPr/>
            </p14:nvContentPartPr>
            <p14:xfrm>
              <a:off x="1051638" y="332797"/>
              <a:ext cx="2103120" cy="624240"/>
            </p14:xfrm>
          </p:contentPart>
        </mc:Choice>
        <mc:Fallback xmlns="">
          <p:pic>
            <p:nvPicPr>
              <p:cNvPr id="12" name="Ink 11"/>
              <p:cNvPicPr/>
              <p:nvPr/>
            </p:nvPicPr>
            <p:blipFill>
              <a:blip r:embed="rId14"/>
              <a:stretch>
                <a:fillRect/>
              </a:stretch>
            </p:blipFill>
            <p:spPr>
              <a:xfrm>
                <a:off x="1000158" y="243517"/>
                <a:ext cx="2218320" cy="830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p14:cNvContentPartPr/>
              <p14:nvPr/>
            </p14:nvContentPartPr>
            <p14:xfrm>
              <a:off x="1117518" y="217957"/>
              <a:ext cx="4832280" cy="106920"/>
            </p14:xfrm>
          </p:contentPart>
        </mc:Choice>
        <mc:Fallback xmlns="">
          <p:pic>
            <p:nvPicPr>
              <p:cNvPr id="13" name="Ink 12"/>
              <p:cNvPicPr/>
              <p:nvPr/>
            </p:nvPicPr>
            <p:blipFill>
              <a:blip r:embed="rId16"/>
              <a:stretch>
                <a:fillRect/>
              </a:stretch>
            </p:blipFill>
            <p:spPr>
              <a:xfrm>
                <a:off x="1068558" y="109237"/>
                <a:ext cx="49374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p14:cNvContentPartPr/>
              <p14:nvPr/>
            </p14:nvContentPartPr>
            <p14:xfrm>
              <a:off x="5981478" y="238477"/>
              <a:ext cx="2198880" cy="72360"/>
            </p14:xfrm>
          </p:contentPart>
        </mc:Choice>
        <mc:Fallback xmlns="">
          <p:pic>
            <p:nvPicPr>
              <p:cNvPr id="14" name="Ink 13"/>
              <p:cNvPicPr/>
              <p:nvPr/>
            </p:nvPicPr>
            <p:blipFill>
              <a:blip r:embed="rId18"/>
              <a:stretch>
                <a:fillRect/>
              </a:stretch>
            </p:blipFill>
            <p:spPr>
              <a:xfrm>
                <a:off x="5924598" y="123637"/>
                <a:ext cx="231336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p14:cNvContentPartPr/>
              <p14:nvPr/>
            </p14:nvContentPartPr>
            <p14:xfrm>
              <a:off x="8155878" y="315157"/>
              <a:ext cx="360" cy="360"/>
            </p14:xfrm>
          </p:contentPart>
        </mc:Choice>
        <mc:Fallback xmlns="">
          <p:pic>
            <p:nvPicPr>
              <p:cNvPr id="15" name="Ink 14"/>
              <p:cNvPicPr/>
              <p:nvPr/>
            </p:nvPicPr>
            <p:blipFill>
              <a:blip r:embed="rId20"/>
              <a:stretch>
                <a:fillRect/>
              </a:stretch>
            </p:blipFill>
            <p:spPr>
              <a:xfrm>
                <a:off x="8116278" y="235957"/>
                <a:ext cx="79920" cy="158760"/>
              </a:xfrm>
              <a:prstGeom prst="rect">
                <a:avLst/>
              </a:prstGeom>
            </p:spPr>
          </p:pic>
        </mc:Fallback>
      </mc:AlternateContent>
      <p:sp>
        <p:nvSpPr>
          <p:cNvPr id="4" name="Rectangle 1"/>
          <p:cNvSpPr>
            <a:spLocks noChangeArrowheads="1"/>
          </p:cNvSpPr>
          <p:nvPr/>
        </p:nvSpPr>
        <p:spPr bwMode="auto">
          <a:xfrm>
            <a:off x="284480" y="5925234"/>
            <a:ext cx="89521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cs typeface="Arial" charset="0"/>
              </a:rPr>
              <a:t>Warneken</a:t>
            </a:r>
            <a:r>
              <a:rPr kumimoji="0" lang="en-US" sz="1800" b="0" i="0" u="none" strike="noStrike" cap="none" normalizeH="0" baseline="0" dirty="0" smtClean="0">
                <a:ln>
                  <a:noFill/>
                </a:ln>
                <a:solidFill>
                  <a:schemeClr val="tx1"/>
                </a:solidFill>
                <a:effectLst/>
                <a:latin typeface="Arial" charset="0"/>
                <a:cs typeface="Arial" charset="0"/>
              </a:rPr>
              <a:t>, F., &amp; </a:t>
            </a:r>
            <a:r>
              <a:rPr kumimoji="0" lang="en-US" sz="1800" b="0" i="0" u="none" strike="noStrike" cap="none" normalizeH="0" baseline="0" dirty="0" err="1" smtClean="0">
                <a:ln>
                  <a:noFill/>
                </a:ln>
                <a:solidFill>
                  <a:schemeClr val="tx1"/>
                </a:solidFill>
                <a:effectLst/>
                <a:latin typeface="Arial" charset="0"/>
                <a:cs typeface="Arial" charset="0"/>
              </a:rPr>
              <a:t>Tomasello</a:t>
            </a:r>
            <a:r>
              <a:rPr kumimoji="0" lang="en-US" sz="1800" b="0" i="0" u="none" strike="noStrike" cap="none" normalizeH="0" baseline="0" dirty="0" smtClean="0">
                <a:ln>
                  <a:noFill/>
                </a:ln>
                <a:solidFill>
                  <a:schemeClr val="tx1"/>
                </a:solidFill>
                <a:effectLst/>
                <a:latin typeface="Arial" charset="0"/>
                <a:cs typeface="Arial" charset="0"/>
              </a:rPr>
              <a:t>, M. (2008). </a:t>
            </a:r>
            <a:r>
              <a:rPr kumimoji="0" lang="en-US" sz="1800" b="0" i="1" u="none" strike="noStrike" cap="none" normalizeH="0" baseline="0" dirty="0" smtClean="0">
                <a:ln>
                  <a:noFill/>
                </a:ln>
                <a:solidFill>
                  <a:schemeClr val="tx1"/>
                </a:solidFill>
                <a:effectLst/>
                <a:latin typeface="Arial" charset="0"/>
                <a:cs typeface="Arial" charset="0"/>
              </a:rPr>
              <a:t>Developmental Psychology, 44</a:t>
            </a:r>
            <a:r>
              <a:rPr kumimoji="0" lang="en-US" sz="1800" b="0" i="0" u="none" strike="noStrike" cap="none" normalizeH="0" baseline="0" dirty="0" smtClean="0">
                <a:ln>
                  <a:noFill/>
                </a:ln>
                <a:solidFill>
                  <a:schemeClr val="tx1"/>
                </a:solidFill>
                <a:effectLst/>
                <a:latin typeface="Arial" charset="0"/>
                <a:cs typeface="Arial" charset="0"/>
              </a:rPr>
              <a:t> (6), 1785-1788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cs typeface="Arial" charset="0"/>
            </a:endParaRPr>
          </a:p>
        </p:txBody>
      </p:sp>
      <mc:AlternateContent xmlns:mc="http://schemas.openxmlformats.org/markup-compatibility/2006" xmlns:p14="http://schemas.microsoft.com/office/powerpoint/2010/main">
        <mc:Choice Requires="p14">
          <p:contentPart p14:bwMode="auto" r:id="rId21">
            <p14:nvContentPartPr>
              <p14:cNvPr id="5" name="Ink 4"/>
              <p14:cNvContentPartPr/>
              <p14:nvPr/>
            </p14:nvContentPartPr>
            <p14:xfrm>
              <a:off x="8161240" y="580680"/>
              <a:ext cx="51840" cy="168840"/>
            </p14:xfrm>
          </p:contentPart>
        </mc:Choice>
        <mc:Fallback xmlns="">
          <p:pic>
            <p:nvPicPr>
              <p:cNvPr id="5" name="Ink 4"/>
              <p:cNvPicPr/>
              <p:nvPr/>
            </p:nvPicPr>
            <p:blipFill>
              <a:blip r:embed="rId22"/>
              <a:stretch>
                <a:fillRect/>
              </a:stretch>
            </p:blipFill>
            <p:spPr>
              <a:xfrm>
                <a:off x="8116960" y="492120"/>
                <a:ext cx="14148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p14:cNvContentPartPr/>
              <p14:nvPr/>
            </p14:nvContentPartPr>
            <p14:xfrm>
              <a:off x="2744680" y="2350080"/>
              <a:ext cx="83880" cy="2602080"/>
            </p14:xfrm>
          </p:contentPart>
        </mc:Choice>
        <mc:Fallback xmlns="">
          <p:pic>
            <p:nvPicPr>
              <p:cNvPr id="16" name="Ink 15"/>
              <p:cNvPicPr/>
              <p:nvPr/>
            </p:nvPicPr>
            <p:blipFill>
              <a:blip r:embed="rId24"/>
              <a:stretch>
                <a:fillRect/>
              </a:stretch>
            </p:blipFill>
            <p:spPr>
              <a:xfrm>
                <a:off x="2732800" y="2341440"/>
                <a:ext cx="104400" cy="2623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p14:cNvContentPartPr/>
              <p14:nvPr/>
            </p14:nvContentPartPr>
            <p14:xfrm>
              <a:off x="2877160" y="4885560"/>
              <a:ext cx="5531040" cy="116640"/>
            </p14:xfrm>
          </p:contentPart>
        </mc:Choice>
        <mc:Fallback xmlns="">
          <p:pic>
            <p:nvPicPr>
              <p:cNvPr id="18" name="Ink 17"/>
              <p:cNvPicPr/>
              <p:nvPr/>
            </p:nvPicPr>
            <p:blipFill>
              <a:blip r:embed="rId26"/>
              <a:stretch>
                <a:fillRect/>
              </a:stretch>
            </p:blipFill>
            <p:spPr>
              <a:xfrm>
                <a:off x="2864920" y="4869360"/>
                <a:ext cx="55587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p14:cNvContentPartPr/>
              <p14:nvPr/>
            </p14:nvContentPartPr>
            <p14:xfrm>
              <a:off x="2741080" y="2327400"/>
              <a:ext cx="97920" cy="48960"/>
            </p14:xfrm>
          </p:contentPart>
        </mc:Choice>
        <mc:Fallback xmlns="">
          <p:pic>
            <p:nvPicPr>
              <p:cNvPr id="20" name="Ink 19"/>
              <p:cNvPicPr/>
              <p:nvPr/>
            </p:nvPicPr>
            <p:blipFill>
              <a:blip r:embed="rId28"/>
              <a:stretch>
                <a:fillRect/>
              </a:stretch>
            </p:blipFill>
            <p:spPr>
              <a:xfrm>
                <a:off x="2729200" y="2317320"/>
                <a:ext cx="1177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p14:cNvContentPartPr/>
              <p14:nvPr/>
            </p14:nvContentPartPr>
            <p14:xfrm>
              <a:off x="3005320" y="5452920"/>
              <a:ext cx="360" cy="360"/>
            </p14:xfrm>
          </p:contentPart>
        </mc:Choice>
        <mc:Fallback xmlns="">
          <p:pic>
            <p:nvPicPr>
              <p:cNvPr id="24" name="Ink 23"/>
              <p:cNvPicPr/>
              <p:nvPr/>
            </p:nvPicPr>
            <p:blipFill>
              <a:blip r:embed="rId30"/>
              <a:stretch>
                <a:fillRect/>
              </a:stretch>
            </p:blipFill>
            <p:spPr>
              <a:xfrm>
                <a:off x="2990200" y="543780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p14:cNvContentPartPr/>
              <p14:nvPr/>
            </p14:nvContentPartPr>
            <p14:xfrm>
              <a:off x="12718120" y="1598240"/>
              <a:ext cx="360" cy="360"/>
            </p14:xfrm>
          </p:contentPart>
        </mc:Choice>
        <mc:Fallback xmlns="">
          <p:pic>
            <p:nvPicPr>
              <p:cNvPr id="27" name="Ink 26"/>
              <p:cNvPicPr/>
              <p:nvPr/>
            </p:nvPicPr>
            <p:blipFill>
              <a:blip r:embed="rId32"/>
              <a:stretch>
                <a:fillRect/>
              </a:stretch>
            </p:blipFill>
            <p:spPr>
              <a:xfrm>
                <a:off x="12703000" y="158312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 28"/>
              <p14:cNvContentPartPr/>
              <p14:nvPr/>
            </p14:nvContentPartPr>
            <p14:xfrm>
              <a:off x="2741080" y="3702600"/>
              <a:ext cx="124560" cy="25200"/>
            </p14:xfrm>
          </p:contentPart>
        </mc:Choice>
        <mc:Fallback xmlns="">
          <p:pic>
            <p:nvPicPr>
              <p:cNvPr id="29" name="Ink 28"/>
              <p:cNvPicPr/>
              <p:nvPr/>
            </p:nvPicPr>
            <p:blipFill>
              <a:blip r:embed="rId34"/>
              <a:stretch>
                <a:fillRect/>
              </a:stretch>
            </p:blipFill>
            <p:spPr>
              <a:xfrm>
                <a:off x="2729200" y="3690360"/>
                <a:ext cx="14904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p14:cNvContentPartPr/>
              <p14:nvPr/>
            </p14:nvContentPartPr>
            <p14:xfrm>
              <a:off x="3314200" y="2521640"/>
              <a:ext cx="737280" cy="2403720"/>
            </p14:xfrm>
          </p:contentPart>
        </mc:Choice>
        <mc:Fallback xmlns="">
          <p:pic>
            <p:nvPicPr>
              <p:cNvPr id="30" name="Ink 29"/>
              <p:cNvPicPr/>
              <p:nvPr/>
            </p:nvPicPr>
            <p:blipFill>
              <a:blip r:embed="rId36"/>
              <a:stretch>
                <a:fillRect/>
              </a:stretch>
            </p:blipFill>
            <p:spPr>
              <a:xfrm>
                <a:off x="3301240" y="2508680"/>
                <a:ext cx="761760" cy="24282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1" name="Ink 30"/>
              <p14:cNvContentPartPr/>
              <p14:nvPr/>
            </p14:nvContentPartPr>
            <p14:xfrm>
              <a:off x="3336880" y="2529560"/>
              <a:ext cx="165600" cy="2386440"/>
            </p14:xfrm>
          </p:contentPart>
        </mc:Choice>
        <mc:Fallback xmlns="">
          <p:pic>
            <p:nvPicPr>
              <p:cNvPr id="31" name="Ink 30"/>
              <p:cNvPicPr/>
              <p:nvPr/>
            </p:nvPicPr>
            <p:blipFill>
              <a:blip r:embed="rId38"/>
              <a:stretch>
                <a:fillRect/>
              </a:stretch>
            </p:blipFill>
            <p:spPr>
              <a:xfrm>
                <a:off x="3327160" y="2520200"/>
                <a:ext cx="185400" cy="24091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025" name="Ink 1024"/>
              <p14:cNvContentPartPr/>
              <p14:nvPr/>
            </p14:nvContentPartPr>
            <p14:xfrm>
              <a:off x="5214640" y="2700560"/>
              <a:ext cx="819360" cy="2201400"/>
            </p14:xfrm>
          </p:contentPart>
        </mc:Choice>
        <mc:Fallback xmlns="">
          <p:pic>
            <p:nvPicPr>
              <p:cNvPr id="1025" name="Ink 1024"/>
              <p:cNvPicPr/>
              <p:nvPr/>
            </p:nvPicPr>
            <p:blipFill>
              <a:blip r:embed="rId40"/>
              <a:stretch>
                <a:fillRect/>
              </a:stretch>
            </p:blipFill>
            <p:spPr>
              <a:xfrm>
                <a:off x="5206000" y="2689760"/>
                <a:ext cx="840960" cy="2225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28" name="Ink 1027"/>
              <p14:cNvContentPartPr/>
              <p14:nvPr/>
            </p14:nvContentPartPr>
            <p14:xfrm>
              <a:off x="5248840" y="2774000"/>
              <a:ext cx="142560" cy="2084400"/>
            </p14:xfrm>
          </p:contentPart>
        </mc:Choice>
        <mc:Fallback xmlns="">
          <p:pic>
            <p:nvPicPr>
              <p:cNvPr id="1028" name="Ink 1027"/>
              <p:cNvPicPr/>
              <p:nvPr/>
            </p:nvPicPr>
            <p:blipFill>
              <a:blip r:embed="rId42"/>
              <a:stretch>
                <a:fillRect/>
              </a:stretch>
            </p:blipFill>
            <p:spPr>
              <a:xfrm>
                <a:off x="5238400" y="2763560"/>
                <a:ext cx="166680" cy="2108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30" name="Ink 1029"/>
              <p14:cNvContentPartPr/>
              <p14:nvPr/>
            </p14:nvContentPartPr>
            <p14:xfrm>
              <a:off x="7240720" y="3550520"/>
              <a:ext cx="72360" cy="1334880"/>
            </p14:xfrm>
          </p:contentPart>
        </mc:Choice>
        <mc:Fallback xmlns="">
          <p:pic>
            <p:nvPicPr>
              <p:cNvPr id="1030" name="Ink 1029"/>
              <p:cNvPicPr/>
              <p:nvPr/>
            </p:nvPicPr>
            <p:blipFill>
              <a:blip r:embed="rId44"/>
              <a:stretch>
                <a:fillRect/>
              </a:stretch>
            </p:blipFill>
            <p:spPr>
              <a:xfrm>
                <a:off x="7231720" y="3542960"/>
                <a:ext cx="92880" cy="13539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32" name="Ink 1031"/>
              <p14:cNvContentPartPr/>
              <p14:nvPr/>
            </p14:nvContentPartPr>
            <p14:xfrm>
              <a:off x="7287160" y="3585440"/>
              <a:ext cx="613080" cy="1292040"/>
            </p14:xfrm>
          </p:contentPart>
        </mc:Choice>
        <mc:Fallback xmlns="">
          <p:pic>
            <p:nvPicPr>
              <p:cNvPr id="1032" name="Ink 1031"/>
              <p:cNvPicPr/>
              <p:nvPr/>
            </p:nvPicPr>
            <p:blipFill>
              <a:blip r:embed="rId46"/>
              <a:stretch>
                <a:fillRect/>
              </a:stretch>
            </p:blipFill>
            <p:spPr>
              <a:xfrm>
                <a:off x="7277080" y="3579320"/>
                <a:ext cx="630360" cy="13104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34" name="Ink 1033"/>
              <p14:cNvContentPartPr/>
              <p14:nvPr/>
            </p14:nvContentPartPr>
            <p14:xfrm>
              <a:off x="3567280" y="2924480"/>
              <a:ext cx="35280" cy="769320"/>
            </p14:xfrm>
          </p:contentPart>
        </mc:Choice>
        <mc:Fallback xmlns="">
          <p:pic>
            <p:nvPicPr>
              <p:cNvPr id="1034" name="Ink 1033"/>
              <p:cNvPicPr/>
              <p:nvPr/>
            </p:nvPicPr>
            <p:blipFill>
              <a:blip r:embed="rId48"/>
              <a:stretch>
                <a:fillRect/>
              </a:stretch>
            </p:blipFill>
            <p:spPr>
              <a:xfrm>
                <a:off x="3533440" y="2858240"/>
                <a:ext cx="102240" cy="9014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35" name="Ink 1034"/>
              <p14:cNvContentPartPr/>
              <p14:nvPr/>
            </p14:nvContentPartPr>
            <p14:xfrm>
              <a:off x="3404920" y="2668160"/>
              <a:ext cx="584280" cy="2193840"/>
            </p14:xfrm>
          </p:contentPart>
        </mc:Choice>
        <mc:Fallback xmlns="">
          <p:pic>
            <p:nvPicPr>
              <p:cNvPr id="1035" name="Ink 1034"/>
              <p:cNvPicPr/>
              <p:nvPr/>
            </p:nvPicPr>
            <p:blipFill>
              <a:blip r:embed="rId50"/>
              <a:stretch>
                <a:fillRect/>
              </a:stretch>
            </p:blipFill>
            <p:spPr>
              <a:xfrm>
                <a:off x="3370360" y="2581760"/>
                <a:ext cx="651240" cy="2346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36" name="Ink 1035"/>
              <p14:cNvContentPartPr/>
              <p14:nvPr/>
            </p14:nvContentPartPr>
            <p14:xfrm>
              <a:off x="3669520" y="2831960"/>
              <a:ext cx="207720" cy="620640"/>
            </p14:xfrm>
          </p:contentPart>
        </mc:Choice>
        <mc:Fallback xmlns="">
          <p:pic>
            <p:nvPicPr>
              <p:cNvPr id="1036" name="Ink 1035"/>
              <p:cNvPicPr/>
              <p:nvPr/>
            </p:nvPicPr>
            <p:blipFill>
              <a:blip r:embed="rId52"/>
              <a:stretch>
                <a:fillRect/>
              </a:stretch>
            </p:blipFill>
            <p:spPr>
              <a:xfrm>
                <a:off x="3640720" y="2787680"/>
                <a:ext cx="252000" cy="7264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37" name="Ink 1036"/>
              <p14:cNvContentPartPr/>
              <p14:nvPr/>
            </p14:nvContentPartPr>
            <p14:xfrm>
              <a:off x="3715240" y="2773640"/>
              <a:ext cx="3960" cy="2520"/>
            </p14:xfrm>
          </p:contentPart>
        </mc:Choice>
        <mc:Fallback xmlns="">
          <p:pic>
            <p:nvPicPr>
              <p:cNvPr id="1037" name="Ink 1036"/>
              <p:cNvPicPr/>
              <p:nvPr/>
            </p:nvPicPr>
            <p:blipFill>
              <a:blip r:embed="rId54"/>
              <a:stretch>
                <a:fillRect/>
              </a:stretch>
            </p:blipFill>
            <p:spPr>
              <a:xfrm>
                <a:off x="3694360" y="2729720"/>
                <a:ext cx="4536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38" name="Ink 1037"/>
              <p14:cNvContentPartPr/>
              <p14:nvPr/>
            </p14:nvContentPartPr>
            <p14:xfrm>
              <a:off x="3591040" y="2803160"/>
              <a:ext cx="285480" cy="329760"/>
            </p14:xfrm>
          </p:contentPart>
        </mc:Choice>
        <mc:Fallback xmlns="">
          <p:pic>
            <p:nvPicPr>
              <p:cNvPr id="1038" name="Ink 1037"/>
              <p:cNvPicPr/>
              <p:nvPr/>
            </p:nvPicPr>
            <p:blipFill>
              <a:blip r:embed="rId56"/>
              <a:stretch>
                <a:fillRect/>
              </a:stretch>
            </p:blipFill>
            <p:spPr>
              <a:xfrm>
                <a:off x="3561160" y="2751320"/>
                <a:ext cx="333360" cy="4406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39" name="Ink 1038"/>
              <p14:cNvContentPartPr/>
              <p14:nvPr/>
            </p14:nvContentPartPr>
            <p14:xfrm>
              <a:off x="3393400" y="2620640"/>
              <a:ext cx="455760" cy="516960"/>
            </p14:xfrm>
          </p:contentPart>
        </mc:Choice>
        <mc:Fallback xmlns="">
          <p:pic>
            <p:nvPicPr>
              <p:cNvPr id="1039" name="Ink 1038"/>
              <p:cNvPicPr/>
              <p:nvPr/>
            </p:nvPicPr>
            <p:blipFill>
              <a:blip r:embed="rId58"/>
              <a:stretch>
                <a:fillRect/>
              </a:stretch>
            </p:blipFill>
            <p:spPr>
              <a:xfrm>
                <a:off x="3349120" y="2549360"/>
                <a:ext cx="530280" cy="6577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40" name="Ink 1039"/>
              <p14:cNvContentPartPr/>
              <p14:nvPr/>
            </p14:nvContentPartPr>
            <p14:xfrm>
              <a:off x="3873280" y="3298880"/>
              <a:ext cx="90000" cy="621360"/>
            </p14:xfrm>
          </p:contentPart>
        </mc:Choice>
        <mc:Fallback xmlns="">
          <p:pic>
            <p:nvPicPr>
              <p:cNvPr id="1040" name="Ink 1039"/>
              <p:cNvPicPr/>
              <p:nvPr/>
            </p:nvPicPr>
            <p:blipFill>
              <a:blip r:embed="rId60"/>
              <a:stretch>
                <a:fillRect/>
              </a:stretch>
            </p:blipFill>
            <p:spPr>
              <a:xfrm>
                <a:off x="3843760" y="3244880"/>
                <a:ext cx="145440" cy="7344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41" name="Ink 1040"/>
              <p14:cNvContentPartPr/>
              <p14:nvPr/>
            </p14:nvContentPartPr>
            <p14:xfrm>
              <a:off x="3592840" y="3471680"/>
              <a:ext cx="212760" cy="982800"/>
            </p14:xfrm>
          </p:contentPart>
        </mc:Choice>
        <mc:Fallback xmlns="">
          <p:pic>
            <p:nvPicPr>
              <p:cNvPr id="1041" name="Ink 1040"/>
              <p:cNvPicPr/>
              <p:nvPr/>
            </p:nvPicPr>
            <p:blipFill>
              <a:blip r:embed="rId62"/>
              <a:stretch>
                <a:fillRect/>
              </a:stretch>
            </p:blipFill>
            <p:spPr>
              <a:xfrm>
                <a:off x="3555040" y="3398600"/>
                <a:ext cx="277920" cy="11217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42" name="Ink 1041"/>
              <p14:cNvContentPartPr/>
              <p14:nvPr/>
            </p14:nvContentPartPr>
            <p14:xfrm>
              <a:off x="3574120" y="3485720"/>
              <a:ext cx="39600" cy="488880"/>
            </p14:xfrm>
          </p:contentPart>
        </mc:Choice>
        <mc:Fallback xmlns="">
          <p:pic>
            <p:nvPicPr>
              <p:cNvPr id="1042" name="Ink 1041"/>
              <p:cNvPicPr/>
              <p:nvPr/>
            </p:nvPicPr>
            <p:blipFill>
              <a:blip r:embed="rId64"/>
              <a:stretch>
                <a:fillRect/>
              </a:stretch>
            </p:blipFill>
            <p:spPr>
              <a:xfrm>
                <a:off x="3537760" y="3453320"/>
                <a:ext cx="92880" cy="594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43" name="Ink 1042"/>
              <p14:cNvContentPartPr/>
              <p14:nvPr/>
            </p14:nvContentPartPr>
            <p14:xfrm>
              <a:off x="3404200" y="2661680"/>
              <a:ext cx="554760" cy="2201040"/>
            </p14:xfrm>
          </p:contentPart>
        </mc:Choice>
        <mc:Fallback xmlns="">
          <p:pic>
            <p:nvPicPr>
              <p:cNvPr id="1043" name="Ink 1042"/>
              <p:cNvPicPr/>
              <p:nvPr/>
            </p:nvPicPr>
            <p:blipFill>
              <a:blip r:embed="rId66"/>
              <a:stretch>
                <a:fillRect/>
              </a:stretch>
            </p:blipFill>
            <p:spPr>
              <a:xfrm>
                <a:off x="3347680" y="2548640"/>
                <a:ext cx="658800" cy="24058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44" name="Ink 1043"/>
              <p14:cNvContentPartPr/>
              <p14:nvPr/>
            </p14:nvContentPartPr>
            <p14:xfrm>
              <a:off x="5325880" y="2819720"/>
              <a:ext cx="659160" cy="2036880"/>
            </p14:xfrm>
          </p:contentPart>
        </mc:Choice>
        <mc:Fallback xmlns="">
          <p:pic>
            <p:nvPicPr>
              <p:cNvPr id="1044" name="Ink 1043"/>
              <p:cNvPicPr/>
              <p:nvPr/>
            </p:nvPicPr>
            <p:blipFill>
              <a:blip r:embed="rId68"/>
              <a:stretch>
                <a:fillRect/>
              </a:stretch>
            </p:blipFill>
            <p:spPr>
              <a:xfrm>
                <a:off x="5268280" y="2715680"/>
                <a:ext cx="764280" cy="22312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45" name="Ink 1044"/>
              <p14:cNvContentPartPr/>
              <p14:nvPr/>
            </p14:nvContentPartPr>
            <p14:xfrm>
              <a:off x="7306960" y="3704240"/>
              <a:ext cx="542160" cy="1156680"/>
            </p14:xfrm>
          </p:contentPart>
        </mc:Choice>
        <mc:Fallback xmlns="">
          <p:pic>
            <p:nvPicPr>
              <p:cNvPr id="1045" name="Ink 1044"/>
              <p:cNvPicPr/>
              <p:nvPr/>
            </p:nvPicPr>
            <p:blipFill>
              <a:blip r:embed="rId70"/>
              <a:stretch>
                <a:fillRect/>
              </a:stretch>
            </p:blipFill>
            <p:spPr>
              <a:xfrm>
                <a:off x="7249360" y="3612800"/>
                <a:ext cx="640080" cy="13471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7" name="Ink 16"/>
              <p14:cNvContentPartPr/>
              <p14:nvPr/>
            </p14:nvContentPartPr>
            <p14:xfrm>
              <a:off x="998680" y="128880"/>
              <a:ext cx="7552800" cy="1601280"/>
            </p14:xfrm>
          </p:contentPart>
        </mc:Choice>
        <mc:Fallback xmlns="">
          <p:pic>
            <p:nvPicPr>
              <p:cNvPr id="17" name="Ink 16"/>
              <p:cNvPicPr/>
              <p:nvPr/>
            </p:nvPicPr>
            <p:blipFill>
              <a:blip r:embed="rId72"/>
              <a:stretch>
                <a:fillRect/>
              </a:stretch>
            </p:blipFill>
            <p:spPr>
              <a:xfrm>
                <a:off x="953320" y="97560"/>
                <a:ext cx="7631640" cy="1666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1" name="Ink 20"/>
              <p14:cNvContentPartPr/>
              <p14:nvPr/>
            </p14:nvContentPartPr>
            <p14:xfrm>
              <a:off x="7841560" y="272880"/>
              <a:ext cx="624600" cy="692640"/>
            </p14:xfrm>
          </p:contentPart>
        </mc:Choice>
        <mc:Fallback xmlns="">
          <p:pic>
            <p:nvPicPr>
              <p:cNvPr id="21" name="Ink 20"/>
              <p:cNvPicPr/>
              <p:nvPr/>
            </p:nvPicPr>
            <p:blipFill>
              <a:blip r:embed="rId74"/>
              <a:stretch>
                <a:fillRect/>
              </a:stretch>
            </p:blipFill>
            <p:spPr>
              <a:xfrm>
                <a:off x="7799440" y="178920"/>
                <a:ext cx="709560" cy="8672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2" name="Ink 21"/>
              <p14:cNvContentPartPr/>
              <p14:nvPr/>
            </p14:nvContentPartPr>
            <p14:xfrm>
              <a:off x="3137440" y="1264320"/>
              <a:ext cx="2509920" cy="361800"/>
            </p14:xfrm>
          </p:contentPart>
        </mc:Choice>
        <mc:Fallback xmlns="">
          <p:pic>
            <p:nvPicPr>
              <p:cNvPr id="22" name="Ink 21"/>
              <p:cNvPicPr/>
              <p:nvPr/>
            </p:nvPicPr>
            <p:blipFill>
              <a:blip r:embed="rId76"/>
              <a:stretch>
                <a:fillRect/>
              </a:stretch>
            </p:blipFill>
            <p:spPr>
              <a:xfrm>
                <a:off x="3115120" y="1219680"/>
                <a:ext cx="2576520" cy="494280"/>
              </a:xfrm>
              <a:prstGeom prst="rect">
                <a:avLst/>
              </a:prstGeom>
            </p:spPr>
          </p:pic>
        </mc:Fallback>
      </mc:AlternateContent>
    </p:spTree>
    <p:extLst>
      <p:ext uri="{BB962C8B-B14F-4D97-AF65-F5344CB8AC3E}">
        <p14:creationId xmlns:p14="http://schemas.microsoft.com/office/powerpoint/2010/main" val="38536354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Effects of Reinforcement on </a:t>
            </a:r>
            <a:br>
              <a:rPr lang="en-US" dirty="0" smtClean="0"/>
            </a:br>
            <a:r>
              <a:rPr lang="en-US" dirty="0" smtClean="0"/>
              <a:t>Altruism</a:t>
            </a:r>
            <a:endParaRPr lang="en-US" dirty="0"/>
          </a:p>
        </p:txBody>
      </p:sp>
      <p:sp>
        <p:nvSpPr>
          <p:cNvPr id="3" name="Content Placeholder 2"/>
          <p:cNvSpPr>
            <a:spLocks noGrp="1"/>
          </p:cNvSpPr>
          <p:nvPr>
            <p:ph idx="1"/>
          </p:nvPr>
        </p:nvSpPr>
        <p:spPr/>
        <p:txBody>
          <a:bodyPr>
            <a:normAutofit/>
          </a:bodyPr>
          <a:lstStyle/>
          <a:p>
            <a:pPr marL="0" indent="0">
              <a:buNone/>
            </a:pPr>
            <a:r>
              <a:rPr lang="en-US" dirty="0"/>
              <a:t> </a:t>
            </a:r>
            <a:r>
              <a:rPr lang="en-US" dirty="0" smtClean="0"/>
              <a:t>           “A Feeling That Money Can’t Buy”</a:t>
            </a:r>
          </a:p>
          <a:p>
            <a:pPr marL="0" indent="0">
              <a:buNone/>
            </a:pPr>
            <a:endParaRPr lang="en-US" dirty="0"/>
          </a:p>
          <a:p>
            <a:pPr marL="0" indent="0">
              <a:buNone/>
            </a:pPr>
            <a:endParaRPr lang="en-US" dirty="0" smtClean="0"/>
          </a:p>
          <a:p>
            <a:pPr marL="0" indent="0">
              <a:buNone/>
            </a:pPr>
            <a:r>
              <a:rPr lang="en-US" dirty="0" smtClean="0"/>
              <a:t>%</a:t>
            </a:r>
          </a:p>
          <a:p>
            <a:pPr marL="0" indent="0">
              <a:buNone/>
            </a:pPr>
            <a:endParaRPr lang="en-US" dirty="0"/>
          </a:p>
          <a:p>
            <a:pPr marL="0" indent="0">
              <a:buNone/>
            </a:pPr>
            <a:r>
              <a:rPr lang="en-US" dirty="0" smtClean="0"/>
              <a:t>                      none         50K           charitable</a:t>
            </a:r>
          </a:p>
          <a:p>
            <a:pPr marL="0" indent="0">
              <a:buNone/>
            </a:pPr>
            <a:r>
              <a:rPr lang="en-US" dirty="0"/>
              <a:t> </a:t>
            </a:r>
            <a:r>
              <a:rPr lang="en-US" dirty="0" smtClean="0"/>
              <a:t>                                    rewards</a:t>
            </a:r>
          </a:p>
          <a:p>
            <a:pPr marL="0" indent="0">
              <a:buNone/>
            </a:pPr>
            <a:r>
              <a:rPr lang="en-US" sz="1600" dirty="0" smtClean="0"/>
              <a:t>Journal of the European Economic Association, June 2008</a:t>
            </a:r>
            <a:endParaRPr lang="en-US" sz="1600" dirty="0"/>
          </a:p>
        </p:txBody>
      </p:sp>
      <mc:AlternateContent xmlns:mc="http://schemas.openxmlformats.org/markup-compatibility/2006" xmlns:p14="http://schemas.microsoft.com/office/powerpoint/2010/main">
        <mc:Choice Requires="p14">
          <p:contentPart p14:bwMode="auto" r:id="rId3">
            <p14:nvContentPartPr>
              <p14:cNvPr id="15" name="Ink 14"/>
              <p14:cNvContentPartPr/>
              <p14:nvPr/>
            </p14:nvContentPartPr>
            <p14:xfrm>
              <a:off x="1259358" y="340717"/>
              <a:ext cx="6666120" cy="524880"/>
            </p14:xfrm>
          </p:contentPart>
        </mc:Choice>
        <mc:Fallback xmlns="">
          <p:pic>
            <p:nvPicPr>
              <p:cNvPr id="15" name="Ink 14"/>
              <p:cNvPicPr/>
              <p:nvPr/>
            </p:nvPicPr>
            <p:blipFill>
              <a:blip r:embed="rId4"/>
              <a:stretch>
                <a:fillRect/>
              </a:stretch>
            </p:blipFill>
            <p:spPr>
              <a:xfrm>
                <a:off x="1201758" y="231277"/>
                <a:ext cx="6777360" cy="74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p14:cNvContentPartPr/>
              <p14:nvPr/>
            </p14:nvContentPartPr>
            <p14:xfrm>
              <a:off x="1896918" y="591997"/>
              <a:ext cx="809280" cy="54360"/>
            </p14:xfrm>
          </p:contentPart>
        </mc:Choice>
        <mc:Fallback xmlns="">
          <p:pic>
            <p:nvPicPr>
              <p:cNvPr id="16" name="Ink 15"/>
              <p:cNvPicPr/>
              <p:nvPr/>
            </p:nvPicPr>
            <p:blipFill>
              <a:blip r:embed="rId6"/>
              <a:stretch>
                <a:fillRect/>
              </a:stretch>
            </p:blipFill>
            <p:spPr>
              <a:xfrm>
                <a:off x="1860558" y="518197"/>
                <a:ext cx="86112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p14:cNvContentPartPr/>
              <p14:nvPr/>
            </p14:nvContentPartPr>
            <p14:xfrm>
              <a:off x="1228758" y="315157"/>
              <a:ext cx="6799320" cy="516240"/>
            </p14:xfrm>
          </p:contentPart>
        </mc:Choice>
        <mc:Fallback xmlns="">
          <p:pic>
            <p:nvPicPr>
              <p:cNvPr id="17" name="Ink 16"/>
              <p:cNvPicPr/>
              <p:nvPr/>
            </p:nvPicPr>
            <p:blipFill>
              <a:blip r:embed="rId8"/>
              <a:stretch>
                <a:fillRect/>
              </a:stretch>
            </p:blipFill>
            <p:spPr>
              <a:xfrm>
                <a:off x="1168638" y="199597"/>
                <a:ext cx="6909120" cy="713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p14:cNvContentPartPr/>
              <p14:nvPr/>
            </p14:nvContentPartPr>
            <p14:xfrm>
              <a:off x="3119838" y="946237"/>
              <a:ext cx="2921040" cy="472680"/>
            </p14:xfrm>
          </p:contentPart>
        </mc:Choice>
        <mc:Fallback xmlns="">
          <p:pic>
            <p:nvPicPr>
              <p:cNvPr id="18" name="Ink 17"/>
              <p:cNvPicPr/>
              <p:nvPr/>
            </p:nvPicPr>
            <p:blipFill>
              <a:blip r:embed="rId10"/>
              <a:stretch>
                <a:fillRect/>
              </a:stretch>
            </p:blipFill>
            <p:spPr>
              <a:xfrm>
                <a:off x="3052518" y="810877"/>
                <a:ext cx="3053880" cy="720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p14:cNvContentPartPr/>
              <p14:nvPr/>
            </p14:nvContentPartPr>
            <p14:xfrm>
              <a:off x="3054678" y="985477"/>
              <a:ext cx="58680" cy="126000"/>
            </p14:xfrm>
          </p:contentPart>
        </mc:Choice>
        <mc:Fallback xmlns="">
          <p:pic>
            <p:nvPicPr>
              <p:cNvPr id="19" name="Ink 18"/>
              <p:cNvPicPr/>
              <p:nvPr/>
            </p:nvPicPr>
            <p:blipFill>
              <a:blip r:embed="rId12"/>
              <a:stretch>
                <a:fillRect/>
              </a:stretch>
            </p:blipFill>
            <p:spPr>
              <a:xfrm>
                <a:off x="3025158" y="932557"/>
                <a:ext cx="1285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p14:cNvContentPartPr/>
              <p14:nvPr/>
            </p14:nvContentPartPr>
            <p14:xfrm>
              <a:off x="3118398" y="1129117"/>
              <a:ext cx="66960" cy="226800"/>
            </p14:xfrm>
          </p:contentPart>
        </mc:Choice>
        <mc:Fallback xmlns="">
          <p:pic>
            <p:nvPicPr>
              <p:cNvPr id="20" name="Ink 19"/>
              <p:cNvPicPr/>
              <p:nvPr/>
            </p:nvPicPr>
            <p:blipFill>
              <a:blip r:embed="rId14"/>
              <a:stretch>
                <a:fillRect/>
              </a:stretch>
            </p:blipFill>
            <p:spPr>
              <a:xfrm>
                <a:off x="3076998" y="1045597"/>
                <a:ext cx="15084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p14:cNvContentPartPr/>
              <p14:nvPr/>
            </p14:nvContentPartPr>
            <p14:xfrm>
              <a:off x="3107598" y="1044877"/>
              <a:ext cx="3047760" cy="447840"/>
            </p14:xfrm>
          </p:contentPart>
        </mc:Choice>
        <mc:Fallback xmlns="">
          <p:pic>
            <p:nvPicPr>
              <p:cNvPr id="21" name="Ink 20"/>
              <p:cNvPicPr/>
              <p:nvPr/>
            </p:nvPicPr>
            <p:blipFill>
              <a:blip r:embed="rId16"/>
              <a:stretch>
                <a:fillRect/>
              </a:stretch>
            </p:blipFill>
            <p:spPr>
              <a:xfrm>
                <a:off x="3072318" y="993397"/>
                <a:ext cx="3099960" cy="589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p14:cNvContentPartPr/>
              <p14:nvPr/>
            </p14:nvContentPartPr>
            <p14:xfrm>
              <a:off x="5442558" y="1236397"/>
              <a:ext cx="8280" cy="22680"/>
            </p14:xfrm>
          </p:contentPart>
        </mc:Choice>
        <mc:Fallback xmlns="">
          <p:pic>
            <p:nvPicPr>
              <p:cNvPr id="26" name="Ink 25"/>
              <p:cNvPicPr/>
              <p:nvPr/>
            </p:nvPicPr>
            <p:blipFill>
              <a:blip r:embed="rId18"/>
              <a:stretch>
                <a:fillRect/>
              </a:stretch>
            </p:blipFill>
            <p:spPr>
              <a:xfrm>
                <a:off x="5428256" y="1226677"/>
                <a:ext cx="3312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Ink 26"/>
              <p14:cNvContentPartPr/>
              <p14:nvPr/>
            </p14:nvContentPartPr>
            <p14:xfrm>
              <a:off x="5397198" y="1263397"/>
              <a:ext cx="19080" cy="6120"/>
            </p14:xfrm>
          </p:contentPart>
        </mc:Choice>
        <mc:Fallback xmlns="">
          <p:pic>
            <p:nvPicPr>
              <p:cNvPr id="27" name="Ink 26"/>
              <p:cNvPicPr/>
              <p:nvPr/>
            </p:nvPicPr>
            <p:blipFill>
              <a:blip r:embed="rId20"/>
              <a:stretch>
                <a:fillRect/>
              </a:stretch>
            </p:blipFill>
            <p:spPr>
              <a:xfrm>
                <a:off x="5385456" y="1251517"/>
                <a:ext cx="36325"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8" name="Ink 27"/>
              <p14:cNvContentPartPr/>
              <p14:nvPr/>
            </p14:nvContentPartPr>
            <p14:xfrm>
              <a:off x="5450478" y="1260157"/>
              <a:ext cx="720" cy="360"/>
            </p14:xfrm>
          </p:contentPart>
        </mc:Choice>
        <mc:Fallback xmlns="">
          <p:pic>
            <p:nvPicPr>
              <p:cNvPr id="28" name="Ink 27"/>
              <p:cNvPicPr/>
              <p:nvPr/>
            </p:nvPicPr>
            <p:blipFill>
              <a:blip r:embed="rId22"/>
              <a:stretch>
                <a:fillRect/>
              </a:stretch>
            </p:blipFill>
            <p:spPr>
              <a:xfrm>
                <a:off x="5434638" y="1252237"/>
                <a:ext cx="3240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9" name="Ink 28"/>
              <p14:cNvContentPartPr/>
              <p14:nvPr/>
            </p14:nvContentPartPr>
            <p14:xfrm>
              <a:off x="7343195" y="1817640"/>
              <a:ext cx="360" cy="360"/>
            </p14:xfrm>
          </p:contentPart>
        </mc:Choice>
        <mc:Fallback xmlns="">
          <p:pic>
            <p:nvPicPr>
              <p:cNvPr id="29" name="Ink 28"/>
              <p:cNvPicPr/>
              <p:nvPr/>
            </p:nvPicPr>
            <p:blipFill>
              <a:blip r:embed="rId24"/>
              <a:stretch>
                <a:fillRect/>
              </a:stretch>
            </p:blipFill>
            <p:spPr>
              <a:xfrm>
                <a:off x="7328075" y="180252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 name="Ink 29"/>
              <p14:cNvContentPartPr/>
              <p14:nvPr/>
            </p14:nvContentPartPr>
            <p14:xfrm>
              <a:off x="7825235" y="2025720"/>
              <a:ext cx="360" cy="360"/>
            </p14:xfrm>
          </p:contentPart>
        </mc:Choice>
        <mc:Fallback xmlns="">
          <p:pic>
            <p:nvPicPr>
              <p:cNvPr id="30" name="Ink 29"/>
              <p:cNvPicPr/>
              <p:nvPr/>
            </p:nvPicPr>
            <p:blipFill>
              <a:blip r:embed="rId26"/>
              <a:stretch>
                <a:fillRect/>
              </a:stretch>
            </p:blipFill>
            <p:spPr>
              <a:xfrm>
                <a:off x="7810115" y="201060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4" name="Ink 33"/>
              <p14:cNvContentPartPr/>
              <p14:nvPr/>
            </p14:nvContentPartPr>
            <p14:xfrm>
              <a:off x="2389235" y="2543040"/>
              <a:ext cx="81000" cy="1797120"/>
            </p14:xfrm>
          </p:contentPart>
        </mc:Choice>
        <mc:Fallback xmlns="">
          <p:pic>
            <p:nvPicPr>
              <p:cNvPr id="34" name="Ink 33"/>
              <p:cNvPicPr/>
              <p:nvPr/>
            </p:nvPicPr>
            <p:blipFill>
              <a:blip r:embed="rId28"/>
              <a:stretch>
                <a:fillRect/>
              </a:stretch>
            </p:blipFill>
            <p:spPr>
              <a:xfrm>
                <a:off x="2376995" y="2533320"/>
                <a:ext cx="106560" cy="1820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5" name="Ink 34"/>
              <p14:cNvContentPartPr/>
              <p14:nvPr/>
            </p14:nvContentPartPr>
            <p14:xfrm>
              <a:off x="2424875" y="2585520"/>
              <a:ext cx="972720" cy="1818360"/>
            </p14:xfrm>
          </p:contentPart>
        </mc:Choice>
        <mc:Fallback xmlns="">
          <p:pic>
            <p:nvPicPr>
              <p:cNvPr id="35" name="Ink 34"/>
              <p:cNvPicPr/>
              <p:nvPr/>
            </p:nvPicPr>
            <p:blipFill>
              <a:blip r:embed="rId30"/>
              <a:stretch>
                <a:fillRect/>
              </a:stretch>
            </p:blipFill>
            <p:spPr>
              <a:xfrm>
                <a:off x="2417675" y="2576880"/>
                <a:ext cx="994680" cy="1831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7" name="Ink 46"/>
              <p14:cNvContentPartPr/>
              <p14:nvPr/>
            </p14:nvContentPartPr>
            <p14:xfrm>
              <a:off x="2057315" y="4398840"/>
              <a:ext cx="5794920" cy="172800"/>
            </p14:xfrm>
          </p:contentPart>
        </mc:Choice>
        <mc:Fallback xmlns="">
          <p:pic>
            <p:nvPicPr>
              <p:cNvPr id="47" name="Ink 46"/>
              <p:cNvPicPr/>
              <p:nvPr/>
            </p:nvPicPr>
            <p:blipFill>
              <a:blip r:embed="rId32"/>
              <a:stretch>
                <a:fillRect/>
              </a:stretch>
            </p:blipFill>
            <p:spPr>
              <a:xfrm>
                <a:off x="2047235" y="4383360"/>
                <a:ext cx="581544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9" name="Ink 48"/>
              <p14:cNvContentPartPr/>
              <p14:nvPr/>
            </p14:nvContentPartPr>
            <p14:xfrm>
              <a:off x="1458995" y="2367720"/>
              <a:ext cx="746640" cy="2183760"/>
            </p14:xfrm>
          </p:contentPart>
        </mc:Choice>
        <mc:Fallback xmlns="">
          <p:pic>
            <p:nvPicPr>
              <p:cNvPr id="49" name="Ink 48"/>
              <p:cNvPicPr/>
              <p:nvPr/>
            </p:nvPicPr>
            <p:blipFill>
              <a:blip r:embed="rId34"/>
              <a:stretch>
                <a:fillRect/>
              </a:stretch>
            </p:blipFill>
            <p:spPr>
              <a:xfrm>
                <a:off x="1446035" y="2358000"/>
                <a:ext cx="763560" cy="2207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2" name="Ink 51"/>
              <p14:cNvContentPartPr/>
              <p14:nvPr/>
            </p14:nvContentPartPr>
            <p14:xfrm>
              <a:off x="4111475" y="3295440"/>
              <a:ext cx="79920" cy="1136520"/>
            </p14:xfrm>
          </p:contentPart>
        </mc:Choice>
        <mc:Fallback xmlns="">
          <p:pic>
            <p:nvPicPr>
              <p:cNvPr id="52" name="Ink 51"/>
              <p:cNvPicPr/>
              <p:nvPr/>
            </p:nvPicPr>
            <p:blipFill>
              <a:blip r:embed="rId36"/>
              <a:stretch>
                <a:fillRect/>
              </a:stretch>
            </p:blipFill>
            <p:spPr>
              <a:xfrm>
                <a:off x="4100675" y="3286440"/>
                <a:ext cx="102240" cy="1157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3" name="Ink 52"/>
              <p14:cNvContentPartPr/>
              <p14:nvPr/>
            </p14:nvContentPartPr>
            <p14:xfrm>
              <a:off x="4139195" y="3294000"/>
              <a:ext cx="917280" cy="1147680"/>
            </p14:xfrm>
          </p:contentPart>
        </mc:Choice>
        <mc:Fallback xmlns="">
          <p:pic>
            <p:nvPicPr>
              <p:cNvPr id="53" name="Ink 52"/>
              <p:cNvPicPr/>
              <p:nvPr/>
            </p:nvPicPr>
            <p:blipFill>
              <a:blip r:embed="rId38"/>
              <a:stretch>
                <a:fillRect/>
              </a:stretch>
            </p:blipFill>
            <p:spPr>
              <a:xfrm>
                <a:off x="4130915" y="3286080"/>
                <a:ext cx="936720" cy="1167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6" name="Ink 55"/>
              <p14:cNvContentPartPr/>
              <p14:nvPr/>
            </p14:nvContentPartPr>
            <p14:xfrm>
              <a:off x="5923715" y="2525400"/>
              <a:ext cx="167040" cy="1835640"/>
            </p14:xfrm>
          </p:contentPart>
        </mc:Choice>
        <mc:Fallback xmlns="">
          <p:pic>
            <p:nvPicPr>
              <p:cNvPr id="56" name="Ink 55"/>
              <p:cNvPicPr/>
              <p:nvPr/>
            </p:nvPicPr>
            <p:blipFill>
              <a:blip r:embed="rId40"/>
              <a:stretch>
                <a:fillRect/>
              </a:stretch>
            </p:blipFill>
            <p:spPr>
              <a:xfrm>
                <a:off x="5910395" y="2514240"/>
                <a:ext cx="194040" cy="18558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7" name="Ink 56"/>
              <p14:cNvContentPartPr/>
              <p14:nvPr/>
            </p14:nvContentPartPr>
            <p14:xfrm>
              <a:off x="5974475" y="2508120"/>
              <a:ext cx="942480" cy="1929240"/>
            </p14:xfrm>
          </p:contentPart>
        </mc:Choice>
        <mc:Fallback xmlns="">
          <p:pic>
            <p:nvPicPr>
              <p:cNvPr id="57" name="Ink 56"/>
              <p:cNvPicPr/>
              <p:nvPr/>
            </p:nvPicPr>
            <p:blipFill>
              <a:blip r:embed="rId42"/>
              <a:stretch>
                <a:fillRect/>
              </a:stretch>
            </p:blipFill>
            <p:spPr>
              <a:xfrm>
                <a:off x="5964755" y="2495880"/>
                <a:ext cx="968760" cy="1958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8" name="Ink 57"/>
              <p14:cNvContentPartPr/>
              <p14:nvPr/>
            </p14:nvContentPartPr>
            <p14:xfrm>
              <a:off x="2447555" y="2692080"/>
              <a:ext cx="888480" cy="1744560"/>
            </p14:xfrm>
          </p:contentPart>
        </mc:Choice>
        <mc:Fallback xmlns="">
          <p:pic>
            <p:nvPicPr>
              <p:cNvPr id="58" name="Ink 57"/>
              <p:cNvPicPr/>
              <p:nvPr/>
            </p:nvPicPr>
            <p:blipFill>
              <a:blip r:embed="rId44"/>
              <a:stretch>
                <a:fillRect/>
              </a:stretch>
            </p:blipFill>
            <p:spPr>
              <a:xfrm>
                <a:off x="2393915" y="2558160"/>
                <a:ext cx="1009440" cy="2013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9" name="Ink 58"/>
              <p14:cNvContentPartPr/>
              <p14:nvPr/>
            </p14:nvContentPartPr>
            <p14:xfrm>
              <a:off x="4135595" y="3471120"/>
              <a:ext cx="828360" cy="960480"/>
            </p14:xfrm>
          </p:contentPart>
        </mc:Choice>
        <mc:Fallback xmlns="">
          <p:pic>
            <p:nvPicPr>
              <p:cNvPr id="59" name="Ink 58"/>
              <p:cNvPicPr/>
              <p:nvPr/>
            </p:nvPicPr>
            <p:blipFill>
              <a:blip r:embed="rId46"/>
              <a:stretch>
                <a:fillRect/>
              </a:stretch>
            </p:blipFill>
            <p:spPr>
              <a:xfrm>
                <a:off x="4075835" y="3338280"/>
                <a:ext cx="954000" cy="11930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0" name="Ink 59"/>
              <p14:cNvContentPartPr/>
              <p14:nvPr/>
            </p14:nvContentPartPr>
            <p14:xfrm>
              <a:off x="6018755" y="2628360"/>
              <a:ext cx="789480" cy="1724760"/>
            </p14:xfrm>
          </p:contentPart>
        </mc:Choice>
        <mc:Fallback xmlns="">
          <p:pic>
            <p:nvPicPr>
              <p:cNvPr id="60" name="Ink 59"/>
              <p:cNvPicPr/>
              <p:nvPr/>
            </p:nvPicPr>
            <p:blipFill>
              <a:blip r:embed="rId48"/>
              <a:stretch>
                <a:fillRect/>
              </a:stretch>
            </p:blipFill>
            <p:spPr>
              <a:xfrm>
                <a:off x="5946755" y="2485080"/>
                <a:ext cx="927000" cy="1980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 name="Ink 4"/>
              <p14:cNvContentPartPr/>
              <p14:nvPr/>
            </p14:nvContentPartPr>
            <p14:xfrm>
              <a:off x="1093360" y="195840"/>
              <a:ext cx="6999120" cy="1429560"/>
            </p14:xfrm>
          </p:contentPart>
        </mc:Choice>
        <mc:Fallback xmlns="">
          <p:pic>
            <p:nvPicPr>
              <p:cNvPr id="5" name="Ink 4"/>
              <p:cNvPicPr/>
              <p:nvPr/>
            </p:nvPicPr>
            <p:blipFill>
              <a:blip r:embed="rId50"/>
              <a:stretch>
                <a:fillRect/>
              </a:stretch>
            </p:blipFill>
            <p:spPr>
              <a:xfrm>
                <a:off x="1051600" y="161280"/>
                <a:ext cx="7075080" cy="1499400"/>
              </a:xfrm>
              <a:prstGeom prst="rect">
                <a:avLst/>
              </a:prstGeom>
            </p:spPr>
          </p:pic>
        </mc:Fallback>
      </mc:AlternateContent>
    </p:spTree>
    <p:extLst>
      <p:ext uri="{BB962C8B-B14F-4D97-AF65-F5344CB8AC3E}">
        <p14:creationId xmlns:p14="http://schemas.microsoft.com/office/powerpoint/2010/main" val="4544529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Effect of Reinforcement on</a:t>
            </a:r>
            <a:br>
              <a:rPr lang="en-US" dirty="0" smtClean="0"/>
            </a:br>
            <a:r>
              <a:rPr lang="en-US" dirty="0" smtClean="0"/>
              <a:t>Creativity</a:t>
            </a:r>
            <a:r>
              <a:rPr lang="en-US" dirty="0"/>
              <a:t> </a:t>
            </a:r>
            <a:r>
              <a:rPr lang="en-US" dirty="0" smtClean="0"/>
              <a:t>&amp; Problem Solving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9 games involving creativity, memory, motor skills</a:t>
            </a:r>
          </a:p>
          <a:p>
            <a:r>
              <a:rPr lang="en-US" dirty="0" smtClean="0"/>
              <a:t>Rewards: equivalent to 1 day, 1 month, 6 months pay for average villager Madurai India</a:t>
            </a:r>
          </a:p>
          <a:p>
            <a:endParaRPr lang="en-US" dirty="0"/>
          </a:p>
          <a:p>
            <a:pPr marL="0" indent="0">
              <a:buNone/>
            </a:pPr>
            <a:r>
              <a:rPr lang="en-US" dirty="0" smtClean="0"/>
              <a:t>Total %</a:t>
            </a:r>
          </a:p>
          <a:p>
            <a:pPr marL="0" indent="0">
              <a:buNone/>
            </a:pPr>
            <a:r>
              <a:rPr lang="en-US" dirty="0" smtClean="0"/>
              <a:t>Maximal</a:t>
            </a:r>
          </a:p>
          <a:p>
            <a:pPr marL="0" indent="0">
              <a:buNone/>
            </a:pPr>
            <a:r>
              <a:rPr lang="en-US" dirty="0"/>
              <a:t>E</a:t>
            </a:r>
            <a:r>
              <a:rPr lang="en-US" dirty="0" smtClean="0"/>
              <a:t>arnings</a:t>
            </a:r>
            <a:endParaRPr lang="en-US" dirty="0"/>
          </a:p>
          <a:p>
            <a:endParaRPr lang="en-US" dirty="0" smtClean="0"/>
          </a:p>
          <a:p>
            <a:endParaRPr lang="en-US" dirty="0"/>
          </a:p>
          <a:p>
            <a:endParaRPr lang="en-US" dirty="0" smtClean="0"/>
          </a:p>
          <a:p>
            <a:r>
              <a:rPr lang="en-US" dirty="0" smtClean="0"/>
              <a:t>Review of Economic Studies, 2009, </a:t>
            </a:r>
            <a:r>
              <a:rPr lang="en-US" dirty="0" err="1" smtClean="0"/>
              <a:t>Ariely</a:t>
            </a:r>
            <a:r>
              <a:rPr lang="en-US" dirty="0" smtClean="0"/>
              <a:t> et al</a:t>
            </a:r>
            <a:endParaRPr lang="en-US" dirty="0"/>
          </a:p>
        </p:txBody>
      </p:sp>
      <mc:AlternateContent xmlns:mc="http://schemas.openxmlformats.org/markup-compatibility/2006" xmlns:p14="http://schemas.microsoft.com/office/powerpoint/2010/main">
        <mc:Choice Requires="p14">
          <p:contentPart p14:bwMode="auto" r:id="rId3">
            <p14:nvContentPartPr>
              <p14:cNvPr id="14" name="Ink 13"/>
              <p14:cNvContentPartPr/>
              <p14:nvPr/>
            </p14:nvContentPartPr>
            <p14:xfrm>
              <a:off x="2729598" y="2792677"/>
              <a:ext cx="4462560" cy="2203200"/>
            </p14:xfrm>
          </p:contentPart>
        </mc:Choice>
        <mc:Fallback xmlns="">
          <p:pic>
            <p:nvPicPr>
              <p:cNvPr id="14" name="Ink 13"/>
              <p:cNvPicPr/>
              <p:nvPr/>
            </p:nvPicPr>
            <p:blipFill>
              <a:blip r:embed="rId4"/>
              <a:stretch>
                <a:fillRect/>
              </a:stretch>
            </p:blipFill>
            <p:spPr>
              <a:xfrm>
                <a:off x="2715558" y="2781877"/>
                <a:ext cx="4492800" cy="2224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 name="Ink 25"/>
              <p14:cNvContentPartPr/>
              <p14:nvPr/>
            </p14:nvContentPartPr>
            <p14:xfrm>
              <a:off x="4679358" y="3120277"/>
              <a:ext cx="133920" cy="1749600"/>
            </p14:xfrm>
          </p:contentPart>
        </mc:Choice>
        <mc:Fallback xmlns="">
          <p:pic>
            <p:nvPicPr>
              <p:cNvPr id="26" name="Ink 25"/>
              <p:cNvPicPr/>
              <p:nvPr/>
            </p:nvPicPr>
            <p:blipFill>
              <a:blip r:embed="rId6"/>
              <a:stretch>
                <a:fillRect/>
              </a:stretch>
            </p:blipFill>
            <p:spPr>
              <a:xfrm>
                <a:off x="4675038" y="3106957"/>
                <a:ext cx="155880" cy="1780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Ink 31"/>
              <p14:cNvContentPartPr/>
              <p14:nvPr/>
            </p14:nvContentPartPr>
            <p14:xfrm>
              <a:off x="6474678" y="3852517"/>
              <a:ext cx="54000" cy="976320"/>
            </p14:xfrm>
          </p:contentPart>
        </mc:Choice>
        <mc:Fallback xmlns="">
          <p:pic>
            <p:nvPicPr>
              <p:cNvPr id="32" name="Ink 31"/>
              <p:cNvPicPr/>
              <p:nvPr/>
            </p:nvPicPr>
            <p:blipFill>
              <a:blip r:embed="rId8"/>
              <a:stretch>
                <a:fillRect/>
              </a:stretch>
            </p:blipFill>
            <p:spPr>
              <a:xfrm>
                <a:off x="6459198" y="3838117"/>
                <a:ext cx="84960" cy="1006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p14:cNvContentPartPr/>
              <p14:nvPr/>
            </p14:nvContentPartPr>
            <p14:xfrm>
              <a:off x="6520038" y="3864397"/>
              <a:ext cx="644760" cy="911880"/>
            </p14:xfrm>
          </p:contentPart>
        </mc:Choice>
        <mc:Fallback xmlns="">
          <p:pic>
            <p:nvPicPr>
              <p:cNvPr id="33" name="Ink 32"/>
              <p:cNvPicPr/>
              <p:nvPr/>
            </p:nvPicPr>
            <p:blipFill>
              <a:blip r:embed="rId10"/>
              <a:stretch>
                <a:fillRect/>
              </a:stretch>
            </p:blipFill>
            <p:spPr>
              <a:xfrm>
                <a:off x="6511398" y="3853957"/>
                <a:ext cx="670320" cy="939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1" name="Ink 50"/>
              <p14:cNvContentPartPr/>
              <p14:nvPr/>
            </p14:nvContentPartPr>
            <p14:xfrm>
              <a:off x="8070558" y="3173197"/>
              <a:ext cx="360" cy="360"/>
            </p14:xfrm>
          </p:contentPart>
        </mc:Choice>
        <mc:Fallback xmlns="">
          <p:pic>
            <p:nvPicPr>
              <p:cNvPr id="51" name="Ink 50"/>
              <p:cNvPicPr/>
              <p:nvPr/>
            </p:nvPicPr>
            <p:blipFill>
              <a:blip r:embed="rId12"/>
              <a:stretch>
                <a:fillRect/>
              </a:stretch>
            </p:blipFill>
            <p:spPr>
              <a:xfrm>
                <a:off x="8055438" y="3158077"/>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3" name="Ink 62"/>
              <p14:cNvContentPartPr/>
              <p14:nvPr/>
            </p14:nvContentPartPr>
            <p14:xfrm>
              <a:off x="3318558" y="2734717"/>
              <a:ext cx="2112480" cy="389520"/>
            </p14:xfrm>
          </p:contentPart>
        </mc:Choice>
        <mc:Fallback xmlns="">
          <p:pic>
            <p:nvPicPr>
              <p:cNvPr id="63" name="Ink 62"/>
              <p:cNvPicPr/>
              <p:nvPr/>
            </p:nvPicPr>
            <p:blipFill>
              <a:blip r:embed="rId14"/>
              <a:stretch>
                <a:fillRect/>
              </a:stretch>
            </p:blipFill>
            <p:spPr>
              <a:xfrm>
                <a:off x="3304158" y="2724997"/>
                <a:ext cx="2139480" cy="410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9" name="Ink 68"/>
              <p14:cNvContentPartPr/>
              <p14:nvPr/>
            </p14:nvContentPartPr>
            <p14:xfrm>
              <a:off x="12181398" y="4400077"/>
              <a:ext cx="360" cy="360"/>
            </p14:xfrm>
          </p:contentPart>
        </mc:Choice>
        <mc:Fallback xmlns="">
          <p:pic>
            <p:nvPicPr>
              <p:cNvPr id="69" name="Ink 68"/>
              <p:cNvPicPr/>
              <p:nvPr/>
            </p:nvPicPr>
            <p:blipFill>
              <a:blip r:embed="rId16"/>
              <a:stretch>
                <a:fillRect/>
              </a:stretch>
            </p:blipFill>
            <p:spPr>
              <a:xfrm>
                <a:off x="12166278" y="4384957"/>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0" name="Ink 69"/>
              <p14:cNvContentPartPr/>
              <p14:nvPr/>
            </p14:nvContentPartPr>
            <p14:xfrm>
              <a:off x="12223158" y="4483597"/>
              <a:ext cx="360" cy="360"/>
            </p14:xfrm>
          </p:contentPart>
        </mc:Choice>
        <mc:Fallback xmlns="">
          <p:pic>
            <p:nvPicPr>
              <p:cNvPr id="70" name="Ink 69"/>
              <p:cNvPicPr/>
              <p:nvPr/>
            </p:nvPicPr>
            <p:blipFill>
              <a:blip r:embed="rId16"/>
              <a:stretch>
                <a:fillRect/>
              </a:stretch>
            </p:blipFill>
            <p:spPr>
              <a:xfrm>
                <a:off x="12208038" y="4468477"/>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7" name="Ink 76"/>
              <p14:cNvContentPartPr/>
              <p14:nvPr/>
            </p14:nvContentPartPr>
            <p14:xfrm>
              <a:off x="6514638" y="3403957"/>
              <a:ext cx="675720" cy="423360"/>
            </p14:xfrm>
          </p:contentPart>
        </mc:Choice>
        <mc:Fallback xmlns="">
          <p:pic>
            <p:nvPicPr>
              <p:cNvPr id="77" name="Ink 76"/>
              <p:cNvPicPr/>
              <p:nvPr/>
            </p:nvPicPr>
            <p:blipFill>
              <a:blip r:embed="rId19"/>
              <a:stretch>
                <a:fillRect/>
              </a:stretch>
            </p:blipFill>
            <p:spPr>
              <a:xfrm>
                <a:off x="6500238" y="3392797"/>
                <a:ext cx="701640"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0" name="Ink 79"/>
              <p14:cNvContentPartPr/>
              <p14:nvPr/>
            </p14:nvContentPartPr>
            <p14:xfrm>
              <a:off x="4184718" y="2097157"/>
              <a:ext cx="127800" cy="214200"/>
            </p14:xfrm>
          </p:contentPart>
        </mc:Choice>
        <mc:Fallback xmlns="">
          <p:pic>
            <p:nvPicPr>
              <p:cNvPr id="80" name="Ink 79"/>
              <p:cNvPicPr/>
              <p:nvPr/>
            </p:nvPicPr>
            <p:blipFill>
              <a:blip r:embed="rId21"/>
              <a:stretch>
                <a:fillRect/>
              </a:stretch>
            </p:blipFill>
            <p:spPr>
              <a:xfrm>
                <a:off x="4140078" y="2021917"/>
                <a:ext cx="20988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1" name="Ink 80"/>
              <p14:cNvContentPartPr/>
              <p14:nvPr/>
            </p14:nvContentPartPr>
            <p14:xfrm>
              <a:off x="3314238" y="3347797"/>
              <a:ext cx="565200" cy="1569600"/>
            </p14:xfrm>
          </p:contentPart>
        </mc:Choice>
        <mc:Fallback xmlns="">
          <p:pic>
            <p:nvPicPr>
              <p:cNvPr id="81" name="Ink 80"/>
              <p:cNvPicPr/>
              <p:nvPr/>
            </p:nvPicPr>
            <p:blipFill>
              <a:blip r:embed="rId23"/>
              <a:stretch>
                <a:fillRect/>
              </a:stretch>
            </p:blipFill>
            <p:spPr>
              <a:xfrm>
                <a:off x="3267798" y="3232957"/>
                <a:ext cx="663120" cy="1793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2" name="Ink 81"/>
              <p14:cNvContentPartPr/>
              <p14:nvPr/>
            </p14:nvContentPartPr>
            <p14:xfrm>
              <a:off x="5072478" y="2133157"/>
              <a:ext cx="1158120" cy="142920"/>
            </p14:xfrm>
          </p:contentPart>
        </mc:Choice>
        <mc:Fallback xmlns="">
          <p:pic>
            <p:nvPicPr>
              <p:cNvPr id="82" name="Ink 81"/>
              <p:cNvPicPr/>
              <p:nvPr/>
            </p:nvPicPr>
            <p:blipFill>
              <a:blip r:embed="rId25"/>
              <a:stretch>
                <a:fillRect/>
              </a:stretch>
            </p:blipFill>
            <p:spPr>
              <a:xfrm>
                <a:off x="5026038" y="2044597"/>
                <a:ext cx="125748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3" name="Ink 82"/>
              <p14:cNvContentPartPr/>
              <p14:nvPr/>
            </p14:nvContentPartPr>
            <p14:xfrm>
              <a:off x="4745238" y="3209197"/>
              <a:ext cx="673920" cy="960120"/>
            </p14:xfrm>
          </p:contentPart>
        </mc:Choice>
        <mc:Fallback xmlns="">
          <p:pic>
            <p:nvPicPr>
              <p:cNvPr id="83" name="Ink 82"/>
              <p:cNvPicPr/>
              <p:nvPr/>
            </p:nvPicPr>
            <p:blipFill>
              <a:blip r:embed="rId27"/>
              <a:stretch>
                <a:fillRect/>
              </a:stretch>
            </p:blipFill>
            <p:spPr>
              <a:xfrm>
                <a:off x="4700238" y="3116677"/>
                <a:ext cx="771480" cy="1153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84" name="Ink 83"/>
              <p14:cNvContentPartPr/>
              <p14:nvPr/>
            </p14:nvContentPartPr>
            <p14:xfrm>
              <a:off x="5349318" y="4070677"/>
              <a:ext cx="17640" cy="195480"/>
            </p14:xfrm>
          </p:contentPart>
        </mc:Choice>
        <mc:Fallback xmlns="">
          <p:pic>
            <p:nvPicPr>
              <p:cNvPr id="84" name="Ink 83"/>
              <p:cNvPicPr/>
              <p:nvPr/>
            </p:nvPicPr>
            <p:blipFill>
              <a:blip r:embed="rId29"/>
              <a:stretch>
                <a:fillRect/>
              </a:stretch>
            </p:blipFill>
            <p:spPr>
              <a:xfrm>
                <a:off x="5295678" y="3970957"/>
                <a:ext cx="121320" cy="402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5" name="Ink 84"/>
              <p14:cNvContentPartPr/>
              <p14:nvPr/>
            </p14:nvContentPartPr>
            <p14:xfrm>
              <a:off x="4846758" y="3602317"/>
              <a:ext cx="609840" cy="1209600"/>
            </p14:xfrm>
          </p:contentPart>
        </mc:Choice>
        <mc:Fallback xmlns="">
          <p:pic>
            <p:nvPicPr>
              <p:cNvPr id="85" name="Ink 84"/>
              <p:cNvPicPr/>
              <p:nvPr/>
            </p:nvPicPr>
            <p:blipFill>
              <a:blip r:embed="rId31"/>
              <a:stretch>
                <a:fillRect/>
              </a:stretch>
            </p:blipFill>
            <p:spPr>
              <a:xfrm>
                <a:off x="4798878" y="3506197"/>
                <a:ext cx="709920" cy="14043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6" name="Ink 85"/>
              <p14:cNvContentPartPr/>
              <p14:nvPr/>
            </p14:nvContentPartPr>
            <p14:xfrm>
              <a:off x="4310358" y="2158717"/>
              <a:ext cx="532440" cy="118080"/>
            </p14:xfrm>
          </p:contentPart>
        </mc:Choice>
        <mc:Fallback xmlns="">
          <p:pic>
            <p:nvPicPr>
              <p:cNvPr id="86" name="Ink 85"/>
              <p:cNvPicPr/>
              <p:nvPr/>
            </p:nvPicPr>
            <p:blipFill>
              <a:blip r:embed="rId33"/>
              <a:stretch>
                <a:fillRect/>
              </a:stretch>
            </p:blipFill>
            <p:spPr>
              <a:xfrm>
                <a:off x="4269678" y="2080237"/>
                <a:ext cx="61704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7" name="Ink 86"/>
              <p14:cNvContentPartPr/>
              <p14:nvPr/>
            </p14:nvContentPartPr>
            <p14:xfrm>
              <a:off x="6383238" y="2117677"/>
              <a:ext cx="1234440" cy="194040"/>
            </p14:xfrm>
          </p:contentPart>
        </mc:Choice>
        <mc:Fallback xmlns="">
          <p:pic>
            <p:nvPicPr>
              <p:cNvPr id="87" name="Ink 86"/>
              <p:cNvPicPr/>
              <p:nvPr/>
            </p:nvPicPr>
            <p:blipFill>
              <a:blip r:embed="rId35"/>
              <a:stretch>
                <a:fillRect/>
              </a:stretch>
            </p:blipFill>
            <p:spPr>
              <a:xfrm>
                <a:off x="6349758" y="2022277"/>
                <a:ext cx="132012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8" name="Ink 87"/>
              <p14:cNvContentPartPr/>
              <p14:nvPr/>
            </p14:nvContentPartPr>
            <p14:xfrm>
              <a:off x="6494118" y="3972397"/>
              <a:ext cx="613440" cy="812520"/>
            </p14:xfrm>
          </p:contentPart>
        </mc:Choice>
        <mc:Fallback xmlns="">
          <p:pic>
            <p:nvPicPr>
              <p:cNvPr id="88" name="Ink 87"/>
              <p:cNvPicPr/>
              <p:nvPr/>
            </p:nvPicPr>
            <p:blipFill>
              <a:blip r:embed="rId37"/>
              <a:stretch>
                <a:fillRect/>
              </a:stretch>
            </p:blipFill>
            <p:spPr>
              <a:xfrm>
                <a:off x="6446598" y="3879877"/>
                <a:ext cx="715680" cy="1020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9" name="Ink 88"/>
              <p14:cNvContentPartPr/>
              <p14:nvPr/>
            </p14:nvContentPartPr>
            <p14:xfrm>
              <a:off x="1211478" y="346837"/>
              <a:ext cx="6622200" cy="433440"/>
            </p14:xfrm>
          </p:contentPart>
        </mc:Choice>
        <mc:Fallback xmlns="">
          <p:pic>
            <p:nvPicPr>
              <p:cNvPr id="89" name="Ink 88"/>
              <p:cNvPicPr/>
              <p:nvPr/>
            </p:nvPicPr>
            <p:blipFill>
              <a:blip r:embed="rId39"/>
              <a:stretch>
                <a:fillRect/>
              </a:stretch>
            </p:blipFill>
            <p:spPr>
              <a:xfrm>
                <a:off x="1154238" y="235957"/>
                <a:ext cx="6728400" cy="651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0" name="Ink 89"/>
              <p14:cNvContentPartPr/>
              <p14:nvPr/>
            </p14:nvContentPartPr>
            <p14:xfrm>
              <a:off x="3899598" y="636637"/>
              <a:ext cx="2036880" cy="98640"/>
            </p14:xfrm>
          </p:contentPart>
        </mc:Choice>
        <mc:Fallback xmlns="">
          <p:pic>
            <p:nvPicPr>
              <p:cNvPr id="90" name="Ink 89"/>
              <p:cNvPicPr/>
              <p:nvPr/>
            </p:nvPicPr>
            <p:blipFill>
              <a:blip r:embed="rId41"/>
              <a:stretch>
                <a:fillRect/>
              </a:stretch>
            </p:blipFill>
            <p:spPr>
              <a:xfrm>
                <a:off x="3871518" y="567157"/>
                <a:ext cx="20800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1" name="Ink 90"/>
              <p14:cNvContentPartPr/>
              <p14:nvPr/>
            </p14:nvContentPartPr>
            <p14:xfrm>
              <a:off x="1584078" y="847237"/>
              <a:ext cx="5943240" cy="496800"/>
            </p14:xfrm>
          </p:contentPart>
        </mc:Choice>
        <mc:Fallback xmlns="">
          <p:pic>
            <p:nvPicPr>
              <p:cNvPr id="91" name="Ink 90"/>
              <p:cNvPicPr/>
              <p:nvPr/>
            </p:nvPicPr>
            <p:blipFill>
              <a:blip r:embed="rId43"/>
              <a:stretch>
                <a:fillRect/>
              </a:stretch>
            </p:blipFill>
            <p:spPr>
              <a:xfrm>
                <a:off x="1526478" y="737797"/>
                <a:ext cx="6057360" cy="720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2" name="Ink 91"/>
              <p14:cNvContentPartPr/>
              <p14:nvPr/>
            </p14:nvContentPartPr>
            <p14:xfrm>
              <a:off x="5786718" y="1116517"/>
              <a:ext cx="1642680" cy="199440"/>
            </p14:xfrm>
          </p:contentPart>
        </mc:Choice>
        <mc:Fallback xmlns="">
          <p:pic>
            <p:nvPicPr>
              <p:cNvPr id="92" name="Ink 91"/>
              <p:cNvPicPr/>
              <p:nvPr/>
            </p:nvPicPr>
            <p:blipFill>
              <a:blip r:embed="rId45"/>
              <a:stretch>
                <a:fillRect/>
              </a:stretch>
            </p:blipFill>
            <p:spPr>
              <a:xfrm>
                <a:off x="5771238" y="1015357"/>
                <a:ext cx="17082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9" name="Ink 98"/>
              <p14:cNvContentPartPr/>
              <p14:nvPr/>
            </p14:nvContentPartPr>
            <p14:xfrm>
              <a:off x="3494238" y="5094157"/>
              <a:ext cx="3491280" cy="362880"/>
            </p14:xfrm>
          </p:contentPart>
        </mc:Choice>
        <mc:Fallback xmlns="">
          <p:pic>
            <p:nvPicPr>
              <p:cNvPr id="99" name="Ink 98"/>
              <p:cNvPicPr/>
              <p:nvPr/>
            </p:nvPicPr>
            <p:blipFill>
              <a:blip r:embed="rId47"/>
              <a:stretch>
                <a:fillRect/>
              </a:stretch>
            </p:blipFill>
            <p:spPr>
              <a:xfrm>
                <a:off x="3479478" y="5080117"/>
                <a:ext cx="3523320" cy="393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 name="Ink 4"/>
              <p14:cNvContentPartPr/>
              <p14:nvPr/>
            </p14:nvContentPartPr>
            <p14:xfrm>
              <a:off x="1092280" y="190800"/>
              <a:ext cx="6847200" cy="697320"/>
            </p14:xfrm>
          </p:contentPart>
        </mc:Choice>
        <mc:Fallback xmlns="">
          <p:pic>
            <p:nvPicPr>
              <p:cNvPr id="5" name="Ink 4"/>
              <p:cNvPicPr/>
              <p:nvPr/>
            </p:nvPicPr>
            <p:blipFill>
              <a:blip r:embed="rId49"/>
              <a:stretch>
                <a:fillRect/>
              </a:stretch>
            </p:blipFill>
            <p:spPr>
              <a:xfrm>
                <a:off x="1056280" y="161280"/>
                <a:ext cx="6912720" cy="764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 name="Ink 6"/>
              <p14:cNvContentPartPr/>
              <p14:nvPr/>
            </p14:nvContentPartPr>
            <p14:xfrm>
              <a:off x="1524280" y="853560"/>
              <a:ext cx="6110640" cy="675000"/>
            </p14:xfrm>
          </p:contentPart>
        </mc:Choice>
        <mc:Fallback xmlns="">
          <p:pic>
            <p:nvPicPr>
              <p:cNvPr id="7" name="Ink 6"/>
              <p:cNvPicPr/>
              <p:nvPr/>
            </p:nvPicPr>
            <p:blipFill>
              <a:blip r:embed="rId51"/>
              <a:stretch>
                <a:fillRect/>
              </a:stretch>
            </p:blipFill>
            <p:spPr>
              <a:xfrm>
                <a:off x="1496200" y="810360"/>
                <a:ext cx="6181560" cy="7502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 name="Ink 7"/>
              <p14:cNvContentPartPr/>
              <p14:nvPr/>
            </p14:nvContentPartPr>
            <p14:xfrm>
              <a:off x="1599160" y="1141560"/>
              <a:ext cx="5940720" cy="307800"/>
            </p14:xfrm>
          </p:contentPart>
        </mc:Choice>
        <mc:Fallback xmlns="">
          <p:pic>
            <p:nvPicPr>
              <p:cNvPr id="8" name="Ink 7"/>
              <p:cNvPicPr/>
              <p:nvPr/>
            </p:nvPicPr>
            <p:blipFill>
              <a:blip r:embed="rId53"/>
              <a:stretch>
                <a:fillRect/>
              </a:stretch>
            </p:blipFill>
            <p:spPr>
              <a:xfrm>
                <a:off x="1559920" y="1046160"/>
                <a:ext cx="6020640" cy="4838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 name="Ink 8"/>
              <p14:cNvContentPartPr/>
              <p14:nvPr/>
            </p14:nvContentPartPr>
            <p14:xfrm>
              <a:off x="1141960" y="303480"/>
              <a:ext cx="6752520" cy="414000"/>
            </p14:xfrm>
          </p:contentPart>
        </mc:Choice>
        <mc:Fallback xmlns="">
          <p:pic>
            <p:nvPicPr>
              <p:cNvPr id="9" name="Ink 8"/>
              <p:cNvPicPr/>
              <p:nvPr/>
            </p:nvPicPr>
            <p:blipFill>
              <a:blip r:embed="rId55"/>
              <a:stretch>
                <a:fillRect/>
              </a:stretch>
            </p:blipFill>
            <p:spPr>
              <a:xfrm>
                <a:off x="1107040" y="223560"/>
                <a:ext cx="6834240" cy="582120"/>
              </a:xfrm>
              <a:prstGeom prst="rect">
                <a:avLst/>
              </a:prstGeom>
            </p:spPr>
          </p:pic>
        </mc:Fallback>
      </mc:AlternateContent>
    </p:spTree>
    <p:extLst>
      <p:ext uri="{BB962C8B-B14F-4D97-AF65-F5344CB8AC3E}">
        <p14:creationId xmlns:p14="http://schemas.microsoft.com/office/powerpoint/2010/main" val="9893840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Breaking News</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Human Behavior is Complicated</a:t>
            </a:r>
            <a:endParaRPr lang="en-US" sz="3600" dirty="0"/>
          </a:p>
        </p:txBody>
      </p:sp>
      <p:pic>
        <p:nvPicPr>
          <p:cNvPr id="2050" name="Picture 2" descr="C:\Users\Elia\Desktop\stock-photo-19598107-newspaper-headlines-bla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20" y="1316400"/>
            <a:ext cx="8458200" cy="49155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087" name="Ink 2086"/>
              <p14:cNvContentPartPr/>
              <p14:nvPr/>
            </p14:nvContentPartPr>
            <p14:xfrm>
              <a:off x="2322760" y="319320"/>
              <a:ext cx="4481280" cy="1112400"/>
            </p14:xfrm>
          </p:contentPart>
        </mc:Choice>
        <mc:Fallback xmlns="">
          <p:pic>
            <p:nvPicPr>
              <p:cNvPr id="2087" name="Ink 2086"/>
              <p:cNvPicPr/>
              <p:nvPr/>
            </p:nvPicPr>
            <p:blipFill>
              <a:blip r:embed="rId4"/>
              <a:stretch>
                <a:fillRect/>
              </a:stretch>
            </p:blipFill>
            <p:spPr>
              <a:xfrm>
                <a:off x="2283520" y="277560"/>
                <a:ext cx="4563000" cy="1189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88" name="Ink 2087"/>
              <p14:cNvContentPartPr/>
              <p14:nvPr/>
            </p14:nvContentPartPr>
            <p14:xfrm>
              <a:off x="2395840" y="440640"/>
              <a:ext cx="4303440" cy="891000"/>
            </p14:xfrm>
          </p:contentPart>
        </mc:Choice>
        <mc:Fallback xmlns="">
          <p:pic>
            <p:nvPicPr>
              <p:cNvPr id="2088" name="Ink 2087"/>
              <p:cNvPicPr/>
              <p:nvPr/>
            </p:nvPicPr>
            <p:blipFill>
              <a:blip r:embed="rId6"/>
              <a:stretch>
                <a:fillRect/>
              </a:stretch>
            </p:blipFill>
            <p:spPr>
              <a:xfrm>
                <a:off x="2348320" y="318600"/>
                <a:ext cx="4413240" cy="1107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89" name="Ink 2088"/>
              <p14:cNvContentPartPr/>
              <p14:nvPr/>
            </p14:nvContentPartPr>
            <p14:xfrm>
              <a:off x="3037720" y="577800"/>
              <a:ext cx="3429000" cy="563400"/>
            </p14:xfrm>
          </p:contentPart>
        </mc:Choice>
        <mc:Fallback xmlns="">
          <p:pic>
            <p:nvPicPr>
              <p:cNvPr id="2089" name="Ink 2088"/>
              <p:cNvPicPr/>
              <p:nvPr/>
            </p:nvPicPr>
            <p:blipFill>
              <a:blip r:embed="rId8"/>
              <a:stretch>
                <a:fillRect/>
              </a:stretch>
            </p:blipFill>
            <p:spPr>
              <a:xfrm>
                <a:off x="2998480" y="485280"/>
                <a:ext cx="3510360" cy="735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1960090" y="3369757"/>
              <a:ext cx="5587560" cy="1856520"/>
            </p14:xfrm>
          </p:contentPart>
        </mc:Choice>
        <mc:Fallback xmlns="">
          <p:pic>
            <p:nvPicPr>
              <p:cNvPr id="8" name="Ink 7"/>
              <p:cNvPicPr/>
              <p:nvPr/>
            </p:nvPicPr>
            <p:blipFill>
              <a:blip r:embed="rId10"/>
              <a:stretch>
                <a:fillRect/>
              </a:stretch>
            </p:blipFill>
            <p:spPr>
              <a:xfrm>
                <a:off x="1944970" y="3362557"/>
                <a:ext cx="5618160" cy="1886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2053"/>
              <p14:cNvContentPartPr/>
              <p14:nvPr/>
            </p14:nvContentPartPr>
            <p14:xfrm>
              <a:off x="4855210" y="4553797"/>
              <a:ext cx="10800" cy="0"/>
            </p14:xfrm>
          </p:contentPart>
        </mc:Choice>
        <mc:Fallback xmlns="">
          <p:pic>
            <p:nvPicPr>
              <p:cNvPr id="2054" name="Ink 2053"/>
              <p:cNvPicPr/>
              <p:nvPr/>
            </p:nvPicPr>
            <p:blipFill>
              <a:blip r:embed="rId12"/>
              <a:stretch>
                <a:fillRect/>
              </a:stretch>
            </p:blipFill>
            <p:spPr>
              <a:xfrm>
                <a:off x="0" y="0"/>
                <a:ext cx="10800" cy="0"/>
              </a:xfrm>
              <a:prstGeom prst="rect">
                <a:avLst/>
              </a:prstGeom>
            </p:spPr>
          </p:pic>
        </mc:Fallback>
      </mc:AlternateContent>
    </p:spTree>
    <p:extLst>
      <p:ext uri="{BB962C8B-B14F-4D97-AF65-F5344CB8AC3E}">
        <p14:creationId xmlns:p14="http://schemas.microsoft.com/office/powerpoint/2010/main" val="42649071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Effects of Reinforcement on</a:t>
            </a:r>
            <a:br>
              <a:rPr lang="en-US" dirty="0" smtClean="0"/>
            </a:br>
            <a:r>
              <a:rPr lang="en-US" dirty="0" smtClean="0"/>
              <a:t>Creativity</a:t>
            </a:r>
            <a:endParaRPr lang="en-US" dirty="0"/>
          </a:p>
        </p:txBody>
      </p:sp>
      <p:sp>
        <p:nvSpPr>
          <p:cNvPr id="3" name="Content Placeholder 2"/>
          <p:cNvSpPr>
            <a:spLocks noGrp="1"/>
          </p:cNvSpPr>
          <p:nvPr>
            <p:ph idx="1"/>
          </p:nvPr>
        </p:nvSpPr>
        <p:spPr>
          <a:xfrm>
            <a:off x="516820" y="2209800"/>
            <a:ext cx="8229600" cy="4876800"/>
          </a:xfrm>
        </p:spPr>
        <p:txBody>
          <a:bodyPr>
            <a:normAutofit fontScale="77500" lnSpcReduction="2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r>
              <a:rPr lang="en-US" dirty="0" smtClean="0"/>
              <a:t>The candle problem: </a:t>
            </a:r>
            <a:r>
              <a:rPr lang="en-US" dirty="0" err="1" smtClean="0"/>
              <a:t>Glucksburg</a:t>
            </a:r>
            <a:r>
              <a:rPr lang="en-US" dirty="0" smtClean="0"/>
              <a:t>, 1962, J. </a:t>
            </a:r>
            <a:r>
              <a:rPr lang="en-US" dirty="0" err="1" smtClean="0"/>
              <a:t>Exptl</a:t>
            </a:r>
            <a:r>
              <a:rPr lang="en-US" dirty="0" smtClean="0"/>
              <a:t> Psychology</a:t>
            </a:r>
            <a:endParaRPr lang="en-US" dirty="0"/>
          </a:p>
        </p:txBody>
      </p:sp>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985000" y="119160"/>
              <a:ext cx="7308000" cy="1557000"/>
            </p14:xfrm>
          </p:contentPart>
        </mc:Choice>
        <mc:Fallback xmlns="">
          <p:pic>
            <p:nvPicPr>
              <p:cNvPr id="11" name="Ink 10"/>
              <p:cNvPicPr/>
              <p:nvPr/>
            </p:nvPicPr>
            <p:blipFill>
              <a:blip r:embed="rId5"/>
              <a:stretch>
                <a:fillRect/>
              </a:stretch>
            </p:blipFill>
            <p:spPr>
              <a:xfrm>
                <a:off x="945760" y="78840"/>
                <a:ext cx="7386480" cy="1632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p14:cNvContentPartPr/>
              <p14:nvPr/>
            </p14:nvContentPartPr>
            <p14:xfrm>
              <a:off x="1086880" y="226440"/>
              <a:ext cx="7141320" cy="670680"/>
            </p14:xfrm>
          </p:contentPart>
        </mc:Choice>
        <mc:Fallback xmlns="">
          <p:pic>
            <p:nvPicPr>
              <p:cNvPr id="13" name="Ink 12"/>
              <p:cNvPicPr/>
              <p:nvPr/>
            </p:nvPicPr>
            <p:blipFill>
              <a:blip r:embed="rId7"/>
              <a:stretch>
                <a:fillRect/>
              </a:stretch>
            </p:blipFill>
            <p:spPr>
              <a:xfrm>
                <a:off x="1043680" y="140760"/>
                <a:ext cx="7226640" cy="844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p14:cNvContentPartPr/>
              <p14:nvPr/>
            </p14:nvContentPartPr>
            <p14:xfrm>
              <a:off x="1192360" y="425160"/>
              <a:ext cx="6878520" cy="462960"/>
            </p14:xfrm>
          </p:contentPart>
        </mc:Choice>
        <mc:Fallback xmlns="">
          <p:pic>
            <p:nvPicPr>
              <p:cNvPr id="14" name="Ink 13"/>
              <p:cNvPicPr/>
              <p:nvPr/>
            </p:nvPicPr>
            <p:blipFill>
              <a:blip r:embed="rId9"/>
              <a:stretch>
                <a:fillRect/>
              </a:stretch>
            </p:blipFill>
            <p:spPr>
              <a:xfrm>
                <a:off x="1150600" y="344520"/>
                <a:ext cx="6960960" cy="626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p14:cNvContentPartPr/>
              <p14:nvPr/>
            </p14:nvContentPartPr>
            <p14:xfrm>
              <a:off x="2907760" y="969840"/>
              <a:ext cx="2985120" cy="582840"/>
            </p14:xfrm>
          </p:contentPart>
        </mc:Choice>
        <mc:Fallback xmlns="">
          <p:pic>
            <p:nvPicPr>
              <p:cNvPr id="15" name="Ink 14"/>
              <p:cNvPicPr/>
              <p:nvPr/>
            </p:nvPicPr>
            <p:blipFill>
              <a:blip r:embed="rId11"/>
              <a:stretch>
                <a:fillRect/>
              </a:stretch>
            </p:blipFill>
            <p:spPr>
              <a:xfrm>
                <a:off x="2865280" y="877320"/>
                <a:ext cx="3071880" cy="761400"/>
              </a:xfrm>
              <a:prstGeom prst="rect">
                <a:avLst/>
              </a:prstGeom>
            </p:spPr>
          </p:pic>
        </mc:Fallback>
      </mc:AlternateContent>
      <p:pic>
        <p:nvPicPr>
          <p:cNvPr id="4098" name="Picture 2" descr="C:\Users\Elia\Desktop\th.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6037" y="1676160"/>
            <a:ext cx="5788565"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2668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3074" name="Picture 2" descr="C:\Users\Elia\Desktop\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5778500" cy="4419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3175240" y="576480"/>
              <a:ext cx="2888280" cy="637920"/>
            </p14:xfrm>
          </p:contentPart>
        </mc:Choice>
        <mc:Fallback xmlns="">
          <p:pic>
            <p:nvPicPr>
              <p:cNvPr id="9" name="Ink 8"/>
              <p:cNvPicPr/>
              <p:nvPr/>
            </p:nvPicPr>
            <p:blipFill>
              <a:blip r:embed="rId4"/>
              <a:stretch>
                <a:fillRect/>
              </a:stretch>
            </p:blipFill>
            <p:spPr>
              <a:xfrm>
                <a:off x="3114400" y="474960"/>
                <a:ext cx="3001320" cy="851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157600" y="577200"/>
              <a:ext cx="6480" cy="21600"/>
            </p14:xfrm>
          </p:contentPart>
        </mc:Choice>
        <mc:Fallback xmlns="">
          <p:pic>
            <p:nvPicPr>
              <p:cNvPr id="10" name="Ink 9"/>
              <p:cNvPicPr/>
              <p:nvPr/>
            </p:nvPicPr>
            <p:blipFill>
              <a:blip r:embed="rId6"/>
              <a:stretch>
                <a:fillRect/>
              </a:stretch>
            </p:blipFill>
            <p:spPr>
              <a:xfrm>
                <a:off x="3150400" y="562440"/>
                <a:ext cx="2124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168040" y="611040"/>
              <a:ext cx="40680" cy="270720"/>
            </p14:xfrm>
          </p:contentPart>
        </mc:Choice>
        <mc:Fallback xmlns="">
          <p:pic>
            <p:nvPicPr>
              <p:cNvPr id="11" name="Ink 10"/>
              <p:cNvPicPr/>
              <p:nvPr/>
            </p:nvPicPr>
            <p:blipFill>
              <a:blip r:embed="rId8"/>
              <a:stretch>
                <a:fillRect/>
              </a:stretch>
            </p:blipFill>
            <p:spPr>
              <a:xfrm>
                <a:off x="3160480" y="596280"/>
                <a:ext cx="5652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p14:cNvContentPartPr/>
              <p14:nvPr/>
            </p14:nvContentPartPr>
            <p14:xfrm>
              <a:off x="3200440" y="845760"/>
              <a:ext cx="6480" cy="29880"/>
            </p14:xfrm>
          </p:contentPart>
        </mc:Choice>
        <mc:Fallback xmlns="">
          <p:pic>
            <p:nvPicPr>
              <p:cNvPr id="12" name="Ink 11"/>
              <p:cNvPicPr/>
              <p:nvPr/>
            </p:nvPicPr>
            <p:blipFill>
              <a:blip r:embed="rId10"/>
              <a:stretch>
                <a:fillRect/>
              </a:stretch>
            </p:blipFill>
            <p:spPr>
              <a:xfrm>
                <a:off x="3194680" y="834600"/>
                <a:ext cx="1944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p14:cNvContentPartPr/>
              <p14:nvPr/>
            </p14:nvContentPartPr>
            <p14:xfrm>
              <a:off x="3067240" y="473160"/>
              <a:ext cx="3077640" cy="880560"/>
            </p14:xfrm>
          </p:contentPart>
        </mc:Choice>
        <mc:Fallback xmlns="">
          <p:pic>
            <p:nvPicPr>
              <p:cNvPr id="14" name="Ink 13"/>
              <p:cNvPicPr/>
              <p:nvPr/>
            </p:nvPicPr>
            <p:blipFill>
              <a:blip r:embed="rId12"/>
              <a:stretch>
                <a:fillRect/>
              </a:stretch>
            </p:blipFill>
            <p:spPr>
              <a:xfrm>
                <a:off x="3049240" y="454080"/>
                <a:ext cx="3114000" cy="915120"/>
              </a:xfrm>
              <a:prstGeom prst="rect">
                <a:avLst/>
              </a:prstGeom>
            </p:spPr>
          </p:pic>
        </mc:Fallback>
      </mc:AlternateContent>
    </p:spTree>
    <p:extLst>
      <p:ext uri="{BB962C8B-B14F-4D97-AF65-F5344CB8AC3E}">
        <p14:creationId xmlns:p14="http://schemas.microsoft.com/office/powerpoint/2010/main" val="36594330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Effects of Reinforcement on</a:t>
            </a:r>
            <a:br>
              <a:rPr lang="en-US" dirty="0" smtClean="0"/>
            </a:br>
            <a:r>
              <a:rPr lang="en-US" dirty="0" smtClean="0"/>
              <a:t>Creativity</a:t>
            </a:r>
            <a:endParaRPr lang="en-US" dirty="0"/>
          </a:p>
        </p:txBody>
      </p:sp>
      <p:sp>
        <p:nvSpPr>
          <p:cNvPr id="3" name="Content Placeholder 2"/>
          <p:cNvSpPr>
            <a:spLocks noGrp="1"/>
          </p:cNvSpPr>
          <p:nvPr>
            <p:ph idx="1"/>
          </p:nvPr>
        </p:nvSpPr>
        <p:spPr/>
        <p:txBody>
          <a:bodyPr/>
          <a:lstStyle/>
          <a:p>
            <a:r>
              <a:rPr lang="en-US" dirty="0" smtClean="0"/>
              <a:t>The candle problem for dummies</a:t>
            </a:r>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201398" y="335677"/>
              <a:ext cx="6674040" cy="463320"/>
            </p14:xfrm>
          </p:contentPart>
        </mc:Choice>
        <mc:Fallback xmlns="">
          <p:pic>
            <p:nvPicPr>
              <p:cNvPr id="4" name="Ink 3"/>
              <p:cNvPicPr/>
              <p:nvPr/>
            </p:nvPicPr>
            <p:blipFill>
              <a:blip r:embed="rId3"/>
              <a:stretch>
                <a:fillRect/>
              </a:stretch>
            </p:blipFill>
            <p:spPr>
              <a:xfrm>
                <a:off x="1145238" y="241717"/>
                <a:ext cx="6784560" cy="665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127038" y="928237"/>
              <a:ext cx="2786400" cy="443520"/>
            </p14:xfrm>
          </p:contentPart>
        </mc:Choice>
        <mc:Fallback xmlns="">
          <p:pic>
            <p:nvPicPr>
              <p:cNvPr id="5" name="Ink 4"/>
              <p:cNvPicPr/>
              <p:nvPr/>
            </p:nvPicPr>
            <p:blipFill>
              <a:blip r:embed="rId5"/>
              <a:stretch>
                <a:fillRect/>
              </a:stretch>
            </p:blipFill>
            <p:spPr>
              <a:xfrm>
                <a:off x="3069438" y="803317"/>
                <a:ext cx="2903040" cy="687600"/>
              </a:xfrm>
              <a:prstGeom prst="rect">
                <a:avLst/>
              </a:prstGeom>
            </p:spPr>
          </p:pic>
        </mc:Fallback>
      </mc:AlternateContent>
      <p:pic>
        <p:nvPicPr>
          <p:cNvPr id="2050" name="Picture 2" descr="C:\Users\Elia\Desktop\imag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667000"/>
            <a:ext cx="4234107" cy="33432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1032160" y="278280"/>
              <a:ext cx="239760" cy="27000"/>
            </p14:xfrm>
          </p:contentPart>
        </mc:Choice>
        <mc:Fallback xmlns="">
          <p:pic>
            <p:nvPicPr>
              <p:cNvPr id="11" name="Ink 10"/>
              <p:cNvPicPr/>
              <p:nvPr/>
            </p:nvPicPr>
            <p:blipFill>
              <a:blip r:embed="rId8"/>
              <a:stretch>
                <a:fillRect/>
              </a:stretch>
            </p:blipFill>
            <p:spPr>
              <a:xfrm>
                <a:off x="1017400" y="263880"/>
                <a:ext cx="26892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p14:cNvContentPartPr/>
              <p14:nvPr/>
            </p14:nvContentPartPr>
            <p14:xfrm>
              <a:off x="1051600" y="200880"/>
              <a:ext cx="7038000" cy="717480"/>
            </p14:xfrm>
          </p:contentPart>
        </mc:Choice>
        <mc:Fallback xmlns="">
          <p:pic>
            <p:nvPicPr>
              <p:cNvPr id="12" name="Ink 11"/>
              <p:cNvPicPr/>
              <p:nvPr/>
            </p:nvPicPr>
            <p:blipFill>
              <a:blip r:embed="rId10"/>
              <a:stretch>
                <a:fillRect/>
              </a:stretch>
            </p:blipFill>
            <p:spPr>
              <a:xfrm>
                <a:off x="1012720" y="167400"/>
                <a:ext cx="7110000" cy="78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p14:cNvContentPartPr/>
              <p14:nvPr/>
            </p14:nvContentPartPr>
            <p14:xfrm>
              <a:off x="3069400" y="904680"/>
              <a:ext cx="2902680" cy="619560"/>
            </p14:xfrm>
          </p:contentPart>
        </mc:Choice>
        <mc:Fallback xmlns="">
          <p:pic>
            <p:nvPicPr>
              <p:cNvPr id="13" name="Ink 12"/>
              <p:cNvPicPr/>
              <p:nvPr/>
            </p:nvPicPr>
            <p:blipFill>
              <a:blip r:embed="rId12"/>
              <a:stretch>
                <a:fillRect/>
              </a:stretch>
            </p:blipFill>
            <p:spPr>
              <a:xfrm>
                <a:off x="3043480" y="867600"/>
                <a:ext cx="2969280" cy="692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p14:cNvContentPartPr/>
              <p14:nvPr/>
            </p14:nvContentPartPr>
            <p14:xfrm>
              <a:off x="1099480" y="348840"/>
              <a:ext cx="6957360" cy="489960"/>
            </p14:xfrm>
          </p:contentPart>
        </mc:Choice>
        <mc:Fallback xmlns="">
          <p:pic>
            <p:nvPicPr>
              <p:cNvPr id="14" name="Ink 13"/>
              <p:cNvPicPr/>
              <p:nvPr/>
            </p:nvPicPr>
            <p:blipFill>
              <a:blip r:embed="rId14"/>
              <a:stretch>
                <a:fillRect/>
              </a:stretch>
            </p:blipFill>
            <p:spPr>
              <a:xfrm>
                <a:off x="1057720" y="263520"/>
                <a:ext cx="7043400" cy="668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p14:cNvContentPartPr/>
              <p14:nvPr/>
            </p14:nvContentPartPr>
            <p14:xfrm>
              <a:off x="3266680" y="1200600"/>
              <a:ext cx="2419200" cy="241920"/>
            </p14:xfrm>
          </p:contentPart>
        </mc:Choice>
        <mc:Fallback xmlns="">
          <p:pic>
            <p:nvPicPr>
              <p:cNvPr id="15" name="Ink 14"/>
              <p:cNvPicPr/>
              <p:nvPr/>
            </p:nvPicPr>
            <p:blipFill>
              <a:blip r:embed="rId16"/>
              <a:stretch>
                <a:fillRect/>
              </a:stretch>
            </p:blipFill>
            <p:spPr>
              <a:xfrm>
                <a:off x="3229960" y="1157040"/>
                <a:ext cx="2493000" cy="364680"/>
              </a:xfrm>
              <a:prstGeom prst="rect">
                <a:avLst/>
              </a:prstGeom>
            </p:spPr>
          </p:pic>
        </mc:Fallback>
      </mc:AlternateContent>
    </p:spTree>
    <p:extLst>
      <p:ext uri="{BB962C8B-B14F-4D97-AF65-F5344CB8AC3E}">
        <p14:creationId xmlns:p14="http://schemas.microsoft.com/office/powerpoint/2010/main" val="29502325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Effects of Reinforcement on</a:t>
            </a:r>
            <a:br>
              <a:rPr lang="en-US" dirty="0" smtClean="0"/>
            </a:br>
            <a:r>
              <a:rPr lang="en-US" dirty="0" smtClean="0"/>
              <a:t>Dopamine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http</a:t>
            </a:r>
            <a:r>
              <a:rPr lang="en-US" dirty="0"/>
              <a:t>://www.ted.com/talks/robert_sapolsky_the_uniqueness_of_humans.html</a:t>
            </a:r>
          </a:p>
        </p:txBody>
      </p:sp>
      <p:pic>
        <p:nvPicPr>
          <p:cNvPr id="3074" name="Picture 2" descr="C:\Users\Elia\Desktop\robertbab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158" y="1752600"/>
            <a:ext cx="3530600" cy="3365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8" name="Ink 17"/>
              <p14:cNvContentPartPr/>
              <p14:nvPr/>
            </p14:nvContentPartPr>
            <p14:xfrm>
              <a:off x="1155130" y="344317"/>
              <a:ext cx="6804360" cy="480240"/>
            </p14:xfrm>
          </p:contentPart>
        </mc:Choice>
        <mc:Fallback xmlns="">
          <p:pic>
            <p:nvPicPr>
              <p:cNvPr id="18" name="Ink 17"/>
              <p:cNvPicPr/>
              <p:nvPr/>
            </p:nvPicPr>
            <p:blipFill>
              <a:blip r:embed="rId4"/>
              <a:stretch>
                <a:fillRect/>
              </a:stretch>
            </p:blipFill>
            <p:spPr>
              <a:xfrm>
                <a:off x="1106890" y="228757"/>
                <a:ext cx="6924240" cy="710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p14:cNvContentPartPr/>
              <p14:nvPr/>
            </p14:nvContentPartPr>
            <p14:xfrm>
              <a:off x="1243330" y="550957"/>
              <a:ext cx="4955040" cy="169920"/>
            </p14:xfrm>
          </p:contentPart>
        </mc:Choice>
        <mc:Fallback xmlns="">
          <p:pic>
            <p:nvPicPr>
              <p:cNvPr id="19" name="Ink 18"/>
              <p:cNvPicPr/>
              <p:nvPr/>
            </p:nvPicPr>
            <p:blipFill>
              <a:blip r:embed="rId6"/>
              <a:stretch>
                <a:fillRect/>
              </a:stretch>
            </p:blipFill>
            <p:spPr>
              <a:xfrm>
                <a:off x="1196170" y="453397"/>
                <a:ext cx="503748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p14:cNvContentPartPr/>
              <p14:nvPr/>
            </p14:nvContentPartPr>
            <p14:xfrm>
              <a:off x="5941690" y="584797"/>
              <a:ext cx="1953000" cy="223920"/>
            </p14:xfrm>
          </p:contentPart>
        </mc:Choice>
        <mc:Fallback xmlns="">
          <p:pic>
            <p:nvPicPr>
              <p:cNvPr id="20" name="Ink 19"/>
              <p:cNvPicPr/>
              <p:nvPr/>
            </p:nvPicPr>
            <p:blipFill>
              <a:blip r:embed="rId8"/>
              <a:stretch>
                <a:fillRect/>
              </a:stretch>
            </p:blipFill>
            <p:spPr>
              <a:xfrm>
                <a:off x="5915770" y="465637"/>
                <a:ext cx="203832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p14:cNvContentPartPr/>
              <p14:nvPr/>
            </p14:nvContentPartPr>
            <p14:xfrm>
              <a:off x="3140890" y="957397"/>
              <a:ext cx="2623320" cy="407880"/>
            </p14:xfrm>
          </p:contentPart>
        </mc:Choice>
        <mc:Fallback xmlns="">
          <p:pic>
            <p:nvPicPr>
              <p:cNvPr id="21" name="Ink 20"/>
              <p:cNvPicPr/>
              <p:nvPr/>
            </p:nvPicPr>
            <p:blipFill>
              <a:blip r:embed="rId10"/>
              <a:stretch>
                <a:fillRect/>
              </a:stretch>
            </p:blipFill>
            <p:spPr>
              <a:xfrm>
                <a:off x="3085090" y="824917"/>
                <a:ext cx="2749680" cy="651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p14:cNvContentPartPr/>
              <p14:nvPr/>
            </p14:nvContentPartPr>
            <p14:xfrm>
              <a:off x="1093930" y="870997"/>
              <a:ext cx="6849360" cy="112680"/>
            </p14:xfrm>
          </p:contentPart>
        </mc:Choice>
        <mc:Fallback xmlns="">
          <p:pic>
            <p:nvPicPr>
              <p:cNvPr id="25" name="Ink 24"/>
              <p:cNvPicPr/>
              <p:nvPr/>
            </p:nvPicPr>
            <p:blipFill>
              <a:blip r:embed="rId12"/>
              <a:stretch>
                <a:fillRect/>
              </a:stretch>
            </p:blipFill>
            <p:spPr>
              <a:xfrm>
                <a:off x="1078450" y="843277"/>
                <a:ext cx="68929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p14:cNvContentPartPr/>
              <p14:nvPr/>
            </p14:nvContentPartPr>
            <p14:xfrm>
              <a:off x="1104370" y="218317"/>
              <a:ext cx="6855480" cy="107640"/>
            </p14:xfrm>
          </p:contentPart>
        </mc:Choice>
        <mc:Fallback xmlns="">
          <p:pic>
            <p:nvPicPr>
              <p:cNvPr id="27" name="Ink 26"/>
              <p:cNvPicPr/>
              <p:nvPr/>
            </p:nvPicPr>
            <p:blipFill>
              <a:blip r:embed="rId14"/>
              <a:stretch>
                <a:fillRect/>
              </a:stretch>
            </p:blipFill>
            <p:spPr>
              <a:xfrm>
                <a:off x="1093210" y="191677"/>
                <a:ext cx="68904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p14:cNvContentPartPr/>
              <p14:nvPr/>
            </p14:nvContentPartPr>
            <p14:xfrm>
              <a:off x="7870210" y="264757"/>
              <a:ext cx="210600" cy="639720"/>
            </p14:xfrm>
          </p:contentPart>
        </mc:Choice>
        <mc:Fallback xmlns="">
          <p:pic>
            <p:nvPicPr>
              <p:cNvPr id="29" name="Ink 28"/>
              <p:cNvPicPr/>
              <p:nvPr/>
            </p:nvPicPr>
            <p:blipFill>
              <a:blip r:embed="rId16"/>
              <a:stretch>
                <a:fillRect/>
              </a:stretch>
            </p:blipFill>
            <p:spPr>
              <a:xfrm>
                <a:off x="7852210" y="246757"/>
                <a:ext cx="248760" cy="683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 30"/>
              <p14:cNvContentPartPr/>
              <p14:nvPr/>
            </p14:nvContentPartPr>
            <p14:xfrm>
              <a:off x="1120570" y="302197"/>
              <a:ext cx="26280" cy="653400"/>
            </p14:xfrm>
          </p:contentPart>
        </mc:Choice>
        <mc:Fallback xmlns="">
          <p:pic>
            <p:nvPicPr>
              <p:cNvPr id="31" name="Ink 30"/>
              <p:cNvPicPr/>
              <p:nvPr/>
            </p:nvPicPr>
            <p:blipFill>
              <a:blip r:embed="rId18"/>
              <a:stretch>
                <a:fillRect/>
              </a:stretch>
            </p:blipFill>
            <p:spPr>
              <a:xfrm>
                <a:off x="1093930" y="284197"/>
                <a:ext cx="75960" cy="695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73" name="Ink 3072"/>
              <p14:cNvContentPartPr/>
              <p14:nvPr/>
            </p14:nvContentPartPr>
            <p14:xfrm>
              <a:off x="3009490" y="963517"/>
              <a:ext cx="2835000" cy="579600"/>
            </p14:xfrm>
          </p:contentPart>
        </mc:Choice>
        <mc:Fallback xmlns="">
          <p:pic>
            <p:nvPicPr>
              <p:cNvPr id="3073" name="Ink 3072"/>
              <p:cNvPicPr/>
              <p:nvPr/>
            </p:nvPicPr>
            <p:blipFill>
              <a:blip r:embed="rId20"/>
              <a:stretch>
                <a:fillRect/>
              </a:stretch>
            </p:blipFill>
            <p:spPr>
              <a:xfrm>
                <a:off x="2995450" y="931117"/>
                <a:ext cx="2882520" cy="636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076" name="Ink 3075"/>
              <p14:cNvContentPartPr/>
              <p14:nvPr/>
            </p14:nvContentPartPr>
            <p14:xfrm>
              <a:off x="3063130" y="1034077"/>
              <a:ext cx="16200" cy="478440"/>
            </p14:xfrm>
          </p:contentPart>
        </mc:Choice>
        <mc:Fallback xmlns="">
          <p:pic>
            <p:nvPicPr>
              <p:cNvPr id="3076" name="Ink 3075"/>
              <p:cNvPicPr/>
              <p:nvPr/>
            </p:nvPicPr>
            <p:blipFill>
              <a:blip r:embed="rId22"/>
              <a:stretch>
                <a:fillRect/>
              </a:stretch>
            </p:blipFill>
            <p:spPr>
              <a:xfrm>
                <a:off x="3031090" y="1001317"/>
                <a:ext cx="81360" cy="541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077" name="Ink 3076"/>
              <p14:cNvContentPartPr/>
              <p14:nvPr/>
            </p14:nvContentPartPr>
            <p14:xfrm>
              <a:off x="3119290" y="1296517"/>
              <a:ext cx="2530800" cy="161280"/>
            </p14:xfrm>
          </p:contentPart>
        </mc:Choice>
        <mc:Fallback xmlns="">
          <p:pic>
            <p:nvPicPr>
              <p:cNvPr id="3077" name="Ink 3076"/>
              <p:cNvPicPr/>
              <p:nvPr/>
            </p:nvPicPr>
            <p:blipFill>
              <a:blip r:embed="rId24"/>
              <a:stretch>
                <a:fillRect/>
              </a:stretch>
            </p:blipFill>
            <p:spPr>
              <a:xfrm>
                <a:off x="3082210" y="1233517"/>
                <a:ext cx="261288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78" name="Ink 3077"/>
              <p14:cNvContentPartPr/>
              <p14:nvPr/>
            </p14:nvContentPartPr>
            <p14:xfrm>
              <a:off x="7932490" y="388237"/>
              <a:ext cx="88920" cy="420840"/>
            </p14:xfrm>
          </p:contentPart>
        </mc:Choice>
        <mc:Fallback xmlns="">
          <p:pic>
            <p:nvPicPr>
              <p:cNvPr id="3078" name="Ink 3077"/>
              <p:cNvPicPr/>
              <p:nvPr/>
            </p:nvPicPr>
            <p:blipFill>
              <a:blip r:embed="rId26"/>
              <a:stretch>
                <a:fillRect/>
              </a:stretch>
            </p:blipFill>
            <p:spPr>
              <a:xfrm>
                <a:off x="7905490" y="274117"/>
                <a:ext cx="173880" cy="642240"/>
              </a:xfrm>
              <a:prstGeom prst="rect">
                <a:avLst/>
              </a:prstGeom>
            </p:spPr>
          </p:pic>
        </mc:Fallback>
      </mc:AlternateContent>
    </p:spTree>
    <p:extLst>
      <p:ext uri="{BB962C8B-B14F-4D97-AF65-F5344CB8AC3E}">
        <p14:creationId xmlns:p14="http://schemas.microsoft.com/office/powerpoint/2010/main" val="40253066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Effects of Reinforcement</a:t>
            </a:r>
            <a:endParaRPr lang="en-US" dirty="0"/>
          </a:p>
        </p:txBody>
      </p:sp>
      <p:sp>
        <p:nvSpPr>
          <p:cNvPr id="3" name="Content Placeholder 2"/>
          <p:cNvSpPr>
            <a:spLocks noGrp="1"/>
          </p:cNvSpPr>
          <p:nvPr>
            <p:ph idx="1"/>
          </p:nvPr>
        </p:nvSpPr>
        <p:spPr>
          <a:xfrm>
            <a:off x="303160" y="1981200"/>
            <a:ext cx="8229600" cy="4525963"/>
          </a:xfrm>
        </p:spPr>
        <p:txBody>
          <a:bodyPr>
            <a:normAutofit fontScale="92500" lnSpcReduction="10000"/>
          </a:bodyPr>
          <a:lstStyle/>
          <a:p>
            <a:pPr marL="0" indent="0">
              <a:buNone/>
            </a:pPr>
            <a:endParaRPr lang="en-US" b="1" i="1" dirty="0" smtClean="0">
              <a:hlinkClick r:id="rId2"/>
            </a:endParaRPr>
          </a:p>
          <a:p>
            <a:pPr marL="0" indent="0">
              <a:buNone/>
            </a:pPr>
            <a:endParaRPr lang="en-US" b="1" i="1" dirty="0">
              <a:hlinkClick r:id="rId2"/>
            </a:endParaRPr>
          </a:p>
          <a:p>
            <a:pPr marL="0" indent="0">
              <a:buNone/>
            </a:pPr>
            <a:endParaRPr lang="en-US" b="1" i="1" dirty="0" smtClean="0">
              <a:hlinkClick r:id="rId2"/>
            </a:endParaRPr>
          </a:p>
          <a:p>
            <a:pPr marL="0" indent="0">
              <a:buNone/>
            </a:pPr>
            <a:endParaRPr lang="en-US" b="1" i="1" dirty="0">
              <a:hlinkClick r:id="rId2"/>
            </a:endParaRPr>
          </a:p>
          <a:p>
            <a:pPr marL="0" indent="0">
              <a:buNone/>
            </a:pPr>
            <a:endParaRPr lang="en-US" b="1" i="1" dirty="0" smtClean="0">
              <a:hlinkClick r:id="rId2"/>
            </a:endParaRPr>
          </a:p>
          <a:p>
            <a:pPr marL="0" indent="0">
              <a:buNone/>
            </a:pPr>
            <a:endParaRPr lang="en-US" b="1" i="1" dirty="0">
              <a:hlinkClick r:id="rId2"/>
            </a:endParaRPr>
          </a:p>
          <a:p>
            <a:pPr marL="0" indent="0">
              <a:buNone/>
            </a:pPr>
            <a:endParaRPr lang="en-US" b="1" i="1" dirty="0" smtClean="0">
              <a:hlinkClick r:id="rId2"/>
            </a:endParaRPr>
          </a:p>
          <a:p>
            <a:pPr marL="0" indent="0">
              <a:buNone/>
            </a:pPr>
            <a:r>
              <a:rPr lang="en-US" b="1" i="1" dirty="0" smtClean="0">
                <a:hlinkClick r:id="rId2"/>
              </a:rPr>
              <a:t>Two </a:t>
            </a:r>
            <a:r>
              <a:rPr lang="en-US" b="1" i="1" dirty="0">
                <a:hlinkClick r:id="rId2"/>
              </a:rPr>
              <a:t>Monkeys Were Paid Unequally Excerpt from </a:t>
            </a:r>
            <a:r>
              <a:rPr lang="en-US" b="1" i="1" dirty="0" err="1">
                <a:hlinkClick r:id="rId2"/>
              </a:rPr>
              <a:t>Frans</a:t>
            </a:r>
            <a:r>
              <a:rPr lang="en-US" b="1" dirty="0">
                <a:hlinkClick r:id="rId2"/>
              </a:rPr>
              <a:t> de Waal </a:t>
            </a:r>
            <a:r>
              <a:rPr lang="en-US" b="1" dirty="0" smtClean="0"/>
              <a:t>Ted Talk</a:t>
            </a:r>
            <a:endParaRPr lang="en-US" b="1" dirty="0"/>
          </a:p>
          <a:p>
            <a:pPr marL="0" indent="0">
              <a:buNone/>
            </a:pPr>
            <a:endParaRPr lang="en-US"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303160" y="180360"/>
              <a:ext cx="8562600" cy="1205640"/>
            </p14:xfrm>
          </p:contentPart>
        </mc:Choice>
        <mc:Fallback xmlns="">
          <p:pic>
            <p:nvPicPr>
              <p:cNvPr id="5" name="Ink 4"/>
              <p:cNvPicPr/>
              <p:nvPr/>
            </p:nvPicPr>
            <p:blipFill>
              <a:blip r:embed="rId4"/>
              <a:stretch>
                <a:fillRect/>
              </a:stretch>
            </p:blipFill>
            <p:spPr>
              <a:xfrm>
                <a:off x="282640" y="137880"/>
                <a:ext cx="8626680" cy="1283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393520" y="300960"/>
              <a:ext cx="8430120" cy="973440"/>
            </p14:xfrm>
          </p:contentPart>
        </mc:Choice>
        <mc:Fallback xmlns="">
          <p:pic>
            <p:nvPicPr>
              <p:cNvPr id="6" name="Ink 5"/>
              <p:cNvPicPr/>
              <p:nvPr/>
            </p:nvPicPr>
            <p:blipFill>
              <a:blip r:embed="rId6"/>
              <a:stretch>
                <a:fillRect/>
              </a:stretch>
            </p:blipFill>
            <p:spPr>
              <a:xfrm>
                <a:off x="347440" y="215280"/>
                <a:ext cx="8521560" cy="1151640"/>
              </a:xfrm>
              <a:prstGeom prst="rect">
                <a:avLst/>
              </a:prstGeom>
            </p:spPr>
          </p:pic>
        </mc:Fallback>
      </mc:AlternateContent>
      <p:pic>
        <p:nvPicPr>
          <p:cNvPr id="2050" name="Picture 2" descr="C:\Users\Elia\Desktop\t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1" y="1981200"/>
            <a:ext cx="4460240" cy="313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391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Reinforcement Summary</a:t>
            </a:r>
            <a:endParaRPr lang="en-US" dirty="0"/>
          </a:p>
        </p:txBody>
      </p:sp>
      <p:sp>
        <p:nvSpPr>
          <p:cNvPr id="3" name="Content Placeholder 2"/>
          <p:cNvSpPr>
            <a:spLocks noGrp="1"/>
          </p:cNvSpPr>
          <p:nvPr>
            <p:ph idx="1"/>
          </p:nvPr>
        </p:nvSpPr>
        <p:spPr/>
        <p:txBody>
          <a:bodyPr>
            <a:normAutofit fontScale="92500"/>
          </a:bodyPr>
          <a:lstStyle/>
          <a:p>
            <a:r>
              <a:rPr lang="en-US" dirty="0" smtClean="0"/>
              <a:t>“Careful consideration of reward effects reported in 128 experiments lead to the conclusion that tangible rewards tend to have a substantially negative effect on intrinsic motivation”.</a:t>
            </a:r>
          </a:p>
          <a:p>
            <a:r>
              <a:rPr lang="en-US" dirty="0" smtClean="0"/>
              <a:t>When institutions-families, schools, businesses, and athletic teams for example focus on the short term and opt to control peoples behavior, they do considerable long term damage.</a:t>
            </a:r>
          </a:p>
          <a:p>
            <a:pPr marL="0" indent="0">
              <a:buNone/>
            </a:pPr>
            <a:r>
              <a:rPr lang="en-US" dirty="0"/>
              <a:t> </a:t>
            </a:r>
            <a:r>
              <a:rPr lang="en-US" dirty="0" smtClean="0"/>
              <a:t>   Psychological Bulletin, 1999, </a:t>
            </a:r>
            <a:r>
              <a:rPr lang="en-US" dirty="0" err="1" smtClean="0"/>
              <a:t>Deci</a:t>
            </a:r>
            <a:r>
              <a:rPr lang="en-US" dirty="0" smtClean="0"/>
              <a:t>, et al</a:t>
            </a:r>
          </a:p>
          <a:p>
            <a:endParaRPr lang="en-US" dirty="0" smtClean="0"/>
          </a:p>
          <a:p>
            <a:pPr marL="0" indent="0">
              <a:buNone/>
            </a:pPr>
            <a:endParaRPr lang="en-US" dirty="0" smtClean="0"/>
          </a:p>
          <a:p>
            <a:endParaRPr lang="en-US"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1594518" y="496957"/>
              <a:ext cx="6066720" cy="788400"/>
            </p14:xfrm>
          </p:contentPart>
        </mc:Choice>
        <mc:Fallback xmlns="">
          <p:pic>
            <p:nvPicPr>
              <p:cNvPr id="4" name="Ink 3"/>
              <p:cNvPicPr/>
              <p:nvPr/>
            </p:nvPicPr>
            <p:blipFill>
              <a:blip r:embed="rId4"/>
              <a:stretch>
                <a:fillRect/>
              </a:stretch>
            </p:blipFill>
            <p:spPr>
              <a:xfrm>
                <a:off x="1543038" y="357997"/>
                <a:ext cx="6187680" cy="1050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1697478" y="658237"/>
              <a:ext cx="5766120" cy="527400"/>
            </p14:xfrm>
          </p:contentPart>
        </mc:Choice>
        <mc:Fallback xmlns="">
          <p:pic>
            <p:nvPicPr>
              <p:cNvPr id="5" name="Ink 4"/>
              <p:cNvPicPr/>
              <p:nvPr/>
            </p:nvPicPr>
            <p:blipFill>
              <a:blip r:embed="rId6"/>
              <a:stretch>
                <a:fillRect/>
              </a:stretch>
            </p:blipFill>
            <p:spPr>
              <a:xfrm>
                <a:off x="1647078" y="546997"/>
                <a:ext cx="5874840" cy="741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6070758" y="925717"/>
              <a:ext cx="1427040" cy="173520"/>
            </p14:xfrm>
          </p:contentPart>
        </mc:Choice>
        <mc:Fallback xmlns="">
          <p:pic>
            <p:nvPicPr>
              <p:cNvPr id="6" name="Ink 5"/>
              <p:cNvPicPr/>
              <p:nvPr/>
            </p:nvPicPr>
            <p:blipFill>
              <a:blip r:embed="rId8"/>
              <a:stretch>
                <a:fillRect/>
              </a:stretch>
            </p:blipFill>
            <p:spPr>
              <a:xfrm>
                <a:off x="6040158" y="838597"/>
                <a:ext cx="1499040" cy="355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1485400" y="418680"/>
              <a:ext cx="6256800" cy="960120"/>
            </p14:xfrm>
          </p:contentPart>
        </mc:Choice>
        <mc:Fallback xmlns="">
          <p:pic>
            <p:nvPicPr>
              <p:cNvPr id="8" name="Ink 7"/>
              <p:cNvPicPr/>
              <p:nvPr/>
            </p:nvPicPr>
            <p:blipFill>
              <a:blip r:embed="rId10"/>
              <a:stretch>
                <a:fillRect/>
              </a:stretch>
            </p:blipFill>
            <p:spPr>
              <a:xfrm>
                <a:off x="1445440" y="378720"/>
                <a:ext cx="6328800" cy="1040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1505200" y="484920"/>
              <a:ext cx="6161760" cy="689040"/>
            </p14:xfrm>
          </p:contentPart>
        </mc:Choice>
        <mc:Fallback xmlns="">
          <p:pic>
            <p:nvPicPr>
              <p:cNvPr id="9" name="Ink 8"/>
              <p:cNvPicPr/>
              <p:nvPr/>
            </p:nvPicPr>
            <p:blipFill>
              <a:blip r:embed="rId12"/>
              <a:stretch>
                <a:fillRect/>
              </a:stretch>
            </p:blipFill>
            <p:spPr>
              <a:xfrm>
                <a:off x="1464520" y="429840"/>
                <a:ext cx="6249240" cy="823320"/>
              </a:xfrm>
              <a:prstGeom prst="rect">
                <a:avLst/>
              </a:prstGeom>
            </p:spPr>
          </p:pic>
        </mc:Fallback>
      </mc:AlternateContent>
    </p:spTree>
    <p:extLst>
      <p:ext uri="{BB962C8B-B14F-4D97-AF65-F5344CB8AC3E}">
        <p14:creationId xmlns:p14="http://schemas.microsoft.com/office/powerpoint/2010/main" val="39078582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 y="4876800"/>
            <a:ext cx="7772400" cy="1600200"/>
          </a:xfrm>
        </p:spPr>
        <p:txBody>
          <a:bodyPr>
            <a:normAutofit fontScale="90000"/>
          </a:bodyPr>
          <a:lstStyle/>
          <a:p>
            <a:pPr eaLnBrk="1" hangingPunct="1"/>
            <a:r>
              <a:rPr lang="en-US" dirty="0" smtClean="0"/>
              <a:t>The beatings will continue until</a:t>
            </a:r>
            <a:br>
              <a:rPr lang="en-US" dirty="0" smtClean="0"/>
            </a:br>
            <a:r>
              <a:rPr lang="en-US" dirty="0" smtClean="0"/>
              <a:t>morale improves…How about punishment</a:t>
            </a:r>
          </a:p>
        </p:txBody>
      </p:sp>
      <p:pic>
        <p:nvPicPr>
          <p:cNvPr id="21506" name="Picture 3" descr="744px-Pirate_Flag_of#27587D.png                                0002D978MAC                            87E65A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5240338"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051610" y="6110077"/>
              <a:ext cx="2778480" cy="367920"/>
            </p14:xfrm>
          </p:contentPart>
        </mc:Choice>
        <mc:Fallback xmlns="">
          <p:pic>
            <p:nvPicPr>
              <p:cNvPr id="2" name="Ink 1"/>
              <p:cNvPicPr/>
              <p:nvPr/>
            </p:nvPicPr>
            <p:blipFill>
              <a:blip r:embed="rId4"/>
              <a:stretch>
                <a:fillRect/>
              </a:stretch>
            </p:blipFill>
            <p:spPr>
              <a:xfrm>
                <a:off x="2998330" y="5999197"/>
                <a:ext cx="2892240" cy="605160"/>
              </a:xfrm>
              <a:prstGeom prst="rect">
                <a:avLst/>
              </a:prstGeom>
            </p:spPr>
          </p:pic>
        </mc:Fallback>
      </mc:AlternateContent>
    </p:spTree>
    <p:extLst>
      <p:ext uri="{BB962C8B-B14F-4D97-AF65-F5344CB8AC3E}">
        <p14:creationId xmlns:p14="http://schemas.microsoft.com/office/powerpoint/2010/main" val="5665417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Unpredictable Results of Punishment</a:t>
            </a:r>
            <a:endParaRPr lang="en-US" dirty="0"/>
          </a:p>
        </p:txBody>
      </p:sp>
      <p:sp>
        <p:nvSpPr>
          <p:cNvPr id="3" name="Content Placeholder 2"/>
          <p:cNvSpPr>
            <a:spLocks noGrp="1"/>
          </p:cNvSpPr>
          <p:nvPr>
            <p:ph idx="1"/>
          </p:nvPr>
        </p:nvSpPr>
        <p:spPr>
          <a:xfrm>
            <a:off x="392980" y="1604448"/>
            <a:ext cx="8229600" cy="4885804"/>
          </a:xfrm>
        </p:spPr>
        <p:txBody>
          <a:bodyPr>
            <a:normAutofit lnSpcReduction="10000"/>
          </a:bodyPr>
          <a:lstStyle/>
          <a:p>
            <a:pPr marL="0" indent="0">
              <a:buNone/>
            </a:pPr>
            <a:r>
              <a:rPr lang="en-US" dirty="0" smtClean="0"/>
              <a:t># late-coming parents</a:t>
            </a:r>
          </a:p>
          <a:p>
            <a:pPr marL="0" indent="0">
              <a:buNone/>
            </a:pPr>
            <a:r>
              <a:rPr lang="en-US" dirty="0" smtClean="0"/>
              <a:t>      </a:t>
            </a:r>
            <a:r>
              <a:rPr lang="en-US" sz="2400" dirty="0" smtClean="0"/>
              <a:t>20                                                                                     </a:t>
            </a:r>
            <a:r>
              <a:rPr lang="en-US" sz="2400" dirty="0" err="1" smtClean="0"/>
              <a:t>exptl</a:t>
            </a:r>
            <a:endParaRPr lang="en-US" dirty="0"/>
          </a:p>
          <a:p>
            <a:pPr marL="0" indent="0">
              <a:buNone/>
            </a:pPr>
            <a:r>
              <a:rPr lang="en-US" dirty="0" smtClean="0"/>
              <a:t>                                        </a:t>
            </a:r>
            <a:r>
              <a:rPr lang="en-US" sz="2400" dirty="0" smtClean="0"/>
              <a:t>16.2                             17.2</a:t>
            </a:r>
            <a:endParaRPr lang="en-US" dirty="0" smtClean="0"/>
          </a:p>
          <a:p>
            <a:pPr marL="0" indent="0">
              <a:buNone/>
            </a:pPr>
            <a:r>
              <a:rPr lang="en-US" dirty="0"/>
              <a:t> </a:t>
            </a:r>
            <a:r>
              <a:rPr lang="en-US" dirty="0" smtClean="0"/>
              <a:t>     </a:t>
            </a:r>
            <a:r>
              <a:rPr lang="en-US" sz="2400" dirty="0" smtClean="0"/>
              <a:t>10</a:t>
            </a:r>
          </a:p>
          <a:p>
            <a:pPr marL="0" indent="0">
              <a:buNone/>
            </a:pPr>
            <a:r>
              <a:rPr lang="en-US" sz="2400" dirty="0" smtClean="0"/>
              <a:t>                                                                                                  control                             </a:t>
            </a:r>
            <a:endParaRPr lang="en-US" sz="2400" dirty="0"/>
          </a:p>
          <a:p>
            <a:pPr marL="0" indent="0">
              <a:buNone/>
            </a:pPr>
            <a:r>
              <a:rPr lang="en-US" sz="2400" dirty="0" smtClean="0"/>
              <a:t>                                                              9                               8</a:t>
            </a:r>
          </a:p>
          <a:p>
            <a:pPr marL="0" indent="0">
              <a:buNone/>
            </a:pPr>
            <a:endParaRPr lang="en-US" sz="2400" dirty="0"/>
          </a:p>
          <a:p>
            <a:pPr marL="0" indent="0">
              <a:buNone/>
            </a:pPr>
            <a:endParaRPr lang="en-US" sz="2400" dirty="0" smtClean="0"/>
          </a:p>
          <a:p>
            <a:pPr marL="0" indent="0">
              <a:buNone/>
            </a:pPr>
            <a:r>
              <a:rPr lang="en-US" sz="2400" dirty="0"/>
              <a:t> </a:t>
            </a:r>
            <a:r>
              <a:rPr lang="en-US" sz="2400" dirty="0" smtClean="0"/>
              <a:t>                                4               </a:t>
            </a:r>
            <a:r>
              <a:rPr lang="en-US" dirty="0" smtClean="0"/>
              <a:t>FINE               </a:t>
            </a:r>
            <a:r>
              <a:rPr lang="en-US" sz="2400" dirty="0" smtClean="0"/>
              <a:t>16                                                         </a:t>
            </a:r>
          </a:p>
          <a:p>
            <a:pPr marL="0" indent="0">
              <a:buNone/>
            </a:pPr>
            <a:r>
              <a:rPr lang="en-US" sz="2400" dirty="0"/>
              <a:t> </a:t>
            </a:r>
            <a:r>
              <a:rPr lang="en-US" sz="2400" dirty="0" smtClean="0"/>
              <a:t>         </a:t>
            </a:r>
            <a:endParaRPr lang="en-US" dirty="0" smtClean="0"/>
          </a:p>
        </p:txBody>
      </p:sp>
      <mc:AlternateContent xmlns:mc="http://schemas.openxmlformats.org/markup-compatibility/2006" xmlns:p14="http://schemas.microsoft.com/office/powerpoint/2010/main">
        <mc:Choice Requires="p14">
          <p:contentPart p14:bwMode="auto" r:id="rId3">
            <p14:nvContentPartPr>
              <p14:cNvPr id="23" name="Ink 22"/>
              <p14:cNvContentPartPr/>
              <p14:nvPr/>
            </p14:nvContentPartPr>
            <p14:xfrm>
              <a:off x="7551031" y="4780237"/>
              <a:ext cx="42840" cy="173160"/>
            </p14:xfrm>
          </p:contentPart>
        </mc:Choice>
        <mc:Fallback xmlns="">
          <p:pic>
            <p:nvPicPr>
              <p:cNvPr id="23" name="Ink 22"/>
              <p:cNvPicPr/>
              <p:nvPr/>
            </p:nvPicPr>
            <p:blipFill>
              <a:blip r:embed="rId12"/>
              <a:stretch>
                <a:fillRect/>
              </a:stretch>
            </p:blipFill>
            <p:spPr>
              <a:xfrm>
                <a:off x="7542391" y="4767277"/>
                <a:ext cx="64440" cy="190080"/>
              </a:xfrm>
              <a:prstGeom prst="rect">
                <a:avLst/>
              </a:prstGeom>
            </p:spPr>
          </p:pic>
        </mc:Fallback>
      </mc:AlternateContent>
      <p:sp>
        <p:nvSpPr>
          <p:cNvPr id="41" name="Oval 40"/>
          <p:cNvSpPr/>
          <p:nvPr/>
        </p:nvSpPr>
        <p:spPr>
          <a:xfrm>
            <a:off x="1165320" y="4860180"/>
            <a:ext cx="203760" cy="82080"/>
          </a:xfrm>
          <a:prstGeom prst="ellipse">
            <a:avLst/>
          </a:prstGeom>
          <a:noFill/>
          <a:ln w="30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mc:AlternateContent xmlns:mc="http://schemas.openxmlformats.org/markup-compatibility/2006" xmlns:p14="http://schemas.microsoft.com/office/powerpoint/2010/main">
        <mc:Choice Requires="p14">
          <p:contentPart p14:bwMode="auto" r:id="rId13">
            <p14:nvContentPartPr>
              <p14:cNvPr id="104" name="Ink 103"/>
              <p14:cNvContentPartPr/>
              <p14:nvPr/>
            </p14:nvContentPartPr>
            <p14:xfrm>
              <a:off x="2240311" y="2772157"/>
              <a:ext cx="1950480" cy="975240"/>
            </p14:xfrm>
          </p:contentPart>
        </mc:Choice>
        <mc:Fallback xmlns="">
          <p:pic>
            <p:nvPicPr>
              <p:cNvPr id="104" name="Ink 103"/>
              <p:cNvPicPr/>
              <p:nvPr/>
            </p:nvPicPr>
            <p:blipFill>
              <a:blip r:embed="rId18"/>
              <a:stretch>
                <a:fillRect/>
              </a:stretch>
            </p:blipFill>
            <p:spPr>
              <a:xfrm>
                <a:off x="2233471" y="2768197"/>
                <a:ext cx="1961280" cy="986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6" name="Ink 105"/>
              <p14:cNvContentPartPr/>
              <p14:nvPr/>
            </p14:nvContentPartPr>
            <p14:xfrm>
              <a:off x="4573831" y="2457157"/>
              <a:ext cx="2168640" cy="200160"/>
            </p14:xfrm>
          </p:contentPart>
        </mc:Choice>
        <mc:Fallback xmlns="">
          <p:pic>
            <p:nvPicPr>
              <p:cNvPr id="106" name="Ink 105"/>
              <p:cNvPicPr/>
              <p:nvPr/>
            </p:nvPicPr>
            <p:blipFill>
              <a:blip r:embed="rId20"/>
              <a:stretch>
                <a:fillRect/>
              </a:stretch>
            </p:blipFill>
            <p:spPr>
              <a:xfrm>
                <a:off x="4566631" y="2448157"/>
                <a:ext cx="2181240" cy="218160"/>
              </a:xfrm>
              <a:prstGeom prst="rect">
                <a:avLst/>
              </a:prstGeom>
            </p:spPr>
          </p:pic>
        </mc:Fallback>
      </mc:AlternateContent>
      <p:sp>
        <p:nvSpPr>
          <p:cNvPr id="128" name="Oval 127"/>
          <p:cNvSpPr/>
          <p:nvPr/>
        </p:nvSpPr>
        <p:spPr>
          <a:xfrm rot="-1371600">
            <a:off x="1726559" y="3762332"/>
            <a:ext cx="150842" cy="78896"/>
          </a:xfrm>
          <a:prstGeom prst="ellipse">
            <a:avLst/>
          </a:prstGeom>
          <a:noFill/>
          <a:ln w="30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31" name="Oval 130"/>
          <p:cNvSpPr/>
          <p:nvPr/>
        </p:nvSpPr>
        <p:spPr>
          <a:xfrm>
            <a:off x="1730160" y="3916080"/>
            <a:ext cx="120240" cy="120600"/>
          </a:xfrm>
          <a:prstGeom prst="ellipse">
            <a:avLst/>
          </a:prstGeom>
          <a:noFill/>
          <a:ln w="30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mc:AlternateContent xmlns:mc="http://schemas.openxmlformats.org/markup-compatibility/2006" xmlns:p14="http://schemas.microsoft.com/office/powerpoint/2010/main">
        <mc:Choice Requires="p14">
          <p:contentPart p14:bwMode="auto" r:id="rId21">
            <p14:nvContentPartPr>
              <p14:cNvPr id="137" name="Ink 136"/>
              <p14:cNvContentPartPr/>
              <p14:nvPr/>
            </p14:nvContentPartPr>
            <p14:xfrm>
              <a:off x="4250551" y="2593237"/>
              <a:ext cx="592200" cy="1214280"/>
            </p14:xfrm>
          </p:contentPart>
        </mc:Choice>
        <mc:Fallback xmlns="">
          <p:pic>
            <p:nvPicPr>
              <p:cNvPr id="137" name="Ink 136"/>
              <p:cNvPicPr/>
              <p:nvPr/>
            </p:nvPicPr>
            <p:blipFill>
              <a:blip r:embed="rId22"/>
              <a:stretch>
                <a:fillRect/>
              </a:stretch>
            </p:blipFill>
            <p:spPr>
              <a:xfrm>
                <a:off x="4237951" y="2579917"/>
                <a:ext cx="618840" cy="1678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0" name="Ink 139"/>
              <p14:cNvContentPartPr/>
              <p14:nvPr/>
            </p14:nvContentPartPr>
            <p14:xfrm>
              <a:off x="1570500" y="3584411"/>
              <a:ext cx="1161000" cy="1267560"/>
            </p14:xfrm>
          </p:contentPart>
        </mc:Choice>
        <mc:Fallback xmlns="">
          <p:pic>
            <p:nvPicPr>
              <p:cNvPr id="140" name="Ink 139"/>
              <p:cNvPicPr/>
              <p:nvPr/>
            </p:nvPicPr>
            <p:blipFill>
              <a:blip r:embed="rId26"/>
              <a:stretch>
                <a:fillRect/>
              </a:stretch>
            </p:blipFill>
            <p:spPr>
              <a:xfrm>
                <a:off x="916380" y="3495131"/>
                <a:ext cx="1826280" cy="1368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3" name="Ink 142"/>
              <p14:cNvContentPartPr/>
              <p14:nvPr/>
            </p14:nvContentPartPr>
            <p14:xfrm>
              <a:off x="1963831" y="2342677"/>
              <a:ext cx="829440" cy="2697480"/>
            </p14:xfrm>
          </p:contentPart>
        </mc:Choice>
        <mc:Fallback xmlns="">
          <p:pic>
            <p:nvPicPr>
              <p:cNvPr id="143" name="Ink 142"/>
              <p:cNvPicPr/>
              <p:nvPr/>
            </p:nvPicPr>
            <p:blipFill>
              <a:blip r:embed="rId28"/>
              <a:stretch>
                <a:fillRect/>
              </a:stretch>
            </p:blipFill>
            <p:spPr>
              <a:xfrm>
                <a:off x="717871" y="1820677"/>
                <a:ext cx="3715200" cy="3229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0" name="Ink 149"/>
              <p14:cNvContentPartPr/>
              <p14:nvPr/>
            </p14:nvContentPartPr>
            <p14:xfrm>
              <a:off x="2059231" y="3602317"/>
              <a:ext cx="4981320" cy="270000"/>
            </p14:xfrm>
          </p:contentPart>
        </mc:Choice>
        <mc:Fallback xmlns="">
          <p:pic>
            <p:nvPicPr>
              <p:cNvPr id="150" name="Ink 149"/>
              <p:cNvPicPr/>
              <p:nvPr/>
            </p:nvPicPr>
            <p:blipFill>
              <a:blip r:embed="rId30"/>
              <a:stretch>
                <a:fillRect/>
              </a:stretch>
            </p:blipFill>
            <p:spPr>
              <a:xfrm>
                <a:off x="2052391" y="3595477"/>
                <a:ext cx="4993560" cy="286200"/>
              </a:xfrm>
              <a:prstGeom prst="rect">
                <a:avLst/>
              </a:prstGeom>
            </p:spPr>
          </p:pic>
        </mc:Fallback>
      </mc:AlternateContent>
      <p:sp>
        <p:nvSpPr>
          <p:cNvPr id="173" name="Oval 172"/>
          <p:cNvSpPr/>
          <p:nvPr/>
        </p:nvSpPr>
        <p:spPr>
          <a:xfrm rot="-945600">
            <a:off x="6917080" y="4058157"/>
            <a:ext cx="124121" cy="72246"/>
          </a:xfrm>
          <a:prstGeom prst="ellipse">
            <a:avLst/>
          </a:prstGeom>
          <a:noFill/>
          <a:ln w="30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mc:AlternateContent xmlns:mc="http://schemas.openxmlformats.org/markup-compatibility/2006" xmlns:p14="http://schemas.microsoft.com/office/powerpoint/2010/main">
        <mc:Choice Requires="p14">
          <p:contentPart p14:bwMode="auto" r:id="rId31">
            <p14:nvContentPartPr>
              <p14:cNvPr id="174" name="Ink 173"/>
              <p14:cNvContentPartPr/>
              <p14:nvPr/>
            </p14:nvContentPartPr>
            <p14:xfrm>
              <a:off x="6172231" y="3083917"/>
              <a:ext cx="98640" cy="1901160"/>
            </p14:xfrm>
          </p:contentPart>
        </mc:Choice>
        <mc:Fallback xmlns="">
          <p:pic>
            <p:nvPicPr>
              <p:cNvPr id="174" name="Ink 173"/>
              <p:cNvPicPr/>
              <p:nvPr/>
            </p:nvPicPr>
            <p:blipFill>
              <a:blip r:embed="rId32"/>
              <a:stretch>
                <a:fillRect/>
              </a:stretch>
            </p:blipFill>
            <p:spPr>
              <a:xfrm>
                <a:off x="6158551" y="3072397"/>
                <a:ext cx="124200" cy="19177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9" name="Ink 178"/>
              <p14:cNvContentPartPr/>
              <p14:nvPr/>
            </p14:nvContentPartPr>
            <p14:xfrm>
              <a:off x="6901951" y="3770797"/>
              <a:ext cx="125280" cy="80640"/>
            </p14:xfrm>
          </p:contentPart>
        </mc:Choice>
        <mc:Fallback xmlns="">
          <p:pic>
            <p:nvPicPr>
              <p:cNvPr id="179" name="Ink 178"/>
              <p:cNvPicPr/>
              <p:nvPr/>
            </p:nvPicPr>
            <p:blipFill>
              <a:blip r:embed="rId34"/>
              <a:stretch>
                <a:fillRect/>
              </a:stretch>
            </p:blipFill>
            <p:spPr>
              <a:xfrm>
                <a:off x="6881791" y="3719677"/>
                <a:ext cx="906840" cy="608400"/>
              </a:xfrm>
              <a:prstGeom prst="rect">
                <a:avLst/>
              </a:prstGeom>
            </p:spPr>
          </p:pic>
        </mc:Fallback>
      </mc:AlternateContent>
      <p:sp>
        <p:nvSpPr>
          <p:cNvPr id="184" name="Oval 183"/>
          <p:cNvSpPr/>
          <p:nvPr/>
        </p:nvSpPr>
        <p:spPr>
          <a:xfrm>
            <a:off x="1791000" y="3402360"/>
            <a:ext cx="77400" cy="77400"/>
          </a:xfrm>
          <a:prstGeom prst="ellipse">
            <a:avLst/>
          </a:prstGeom>
          <a:noFill/>
          <a:ln w="30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mc:AlternateContent xmlns:mc="http://schemas.openxmlformats.org/markup-compatibility/2006" xmlns:p14="http://schemas.microsoft.com/office/powerpoint/2010/main">
        <mc:Choice Requires="p14">
          <p:contentPart p14:bwMode="auto" r:id="rId35">
            <p14:nvContentPartPr>
              <p14:cNvPr id="196" name="Ink 195"/>
              <p14:cNvContentPartPr/>
              <p14:nvPr/>
            </p14:nvContentPartPr>
            <p14:xfrm>
              <a:off x="3715231" y="1864237"/>
              <a:ext cx="360" cy="360"/>
            </p14:xfrm>
          </p:contentPart>
        </mc:Choice>
        <mc:Fallback xmlns="">
          <p:pic>
            <p:nvPicPr>
              <p:cNvPr id="196" name="Ink 195"/>
              <p:cNvPicPr/>
              <p:nvPr/>
            </p:nvPicPr>
            <p:blipFill>
              <a:blip r:embed="rId36"/>
              <a:stretch>
                <a:fillRect/>
              </a:stretch>
            </p:blipFill>
            <p:spPr>
              <a:xfrm>
                <a:off x="3700111" y="1849117"/>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 name="Ink 3"/>
              <p14:cNvContentPartPr/>
              <p14:nvPr/>
            </p14:nvContentPartPr>
            <p14:xfrm>
              <a:off x="2222311" y="2354557"/>
              <a:ext cx="5524200" cy="1446480"/>
            </p14:xfrm>
          </p:contentPart>
        </mc:Choice>
        <mc:Fallback xmlns="">
          <p:pic>
            <p:nvPicPr>
              <p:cNvPr id="4" name="Ink 3"/>
              <p:cNvPicPr/>
              <p:nvPr/>
            </p:nvPicPr>
            <p:blipFill>
              <a:blip r:embed="rId38"/>
              <a:stretch>
                <a:fillRect/>
              </a:stretch>
            </p:blipFill>
            <p:spPr>
              <a:xfrm>
                <a:off x="2202151" y="2285797"/>
                <a:ext cx="5578200" cy="15559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2" name="Ink 11"/>
              <p14:cNvContentPartPr/>
              <p14:nvPr/>
            </p14:nvContentPartPr>
            <p14:xfrm>
              <a:off x="1334560" y="90000"/>
              <a:ext cx="6712560" cy="1437480"/>
            </p14:xfrm>
          </p:contentPart>
        </mc:Choice>
        <mc:Fallback xmlns="">
          <p:pic>
            <p:nvPicPr>
              <p:cNvPr id="12" name="Ink 11"/>
              <p:cNvPicPr/>
              <p:nvPr/>
            </p:nvPicPr>
            <p:blipFill>
              <a:blip r:embed="rId42"/>
              <a:stretch>
                <a:fillRect/>
              </a:stretch>
            </p:blipFill>
            <p:spPr>
              <a:xfrm>
                <a:off x="1296760" y="51480"/>
                <a:ext cx="6788520" cy="15112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7" name="Ink 16"/>
              <p14:cNvContentPartPr/>
              <p14:nvPr/>
            </p14:nvContentPartPr>
            <p14:xfrm>
              <a:off x="1345360" y="182520"/>
              <a:ext cx="6618240" cy="705600"/>
            </p14:xfrm>
          </p:contentPart>
        </mc:Choice>
        <mc:Fallback xmlns="">
          <p:pic>
            <p:nvPicPr>
              <p:cNvPr id="17" name="Ink 16"/>
              <p:cNvPicPr/>
              <p:nvPr/>
            </p:nvPicPr>
            <p:blipFill>
              <a:blip r:embed="rId44"/>
              <a:stretch>
                <a:fillRect/>
              </a:stretch>
            </p:blipFill>
            <p:spPr>
              <a:xfrm>
                <a:off x="1301080" y="96120"/>
                <a:ext cx="6704640" cy="8802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8" name="Ink 17"/>
              <p14:cNvContentPartPr/>
              <p14:nvPr/>
            </p14:nvContentPartPr>
            <p14:xfrm>
              <a:off x="3013600" y="912960"/>
              <a:ext cx="2988360" cy="535320"/>
            </p14:xfrm>
          </p:contentPart>
        </mc:Choice>
        <mc:Fallback xmlns="">
          <p:pic>
            <p:nvPicPr>
              <p:cNvPr id="18" name="Ink 17"/>
              <p:cNvPicPr/>
              <p:nvPr/>
            </p:nvPicPr>
            <p:blipFill>
              <a:blip r:embed="rId46"/>
              <a:stretch>
                <a:fillRect/>
              </a:stretch>
            </p:blipFill>
            <p:spPr>
              <a:xfrm>
                <a:off x="2965000" y="802800"/>
                <a:ext cx="3088080" cy="729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5" name="Ink 14"/>
              <p14:cNvContentPartPr/>
              <p14:nvPr/>
            </p14:nvContentPartPr>
            <p14:xfrm>
              <a:off x="1601530" y="2285077"/>
              <a:ext cx="6993000" cy="2793240"/>
            </p14:xfrm>
          </p:contentPart>
        </mc:Choice>
        <mc:Fallback xmlns="">
          <p:pic>
            <p:nvPicPr>
              <p:cNvPr id="15" name="Ink 14"/>
              <p:cNvPicPr/>
              <p:nvPr/>
            </p:nvPicPr>
            <p:blipFill>
              <a:blip r:embed="rId48"/>
              <a:stretch>
                <a:fillRect/>
              </a:stretch>
            </p:blipFill>
            <p:spPr>
              <a:xfrm>
                <a:off x="1584610" y="2269957"/>
                <a:ext cx="7031160" cy="28292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9" name="Ink 18"/>
              <p14:cNvContentPartPr/>
              <p14:nvPr/>
            </p14:nvContentPartPr>
            <p14:xfrm>
              <a:off x="6720370" y="2415757"/>
              <a:ext cx="145800" cy="100080"/>
            </p14:xfrm>
          </p:contentPart>
        </mc:Choice>
        <mc:Fallback xmlns="">
          <p:pic>
            <p:nvPicPr>
              <p:cNvPr id="19" name="Ink 18"/>
              <p:cNvPicPr/>
              <p:nvPr/>
            </p:nvPicPr>
            <p:blipFill>
              <a:blip r:embed="rId50"/>
              <a:stretch>
                <a:fillRect/>
              </a:stretch>
            </p:blipFill>
            <p:spPr>
              <a:xfrm>
                <a:off x="6711010" y="2404597"/>
                <a:ext cx="165600" cy="120960"/>
              </a:xfrm>
              <a:prstGeom prst="rect">
                <a:avLst/>
              </a:prstGeom>
            </p:spPr>
          </p:pic>
        </mc:Fallback>
      </mc:AlternateContent>
    </p:spTree>
    <p:extLst>
      <p:ext uri="{BB962C8B-B14F-4D97-AF65-F5344CB8AC3E}">
        <p14:creationId xmlns:p14="http://schemas.microsoft.com/office/powerpoint/2010/main" val="2473457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14368061"/>
              </p:ext>
            </p:extLst>
          </p:nvPr>
        </p:nvGraphicFramePr>
        <p:xfrm>
          <a:off x="1396999" y="1847057"/>
          <a:ext cx="4499428" cy="2394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2381018099"/>
              </p:ext>
            </p:extLst>
          </p:nvPr>
        </p:nvGraphicFramePr>
        <p:xfrm>
          <a:off x="-762000" y="2412998"/>
          <a:ext cx="3156857" cy="19594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Right Arrow 9"/>
          <p:cNvSpPr/>
          <p:nvPr/>
        </p:nvSpPr>
        <p:spPr>
          <a:xfrm rot="1491598">
            <a:off x="1915365" y="2527142"/>
            <a:ext cx="635000" cy="41728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1425658" y="5150311"/>
            <a:ext cx="1410444" cy="783580"/>
            <a:chOff x="873206" y="239"/>
            <a:chExt cx="1410444" cy="783580"/>
          </a:xfrm>
          <a:solidFill>
            <a:srgbClr val="008000"/>
          </a:solidFill>
        </p:grpSpPr>
        <p:sp>
          <p:nvSpPr>
            <p:cNvPr id="13" name="Rounded Rectangle 12"/>
            <p:cNvSpPr/>
            <p:nvPr/>
          </p:nvSpPr>
          <p:spPr>
            <a:xfrm>
              <a:off x="873206" y="239"/>
              <a:ext cx="1410444" cy="783580"/>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Rounded Rectangle 4"/>
            <p:cNvSpPr/>
            <p:nvPr/>
          </p:nvSpPr>
          <p:spPr>
            <a:xfrm>
              <a:off x="896156" y="23189"/>
              <a:ext cx="1364544" cy="7376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Problem</a:t>
              </a:r>
            </a:p>
            <a:p>
              <a:pPr lvl="0" algn="ctr" defTabSz="844550">
                <a:lnSpc>
                  <a:spcPct val="90000"/>
                </a:lnSpc>
                <a:spcBef>
                  <a:spcPct val="0"/>
                </a:spcBef>
                <a:spcAft>
                  <a:spcPct val="35000"/>
                </a:spcAft>
              </a:pPr>
              <a:r>
                <a:rPr lang="en-US" sz="1900" dirty="0" smtClean="0"/>
                <a:t>Solving</a:t>
              </a:r>
              <a:endParaRPr lang="en-US" sz="1900" kern="1200" dirty="0"/>
            </a:p>
          </p:txBody>
        </p:sp>
      </p:grpSp>
      <p:grpSp>
        <p:nvGrpSpPr>
          <p:cNvPr id="15" name="Group 14"/>
          <p:cNvGrpSpPr/>
          <p:nvPr/>
        </p:nvGrpSpPr>
        <p:grpSpPr>
          <a:xfrm>
            <a:off x="4485983" y="5196211"/>
            <a:ext cx="1410444" cy="783580"/>
            <a:chOff x="873206" y="239"/>
            <a:chExt cx="1410444" cy="783580"/>
          </a:xfrm>
          <a:solidFill>
            <a:srgbClr val="008000"/>
          </a:solidFill>
        </p:grpSpPr>
        <p:sp>
          <p:nvSpPr>
            <p:cNvPr id="16" name="Rounded Rectangle 15"/>
            <p:cNvSpPr/>
            <p:nvPr/>
          </p:nvSpPr>
          <p:spPr>
            <a:xfrm>
              <a:off x="873206" y="239"/>
              <a:ext cx="1410444" cy="783580"/>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Rounded Rectangle 4"/>
            <p:cNvSpPr/>
            <p:nvPr/>
          </p:nvSpPr>
          <p:spPr>
            <a:xfrm>
              <a:off x="896156" y="23189"/>
              <a:ext cx="1364544" cy="7376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De-</a:t>
              </a:r>
            </a:p>
            <a:p>
              <a:pPr lvl="0" algn="ctr" defTabSz="844550">
                <a:lnSpc>
                  <a:spcPct val="90000"/>
                </a:lnSpc>
                <a:spcBef>
                  <a:spcPct val="0"/>
                </a:spcBef>
                <a:spcAft>
                  <a:spcPct val="35000"/>
                </a:spcAft>
              </a:pPr>
              <a:r>
                <a:rPr lang="en-US" sz="1900" dirty="0" smtClean="0"/>
                <a:t>Escalation</a:t>
              </a:r>
              <a:endParaRPr lang="en-US" sz="1900" kern="1200" dirty="0"/>
            </a:p>
          </p:txBody>
        </p:sp>
      </p:grpSp>
      <p:sp>
        <p:nvSpPr>
          <p:cNvPr id="18" name="Right Arrow 17"/>
          <p:cNvSpPr/>
          <p:nvPr/>
        </p:nvSpPr>
        <p:spPr>
          <a:xfrm rot="6595347">
            <a:off x="2117725" y="4424521"/>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3500352">
            <a:off x="4359997" y="4434689"/>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5385141" y="2530505"/>
            <a:ext cx="1410444" cy="783580"/>
            <a:chOff x="873206" y="239"/>
            <a:chExt cx="1410444" cy="783580"/>
          </a:xfrm>
          <a:solidFill>
            <a:schemeClr val="accent2">
              <a:lumMod val="75000"/>
            </a:schemeClr>
          </a:solidFill>
        </p:grpSpPr>
        <p:sp>
          <p:nvSpPr>
            <p:cNvPr id="22" name="Rounded Rectangle 21"/>
            <p:cNvSpPr/>
            <p:nvPr/>
          </p:nvSpPr>
          <p:spPr>
            <a:xfrm>
              <a:off x="873206" y="239"/>
              <a:ext cx="1410444" cy="783580"/>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3" name="Rounded Rectangle 4"/>
            <p:cNvSpPr/>
            <p:nvPr/>
          </p:nvSpPr>
          <p:spPr>
            <a:xfrm>
              <a:off x="896156" y="23189"/>
              <a:ext cx="1364544" cy="7376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Behavior</a:t>
              </a:r>
              <a:endParaRPr lang="en-US" sz="1900" kern="1200" dirty="0"/>
            </a:p>
          </p:txBody>
        </p:sp>
      </p:grpSp>
      <p:grpSp>
        <p:nvGrpSpPr>
          <p:cNvPr id="24" name="Group 23"/>
          <p:cNvGrpSpPr/>
          <p:nvPr/>
        </p:nvGrpSpPr>
        <p:grpSpPr>
          <a:xfrm>
            <a:off x="7733556" y="2484605"/>
            <a:ext cx="1410444" cy="783580"/>
            <a:chOff x="873206" y="239"/>
            <a:chExt cx="1410444" cy="783580"/>
          </a:xfrm>
        </p:grpSpPr>
        <p:sp>
          <p:nvSpPr>
            <p:cNvPr id="25" name="Rounded Rectangle 24"/>
            <p:cNvSpPr/>
            <p:nvPr/>
          </p:nvSpPr>
          <p:spPr>
            <a:xfrm>
              <a:off x="873206" y="239"/>
              <a:ext cx="1410444" cy="78358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6" name="Rounded Rectangle 4"/>
            <p:cNvSpPr/>
            <p:nvPr/>
          </p:nvSpPr>
          <p:spPr>
            <a:xfrm>
              <a:off x="873206" y="23189"/>
              <a:ext cx="1387494" cy="737680"/>
            </a:xfrm>
            <a:prstGeom prst="rect">
              <a:avLst/>
            </a:prstGeom>
            <a:solidFill>
              <a:srgbClr val="008000"/>
            </a:solid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kern="1200" dirty="0" smtClean="0"/>
                <a:t>Consequence</a:t>
              </a:r>
              <a:endParaRPr lang="en-US" sz="1600" kern="1200" dirty="0"/>
            </a:p>
          </p:txBody>
        </p:sp>
      </p:grpSp>
      <p:sp>
        <p:nvSpPr>
          <p:cNvPr id="27" name="Right Arrow 26"/>
          <p:cNvSpPr/>
          <p:nvPr/>
        </p:nvSpPr>
        <p:spPr>
          <a:xfrm>
            <a:off x="7002706" y="2726690"/>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p:cNvSpPr/>
          <p:nvPr/>
        </p:nvSpPr>
        <p:spPr>
          <a:xfrm>
            <a:off x="4704241" y="2692741"/>
            <a:ext cx="635000" cy="417286"/>
          </a:xfrm>
          <a:prstGeom prst="right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76083" y="3787595"/>
            <a:ext cx="1410444" cy="783580"/>
            <a:chOff x="873206" y="239"/>
            <a:chExt cx="1410444" cy="783580"/>
          </a:xfrm>
        </p:grpSpPr>
        <p:sp>
          <p:nvSpPr>
            <p:cNvPr id="33" name="Rounded Rectangle 32"/>
            <p:cNvSpPr/>
            <p:nvPr/>
          </p:nvSpPr>
          <p:spPr>
            <a:xfrm>
              <a:off x="873206" y="239"/>
              <a:ext cx="1410444" cy="78358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4" name="Rounded Rectangle 4"/>
            <p:cNvSpPr/>
            <p:nvPr/>
          </p:nvSpPr>
          <p:spPr>
            <a:xfrm>
              <a:off x="873206" y="23189"/>
              <a:ext cx="1387494" cy="737680"/>
            </a:xfrm>
            <a:prstGeom prst="rect">
              <a:avLst/>
            </a:prstGeom>
            <a:solidFill>
              <a:srgbClr val="008000"/>
            </a:solid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Proactive Strategies</a:t>
              </a:r>
              <a:endParaRPr lang="en-US" sz="1600" kern="1200" dirty="0"/>
            </a:p>
          </p:txBody>
        </p:sp>
      </p:grpSp>
      <p:sp>
        <p:nvSpPr>
          <p:cNvPr id="37" name="Right Arrow 4"/>
          <p:cNvSpPr/>
          <p:nvPr/>
        </p:nvSpPr>
        <p:spPr>
          <a:xfrm rot="18040160">
            <a:off x="6039104" y="4130445"/>
            <a:ext cx="289585" cy="177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p:txBody>
      </p:sp>
      <p:sp>
        <p:nvSpPr>
          <p:cNvPr id="38" name="Right Arrow 37"/>
          <p:cNvSpPr/>
          <p:nvPr/>
        </p:nvSpPr>
        <p:spPr>
          <a:xfrm rot="6462780">
            <a:off x="539850" y="3127674"/>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368300"/>
            <a:ext cx="9212829" cy="707886"/>
          </a:xfrm>
          <a:prstGeom prst="rect">
            <a:avLst/>
          </a:prstGeom>
          <a:noFill/>
        </p:spPr>
        <p:txBody>
          <a:bodyPr wrap="none" rtlCol="0">
            <a:spAutoFit/>
          </a:bodyPr>
          <a:lstStyle/>
          <a:p>
            <a:r>
              <a:rPr lang="en-US" sz="4000" dirty="0" smtClean="0">
                <a:latin typeface="Comic Sans MS"/>
                <a:cs typeface="Comic Sans MS"/>
              </a:rPr>
              <a:t>The Map of Strategic Self Regulation</a:t>
            </a:r>
            <a:endParaRPr lang="en-US" sz="4000" dirty="0">
              <a:latin typeface="Comic Sans MS"/>
              <a:cs typeface="Comic Sans MS"/>
            </a:endParaRPr>
          </a:p>
        </p:txBody>
      </p:sp>
      <p:sp>
        <p:nvSpPr>
          <p:cNvPr id="5" name="TextBox 4"/>
          <p:cNvSpPr txBox="1"/>
          <p:nvPr/>
        </p:nvSpPr>
        <p:spPr>
          <a:xfrm>
            <a:off x="7248418" y="5630183"/>
            <a:ext cx="1963248" cy="369332"/>
          </a:xfrm>
          <a:prstGeom prst="rect">
            <a:avLst/>
          </a:prstGeom>
          <a:noFill/>
        </p:spPr>
        <p:txBody>
          <a:bodyPr wrap="none" rtlCol="0">
            <a:spAutoFit/>
          </a:bodyPr>
          <a:lstStyle/>
          <a:p>
            <a:r>
              <a:rPr lang="en-US" dirty="0" smtClean="0"/>
              <a:t>Causes of Behavior</a:t>
            </a:r>
            <a:endParaRPr lang="en-US" dirty="0"/>
          </a:p>
        </p:txBody>
      </p:sp>
      <p:sp>
        <p:nvSpPr>
          <p:cNvPr id="43" name="Oval 42"/>
          <p:cNvSpPr/>
          <p:nvPr/>
        </p:nvSpPr>
        <p:spPr>
          <a:xfrm>
            <a:off x="6844760" y="6164457"/>
            <a:ext cx="359239" cy="328631"/>
          </a:xfrm>
          <a:prstGeom prst="ellipse">
            <a:avLst/>
          </a:prstGeom>
          <a:solidFill>
            <a:srgbClr val="008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TextBox 5"/>
          <p:cNvSpPr txBox="1"/>
          <p:nvPr/>
        </p:nvSpPr>
        <p:spPr>
          <a:xfrm>
            <a:off x="7248418" y="6123756"/>
            <a:ext cx="1441420" cy="369332"/>
          </a:xfrm>
          <a:prstGeom prst="rect">
            <a:avLst/>
          </a:prstGeom>
          <a:noFill/>
        </p:spPr>
        <p:txBody>
          <a:bodyPr wrap="none" rtlCol="0">
            <a:spAutoFit/>
          </a:bodyPr>
          <a:lstStyle/>
          <a:p>
            <a:r>
              <a:rPr lang="en-US" dirty="0" smtClean="0"/>
              <a:t>Interventions</a:t>
            </a:r>
            <a:endParaRPr lang="en-US" dirty="0"/>
          </a:p>
        </p:txBody>
      </p:sp>
      <p:grpSp>
        <p:nvGrpSpPr>
          <p:cNvPr id="40" name="Group 39"/>
          <p:cNvGrpSpPr/>
          <p:nvPr/>
        </p:nvGrpSpPr>
        <p:grpSpPr>
          <a:xfrm>
            <a:off x="503104" y="1326106"/>
            <a:ext cx="1408742" cy="1455001"/>
            <a:chOff x="947802" y="1354328"/>
            <a:chExt cx="1040273" cy="1040273"/>
          </a:xfrm>
        </p:grpSpPr>
        <p:sp>
          <p:nvSpPr>
            <p:cNvPr id="41" name="Oval 40"/>
            <p:cNvSpPr/>
            <p:nvPr/>
          </p:nvSpPr>
          <p:spPr>
            <a:xfrm>
              <a:off x="947802" y="1354328"/>
              <a:ext cx="1040273" cy="1040273"/>
            </a:xfrm>
            <a:prstGeom prst="ellipse">
              <a:avLst/>
            </a:prstGeom>
            <a:solidFill>
              <a:srgbClr val="FFFF00"/>
            </a:solid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2" name="Oval 4"/>
            <p:cNvSpPr/>
            <p:nvPr/>
          </p:nvSpPr>
          <p:spPr>
            <a:xfrm>
              <a:off x="1100146" y="1506672"/>
              <a:ext cx="735585" cy="73558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rPr>
                <a:t>Background</a:t>
              </a:r>
            </a:p>
            <a:p>
              <a:pPr lvl="0" algn="ctr" defTabSz="533400">
                <a:lnSpc>
                  <a:spcPct val="90000"/>
                </a:lnSpc>
                <a:spcBef>
                  <a:spcPct val="0"/>
                </a:spcBef>
                <a:spcAft>
                  <a:spcPct val="35000"/>
                </a:spcAft>
              </a:pPr>
              <a:r>
                <a:rPr lang="en-US" sz="1200" b="1" dirty="0" smtClean="0">
                  <a:solidFill>
                    <a:schemeClr val="tx1"/>
                  </a:solidFill>
                </a:rPr>
                <a:t>Noise</a:t>
              </a:r>
              <a:endParaRPr lang="en-US" sz="1200" b="1" i="0" kern="1200" dirty="0">
                <a:solidFill>
                  <a:schemeClr val="tx1"/>
                </a:solidFill>
              </a:endParaRPr>
            </a:p>
          </p:txBody>
        </p:sp>
      </p:grpSp>
      <p:grpSp>
        <p:nvGrpSpPr>
          <p:cNvPr id="44" name="Group 43"/>
          <p:cNvGrpSpPr/>
          <p:nvPr/>
        </p:nvGrpSpPr>
        <p:grpSpPr>
          <a:xfrm>
            <a:off x="6814711" y="5589492"/>
            <a:ext cx="433707" cy="454533"/>
            <a:chOff x="947802" y="1354328"/>
            <a:chExt cx="1040273" cy="1040273"/>
          </a:xfrm>
        </p:grpSpPr>
        <p:sp>
          <p:nvSpPr>
            <p:cNvPr id="45" name="Oval 44"/>
            <p:cNvSpPr/>
            <p:nvPr/>
          </p:nvSpPr>
          <p:spPr>
            <a:xfrm>
              <a:off x="947802" y="1354328"/>
              <a:ext cx="1040273" cy="1040273"/>
            </a:xfrm>
            <a:prstGeom prst="ellipse">
              <a:avLst/>
            </a:prstGeom>
            <a:solidFill>
              <a:srgbClr val="FFFF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6" name="Oval 4"/>
            <p:cNvSpPr/>
            <p:nvPr/>
          </p:nvSpPr>
          <p:spPr>
            <a:xfrm>
              <a:off x="1100146" y="1506672"/>
              <a:ext cx="735585" cy="735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b="1" i="0" kern="1200" dirty="0">
                <a:solidFill>
                  <a:schemeClr val="tx1"/>
                </a:solidFill>
              </a:endParaRPr>
            </a:p>
          </p:txBody>
        </p:sp>
      </p:grpSp>
      <p:sp>
        <p:nvSpPr>
          <p:cNvPr id="8" name="Rectangle 7"/>
          <p:cNvSpPr/>
          <p:nvPr/>
        </p:nvSpPr>
        <p:spPr>
          <a:xfrm>
            <a:off x="6522971" y="5380934"/>
            <a:ext cx="2598079" cy="1291424"/>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1437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Effects of Punishment on</a:t>
            </a:r>
            <a:br>
              <a:rPr lang="en-US" dirty="0" smtClean="0"/>
            </a:br>
            <a:r>
              <a:rPr lang="en-US" dirty="0" smtClean="0"/>
              <a:t>“The Punisher”</a:t>
            </a:r>
            <a:endParaRPr lang="en-US" dirty="0"/>
          </a:p>
        </p:txBody>
      </p:sp>
      <p:sp>
        <p:nvSpPr>
          <p:cNvPr id="3" name="Content Placeholder 2"/>
          <p:cNvSpPr>
            <a:spLocks noGrp="1"/>
          </p:cNvSpPr>
          <p:nvPr>
            <p:ph idx="1"/>
          </p:nvPr>
        </p:nvSpPr>
        <p:spPr/>
        <p:txBody>
          <a:bodyPr>
            <a:normAutofit fontScale="85000" lnSpcReduction="10000"/>
          </a:bodyPr>
          <a:lstStyle/>
          <a:p>
            <a:endParaRPr lang="en-US" dirty="0" smtClean="0"/>
          </a:p>
          <a:p>
            <a:endParaRPr lang="en-US" dirty="0"/>
          </a:p>
          <a:p>
            <a:endParaRPr lang="en-US" dirty="0" smtClean="0"/>
          </a:p>
          <a:p>
            <a:endParaRPr lang="en-US" dirty="0"/>
          </a:p>
          <a:p>
            <a:r>
              <a:rPr lang="en-US" dirty="0"/>
              <a:t>Power, Moral Clarity, and Punishment in the Workplace </a:t>
            </a:r>
            <a:r>
              <a:rPr lang="en-US" i="1" dirty="0"/>
              <a:t>ACAD MANAGE J amj.2010.0960</a:t>
            </a:r>
            <a:r>
              <a:rPr lang="en-US" i="1" dirty="0" smtClean="0"/>
              <a:t>; Scott </a:t>
            </a:r>
            <a:r>
              <a:rPr lang="en-US" i="1" dirty="0" err="1" smtClean="0"/>
              <a:t>Wiltermuth</a:t>
            </a:r>
            <a:endParaRPr lang="en-US" dirty="0" smtClean="0"/>
          </a:p>
          <a:p>
            <a:endParaRPr lang="en-US" dirty="0"/>
          </a:p>
          <a:p>
            <a:r>
              <a:rPr lang="en-US" dirty="0"/>
              <a:t>psychologists found a neat way to make sure that punishment is always effective in changing behavior – by definition. </a:t>
            </a:r>
          </a:p>
        </p:txBody>
      </p:sp>
      <mc:AlternateContent xmlns:mc="http://schemas.openxmlformats.org/markup-compatibility/2006" xmlns:p14="http://schemas.microsoft.com/office/powerpoint/2010/main">
        <mc:Choice Requires="p14">
          <p:contentPart p14:bwMode="auto" r:id="rId2">
            <p14:nvContentPartPr>
              <p14:cNvPr id="14" name="Ink 13"/>
              <p14:cNvContentPartPr/>
              <p14:nvPr/>
            </p14:nvContentPartPr>
            <p14:xfrm>
              <a:off x="2349610" y="667597"/>
              <a:ext cx="5089680" cy="122400"/>
            </p14:xfrm>
          </p:contentPart>
        </mc:Choice>
        <mc:Fallback xmlns="">
          <p:pic>
            <p:nvPicPr>
              <p:cNvPr id="14" name="Ink 13"/>
              <p:cNvPicPr/>
              <p:nvPr/>
            </p:nvPicPr>
            <p:blipFill>
              <a:blip r:embed="rId3"/>
              <a:stretch>
                <a:fillRect/>
              </a:stretch>
            </p:blipFill>
            <p:spPr>
              <a:xfrm>
                <a:off x="2330170" y="607117"/>
                <a:ext cx="516132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5" name="Ink 14"/>
              <p14:cNvContentPartPr/>
              <p14:nvPr/>
            </p14:nvContentPartPr>
            <p14:xfrm>
              <a:off x="2970610" y="951997"/>
              <a:ext cx="3170160" cy="486720"/>
            </p14:xfrm>
          </p:contentPart>
        </mc:Choice>
        <mc:Fallback xmlns="">
          <p:pic>
            <p:nvPicPr>
              <p:cNvPr id="15" name="Ink 14"/>
              <p:cNvPicPr/>
              <p:nvPr/>
            </p:nvPicPr>
            <p:blipFill>
              <a:blip r:embed="rId5"/>
              <a:stretch>
                <a:fillRect/>
              </a:stretch>
            </p:blipFill>
            <p:spPr>
              <a:xfrm>
                <a:off x="2904730" y="837517"/>
                <a:ext cx="3287520" cy="719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p14:cNvContentPartPr/>
              <p14:nvPr/>
            </p14:nvContentPartPr>
            <p14:xfrm>
              <a:off x="2947570" y="1488397"/>
              <a:ext cx="3181320" cy="84960"/>
            </p14:xfrm>
          </p:contentPart>
        </mc:Choice>
        <mc:Fallback xmlns="">
          <p:pic>
            <p:nvPicPr>
              <p:cNvPr id="17" name="Ink 16"/>
              <p:cNvPicPr/>
              <p:nvPr/>
            </p:nvPicPr>
            <p:blipFill>
              <a:blip r:embed="rId7"/>
              <a:stretch>
                <a:fillRect/>
              </a:stretch>
            </p:blipFill>
            <p:spPr>
              <a:xfrm>
                <a:off x="2932810" y="1469677"/>
                <a:ext cx="321480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p14:cNvContentPartPr/>
              <p14:nvPr/>
            </p14:nvContentPartPr>
            <p14:xfrm>
              <a:off x="1310650" y="808717"/>
              <a:ext cx="6397200" cy="116280"/>
            </p14:xfrm>
          </p:contentPart>
        </mc:Choice>
        <mc:Fallback xmlns="">
          <p:pic>
            <p:nvPicPr>
              <p:cNvPr id="19" name="Ink 18"/>
              <p:cNvPicPr/>
              <p:nvPr/>
            </p:nvPicPr>
            <p:blipFill>
              <a:blip r:embed="rId9"/>
              <a:stretch>
                <a:fillRect/>
              </a:stretch>
            </p:blipFill>
            <p:spPr>
              <a:xfrm>
                <a:off x="1298770" y="789637"/>
                <a:ext cx="642276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p14:cNvContentPartPr/>
              <p14:nvPr/>
            </p14:nvContentPartPr>
            <p14:xfrm>
              <a:off x="1306330" y="191677"/>
              <a:ext cx="6418800" cy="117720"/>
            </p14:xfrm>
          </p:contentPart>
        </mc:Choice>
        <mc:Fallback xmlns="">
          <p:pic>
            <p:nvPicPr>
              <p:cNvPr id="21" name="Ink 20"/>
              <p:cNvPicPr/>
              <p:nvPr/>
            </p:nvPicPr>
            <p:blipFill>
              <a:blip r:embed="rId11"/>
              <a:stretch>
                <a:fillRect/>
              </a:stretch>
            </p:blipFill>
            <p:spPr>
              <a:xfrm>
                <a:off x="1288690" y="172237"/>
                <a:ext cx="644148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p14:cNvContentPartPr/>
              <p14:nvPr/>
            </p14:nvContentPartPr>
            <p14:xfrm>
              <a:off x="7735930" y="318037"/>
              <a:ext cx="16920" cy="503280"/>
            </p14:xfrm>
          </p:contentPart>
        </mc:Choice>
        <mc:Fallback xmlns="">
          <p:pic>
            <p:nvPicPr>
              <p:cNvPr id="24" name="Ink 23"/>
              <p:cNvPicPr/>
              <p:nvPr/>
            </p:nvPicPr>
            <p:blipFill>
              <a:blip r:embed="rId13"/>
              <a:stretch>
                <a:fillRect/>
              </a:stretch>
            </p:blipFill>
            <p:spPr>
              <a:xfrm>
                <a:off x="7718290" y="303277"/>
                <a:ext cx="50760" cy="535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4" name="Ink 33"/>
              <p14:cNvContentPartPr/>
              <p14:nvPr/>
            </p14:nvContentPartPr>
            <p14:xfrm>
              <a:off x="2878810" y="848677"/>
              <a:ext cx="52560" cy="708480"/>
            </p14:xfrm>
          </p:contentPart>
        </mc:Choice>
        <mc:Fallback xmlns="">
          <p:pic>
            <p:nvPicPr>
              <p:cNvPr id="34" name="Ink 33"/>
              <p:cNvPicPr/>
              <p:nvPr/>
            </p:nvPicPr>
            <p:blipFill>
              <a:blip r:embed="rId15"/>
              <a:stretch>
                <a:fillRect/>
              </a:stretch>
            </p:blipFill>
            <p:spPr>
              <a:xfrm>
                <a:off x="2862250" y="838957"/>
                <a:ext cx="85320" cy="735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6" name="Ink 35"/>
              <p14:cNvContentPartPr/>
              <p14:nvPr/>
            </p14:nvContentPartPr>
            <p14:xfrm>
              <a:off x="6137530" y="834277"/>
              <a:ext cx="56880" cy="674280"/>
            </p14:xfrm>
          </p:contentPart>
        </mc:Choice>
        <mc:Fallback xmlns="">
          <p:pic>
            <p:nvPicPr>
              <p:cNvPr id="36" name="Ink 35"/>
              <p:cNvPicPr/>
              <p:nvPr/>
            </p:nvPicPr>
            <p:blipFill>
              <a:blip r:embed="rId17"/>
              <a:stretch>
                <a:fillRect/>
              </a:stretch>
            </p:blipFill>
            <p:spPr>
              <a:xfrm>
                <a:off x="6127090" y="822037"/>
                <a:ext cx="86760" cy="701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Ink 36"/>
              <p14:cNvContentPartPr/>
              <p14:nvPr/>
            </p14:nvContentPartPr>
            <p14:xfrm>
              <a:off x="1370050" y="306517"/>
              <a:ext cx="6402960" cy="492120"/>
            </p14:xfrm>
          </p:contentPart>
        </mc:Choice>
        <mc:Fallback xmlns="">
          <p:pic>
            <p:nvPicPr>
              <p:cNvPr id="37" name="Ink 36"/>
              <p:cNvPicPr/>
              <p:nvPr/>
            </p:nvPicPr>
            <p:blipFill>
              <a:blip r:embed="rId19"/>
              <a:stretch>
                <a:fillRect/>
              </a:stretch>
            </p:blipFill>
            <p:spPr>
              <a:xfrm>
                <a:off x="1317490" y="189517"/>
                <a:ext cx="6512040" cy="719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Ink 37"/>
              <p14:cNvContentPartPr/>
              <p14:nvPr/>
            </p14:nvContentPartPr>
            <p14:xfrm>
              <a:off x="1262770" y="324517"/>
              <a:ext cx="73440" cy="605160"/>
            </p14:xfrm>
          </p:contentPart>
        </mc:Choice>
        <mc:Fallback xmlns="">
          <p:pic>
            <p:nvPicPr>
              <p:cNvPr id="38" name="Ink 37"/>
              <p:cNvPicPr/>
              <p:nvPr/>
            </p:nvPicPr>
            <p:blipFill>
              <a:blip r:embed="rId21"/>
              <a:stretch>
                <a:fillRect/>
              </a:stretch>
            </p:blipFill>
            <p:spPr>
              <a:xfrm>
                <a:off x="1247650" y="310477"/>
                <a:ext cx="104040" cy="636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9" name="Ink 38"/>
              <p14:cNvContentPartPr/>
              <p14:nvPr/>
            </p14:nvContentPartPr>
            <p14:xfrm>
              <a:off x="1329730" y="337477"/>
              <a:ext cx="4320" cy="6120"/>
            </p14:xfrm>
          </p:contentPart>
        </mc:Choice>
        <mc:Fallback xmlns="">
          <p:pic>
            <p:nvPicPr>
              <p:cNvPr id="39" name="Ink 38"/>
              <p:cNvPicPr/>
              <p:nvPr/>
            </p:nvPicPr>
            <p:blipFill>
              <a:blip r:embed="rId23"/>
              <a:stretch>
                <a:fillRect/>
              </a:stretch>
            </p:blipFill>
            <p:spPr>
              <a:xfrm>
                <a:off x="1324690" y="332437"/>
                <a:ext cx="1440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0" name="Ink 39"/>
              <p14:cNvContentPartPr/>
              <p14:nvPr/>
            </p14:nvContentPartPr>
            <p14:xfrm>
              <a:off x="1300210" y="376357"/>
              <a:ext cx="2160" cy="4680"/>
            </p14:xfrm>
          </p:contentPart>
        </mc:Choice>
        <mc:Fallback xmlns="">
          <p:pic>
            <p:nvPicPr>
              <p:cNvPr id="40" name="Ink 39"/>
              <p:cNvPicPr/>
              <p:nvPr/>
            </p:nvPicPr>
            <p:blipFill>
              <a:blip r:embed="rId25"/>
              <a:stretch>
                <a:fillRect/>
              </a:stretch>
            </p:blipFill>
            <p:spPr>
              <a:xfrm>
                <a:off x="1295530" y="371317"/>
                <a:ext cx="11880" cy="14400"/>
              </a:xfrm>
              <a:prstGeom prst="rect">
                <a:avLst/>
              </a:prstGeom>
            </p:spPr>
          </p:pic>
        </mc:Fallback>
      </mc:AlternateContent>
    </p:spTree>
    <p:extLst>
      <p:ext uri="{BB962C8B-B14F-4D97-AF65-F5344CB8AC3E}">
        <p14:creationId xmlns:p14="http://schemas.microsoft.com/office/powerpoint/2010/main" val="13170652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09978077"/>
              </p:ext>
            </p:extLst>
          </p:nvPr>
        </p:nvGraphicFramePr>
        <p:xfrm>
          <a:off x="1396999" y="1847057"/>
          <a:ext cx="4499428" cy="2394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359184967"/>
              </p:ext>
            </p:extLst>
          </p:nvPr>
        </p:nvGraphicFramePr>
        <p:xfrm>
          <a:off x="-762000" y="2412998"/>
          <a:ext cx="3156857" cy="19594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ight Arrow 9"/>
          <p:cNvSpPr/>
          <p:nvPr/>
        </p:nvSpPr>
        <p:spPr>
          <a:xfrm rot="1491598">
            <a:off x="1915365" y="2527142"/>
            <a:ext cx="635000" cy="41728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1425658" y="5150311"/>
            <a:ext cx="1410444" cy="783580"/>
            <a:chOff x="873206" y="239"/>
            <a:chExt cx="1410444" cy="783580"/>
          </a:xfrm>
          <a:solidFill>
            <a:srgbClr val="008000"/>
          </a:solidFill>
        </p:grpSpPr>
        <p:sp>
          <p:nvSpPr>
            <p:cNvPr id="13" name="Rounded Rectangle 12"/>
            <p:cNvSpPr/>
            <p:nvPr/>
          </p:nvSpPr>
          <p:spPr>
            <a:xfrm>
              <a:off x="873206" y="239"/>
              <a:ext cx="1410444" cy="783580"/>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Rounded Rectangle 4"/>
            <p:cNvSpPr/>
            <p:nvPr/>
          </p:nvSpPr>
          <p:spPr>
            <a:xfrm>
              <a:off x="896156" y="23189"/>
              <a:ext cx="1364544" cy="7376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Problem</a:t>
              </a:r>
            </a:p>
            <a:p>
              <a:pPr lvl="0" algn="ctr" defTabSz="844550">
                <a:lnSpc>
                  <a:spcPct val="90000"/>
                </a:lnSpc>
                <a:spcBef>
                  <a:spcPct val="0"/>
                </a:spcBef>
                <a:spcAft>
                  <a:spcPct val="35000"/>
                </a:spcAft>
              </a:pPr>
              <a:r>
                <a:rPr lang="en-US" sz="1900" dirty="0" smtClean="0"/>
                <a:t>Solving</a:t>
              </a:r>
              <a:endParaRPr lang="en-US" sz="1900" kern="1200" dirty="0"/>
            </a:p>
          </p:txBody>
        </p:sp>
      </p:grpSp>
      <p:grpSp>
        <p:nvGrpSpPr>
          <p:cNvPr id="15" name="Group 14"/>
          <p:cNvGrpSpPr/>
          <p:nvPr/>
        </p:nvGrpSpPr>
        <p:grpSpPr>
          <a:xfrm>
            <a:off x="4485983" y="5196211"/>
            <a:ext cx="1410444" cy="783580"/>
            <a:chOff x="873206" y="239"/>
            <a:chExt cx="1410444" cy="783580"/>
          </a:xfrm>
          <a:solidFill>
            <a:srgbClr val="008000"/>
          </a:solidFill>
        </p:grpSpPr>
        <p:sp>
          <p:nvSpPr>
            <p:cNvPr id="16" name="Rounded Rectangle 15"/>
            <p:cNvSpPr/>
            <p:nvPr/>
          </p:nvSpPr>
          <p:spPr>
            <a:xfrm>
              <a:off x="873206" y="239"/>
              <a:ext cx="1410444" cy="783580"/>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Rounded Rectangle 4"/>
            <p:cNvSpPr/>
            <p:nvPr/>
          </p:nvSpPr>
          <p:spPr>
            <a:xfrm>
              <a:off x="896156" y="23189"/>
              <a:ext cx="1364544" cy="7376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De-</a:t>
              </a:r>
            </a:p>
            <a:p>
              <a:pPr lvl="0" algn="ctr" defTabSz="844550">
                <a:lnSpc>
                  <a:spcPct val="90000"/>
                </a:lnSpc>
                <a:spcBef>
                  <a:spcPct val="0"/>
                </a:spcBef>
                <a:spcAft>
                  <a:spcPct val="35000"/>
                </a:spcAft>
              </a:pPr>
              <a:r>
                <a:rPr lang="en-US" sz="1900" dirty="0" smtClean="0"/>
                <a:t>Escalation</a:t>
              </a:r>
              <a:endParaRPr lang="en-US" sz="1900" kern="1200" dirty="0"/>
            </a:p>
          </p:txBody>
        </p:sp>
      </p:grpSp>
      <p:sp>
        <p:nvSpPr>
          <p:cNvPr id="18" name="Right Arrow 17"/>
          <p:cNvSpPr/>
          <p:nvPr/>
        </p:nvSpPr>
        <p:spPr>
          <a:xfrm rot="6595347">
            <a:off x="2117725" y="4424521"/>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3500352">
            <a:off x="4359997" y="4434689"/>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5385141" y="2530505"/>
            <a:ext cx="1410444" cy="783580"/>
            <a:chOff x="873206" y="239"/>
            <a:chExt cx="1410444" cy="783580"/>
          </a:xfrm>
          <a:solidFill>
            <a:schemeClr val="accent2">
              <a:lumMod val="75000"/>
            </a:schemeClr>
          </a:solidFill>
        </p:grpSpPr>
        <p:sp>
          <p:nvSpPr>
            <p:cNvPr id="22" name="Rounded Rectangle 21"/>
            <p:cNvSpPr/>
            <p:nvPr/>
          </p:nvSpPr>
          <p:spPr>
            <a:xfrm>
              <a:off x="873206" y="239"/>
              <a:ext cx="1410444" cy="783580"/>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3" name="Rounded Rectangle 4"/>
            <p:cNvSpPr/>
            <p:nvPr/>
          </p:nvSpPr>
          <p:spPr>
            <a:xfrm>
              <a:off x="896156" y="23189"/>
              <a:ext cx="1364544" cy="7376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Behavior</a:t>
              </a:r>
              <a:endParaRPr lang="en-US" sz="1900" kern="1200" dirty="0"/>
            </a:p>
          </p:txBody>
        </p:sp>
      </p:grpSp>
      <p:grpSp>
        <p:nvGrpSpPr>
          <p:cNvPr id="24" name="Group 23"/>
          <p:cNvGrpSpPr/>
          <p:nvPr/>
        </p:nvGrpSpPr>
        <p:grpSpPr>
          <a:xfrm>
            <a:off x="7733556" y="2484605"/>
            <a:ext cx="1410444" cy="783580"/>
            <a:chOff x="873206" y="239"/>
            <a:chExt cx="1410444" cy="783580"/>
          </a:xfrm>
        </p:grpSpPr>
        <p:sp>
          <p:nvSpPr>
            <p:cNvPr id="25" name="Rounded Rectangle 24"/>
            <p:cNvSpPr/>
            <p:nvPr/>
          </p:nvSpPr>
          <p:spPr>
            <a:xfrm>
              <a:off x="873206" y="239"/>
              <a:ext cx="1410444" cy="78358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6" name="Rounded Rectangle 4"/>
            <p:cNvSpPr/>
            <p:nvPr/>
          </p:nvSpPr>
          <p:spPr>
            <a:xfrm>
              <a:off x="873206" y="23189"/>
              <a:ext cx="1387494" cy="737680"/>
            </a:xfrm>
            <a:prstGeom prst="rect">
              <a:avLst/>
            </a:prstGeom>
            <a:solidFill>
              <a:srgbClr val="008000"/>
            </a:solid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kern="1200" dirty="0" smtClean="0"/>
                <a:t>Consequence</a:t>
              </a:r>
              <a:endParaRPr lang="en-US" sz="1600" kern="1200" dirty="0"/>
            </a:p>
          </p:txBody>
        </p:sp>
      </p:grpSp>
      <p:sp>
        <p:nvSpPr>
          <p:cNvPr id="27" name="Right Arrow 26"/>
          <p:cNvSpPr/>
          <p:nvPr/>
        </p:nvSpPr>
        <p:spPr>
          <a:xfrm>
            <a:off x="7002706" y="2726690"/>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p:cNvSpPr/>
          <p:nvPr/>
        </p:nvSpPr>
        <p:spPr>
          <a:xfrm>
            <a:off x="4704241" y="2692741"/>
            <a:ext cx="635000" cy="417286"/>
          </a:xfrm>
          <a:prstGeom prst="right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76083" y="3787595"/>
            <a:ext cx="1410444" cy="783580"/>
            <a:chOff x="873206" y="239"/>
            <a:chExt cx="1410444" cy="783580"/>
          </a:xfrm>
        </p:grpSpPr>
        <p:sp>
          <p:nvSpPr>
            <p:cNvPr id="33" name="Rounded Rectangle 32"/>
            <p:cNvSpPr/>
            <p:nvPr/>
          </p:nvSpPr>
          <p:spPr>
            <a:xfrm>
              <a:off x="873206" y="239"/>
              <a:ext cx="1410444" cy="78358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4" name="Rounded Rectangle 4"/>
            <p:cNvSpPr/>
            <p:nvPr/>
          </p:nvSpPr>
          <p:spPr>
            <a:xfrm>
              <a:off x="873206" y="23189"/>
              <a:ext cx="1387494" cy="737680"/>
            </a:xfrm>
            <a:prstGeom prst="rect">
              <a:avLst/>
            </a:prstGeom>
            <a:solidFill>
              <a:srgbClr val="008000"/>
            </a:solid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Proactive Strategies</a:t>
              </a:r>
              <a:endParaRPr lang="en-US" sz="1600" kern="1200" dirty="0"/>
            </a:p>
          </p:txBody>
        </p:sp>
      </p:grpSp>
      <p:sp>
        <p:nvSpPr>
          <p:cNvPr id="37" name="Right Arrow 4"/>
          <p:cNvSpPr/>
          <p:nvPr/>
        </p:nvSpPr>
        <p:spPr>
          <a:xfrm rot="18040160">
            <a:off x="6039104" y="4130445"/>
            <a:ext cx="289585" cy="177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p:txBody>
      </p:sp>
      <p:sp>
        <p:nvSpPr>
          <p:cNvPr id="38" name="Right Arrow 37"/>
          <p:cNvSpPr/>
          <p:nvPr/>
        </p:nvSpPr>
        <p:spPr>
          <a:xfrm rot="6462780">
            <a:off x="539850" y="3127674"/>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368300"/>
            <a:ext cx="9212829" cy="707886"/>
          </a:xfrm>
          <a:prstGeom prst="rect">
            <a:avLst/>
          </a:prstGeom>
          <a:noFill/>
        </p:spPr>
        <p:txBody>
          <a:bodyPr wrap="none" rtlCol="0">
            <a:spAutoFit/>
          </a:bodyPr>
          <a:lstStyle/>
          <a:p>
            <a:r>
              <a:rPr lang="en-US" sz="4000" dirty="0" smtClean="0">
                <a:latin typeface="Comic Sans MS"/>
                <a:cs typeface="Comic Sans MS"/>
              </a:rPr>
              <a:t>The Map of Strategic Self Regulation</a:t>
            </a:r>
            <a:endParaRPr lang="en-US" sz="4000" dirty="0">
              <a:latin typeface="Comic Sans MS"/>
              <a:cs typeface="Comic Sans MS"/>
            </a:endParaRPr>
          </a:p>
        </p:txBody>
      </p:sp>
      <p:sp>
        <p:nvSpPr>
          <p:cNvPr id="5" name="TextBox 4"/>
          <p:cNvSpPr txBox="1"/>
          <p:nvPr/>
        </p:nvSpPr>
        <p:spPr>
          <a:xfrm>
            <a:off x="7248418" y="5630183"/>
            <a:ext cx="1963248" cy="369332"/>
          </a:xfrm>
          <a:prstGeom prst="rect">
            <a:avLst/>
          </a:prstGeom>
          <a:noFill/>
        </p:spPr>
        <p:txBody>
          <a:bodyPr wrap="none" rtlCol="0">
            <a:spAutoFit/>
          </a:bodyPr>
          <a:lstStyle/>
          <a:p>
            <a:r>
              <a:rPr lang="en-US" dirty="0" smtClean="0"/>
              <a:t>Causes of Behavior</a:t>
            </a:r>
            <a:endParaRPr lang="en-US" dirty="0"/>
          </a:p>
        </p:txBody>
      </p:sp>
      <p:sp>
        <p:nvSpPr>
          <p:cNvPr id="43" name="Oval 42"/>
          <p:cNvSpPr/>
          <p:nvPr/>
        </p:nvSpPr>
        <p:spPr>
          <a:xfrm>
            <a:off x="6844760" y="6164457"/>
            <a:ext cx="359239" cy="328631"/>
          </a:xfrm>
          <a:prstGeom prst="ellipse">
            <a:avLst/>
          </a:prstGeom>
          <a:solidFill>
            <a:srgbClr val="008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TextBox 5"/>
          <p:cNvSpPr txBox="1"/>
          <p:nvPr/>
        </p:nvSpPr>
        <p:spPr>
          <a:xfrm>
            <a:off x="7248418" y="6123756"/>
            <a:ext cx="1441420" cy="369332"/>
          </a:xfrm>
          <a:prstGeom prst="rect">
            <a:avLst/>
          </a:prstGeom>
          <a:noFill/>
        </p:spPr>
        <p:txBody>
          <a:bodyPr wrap="none" rtlCol="0">
            <a:spAutoFit/>
          </a:bodyPr>
          <a:lstStyle/>
          <a:p>
            <a:r>
              <a:rPr lang="en-US" dirty="0" smtClean="0"/>
              <a:t>Interventions</a:t>
            </a:r>
            <a:endParaRPr lang="en-US" dirty="0"/>
          </a:p>
        </p:txBody>
      </p:sp>
      <p:grpSp>
        <p:nvGrpSpPr>
          <p:cNvPr id="40" name="Group 39"/>
          <p:cNvGrpSpPr/>
          <p:nvPr/>
        </p:nvGrpSpPr>
        <p:grpSpPr>
          <a:xfrm>
            <a:off x="503104" y="1326106"/>
            <a:ext cx="1408742" cy="1455001"/>
            <a:chOff x="947802" y="1354328"/>
            <a:chExt cx="1040273" cy="1040273"/>
          </a:xfrm>
        </p:grpSpPr>
        <p:sp>
          <p:nvSpPr>
            <p:cNvPr id="41" name="Oval 40"/>
            <p:cNvSpPr/>
            <p:nvPr/>
          </p:nvSpPr>
          <p:spPr>
            <a:xfrm>
              <a:off x="947802" y="1354328"/>
              <a:ext cx="1040273" cy="1040273"/>
            </a:xfrm>
            <a:prstGeom prst="ellipse">
              <a:avLst/>
            </a:prstGeom>
            <a:solidFill>
              <a:srgbClr val="FFFF00"/>
            </a:solid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2" name="Oval 4"/>
            <p:cNvSpPr/>
            <p:nvPr/>
          </p:nvSpPr>
          <p:spPr>
            <a:xfrm>
              <a:off x="1100146" y="1506672"/>
              <a:ext cx="735585" cy="73558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rPr>
                <a:t>Background</a:t>
              </a:r>
            </a:p>
            <a:p>
              <a:pPr lvl="0" algn="ctr" defTabSz="533400">
                <a:lnSpc>
                  <a:spcPct val="90000"/>
                </a:lnSpc>
                <a:spcBef>
                  <a:spcPct val="0"/>
                </a:spcBef>
                <a:spcAft>
                  <a:spcPct val="35000"/>
                </a:spcAft>
              </a:pPr>
              <a:r>
                <a:rPr lang="en-US" sz="1200" b="1" dirty="0" smtClean="0">
                  <a:solidFill>
                    <a:schemeClr val="tx1"/>
                  </a:solidFill>
                </a:rPr>
                <a:t>Noise</a:t>
              </a:r>
              <a:endParaRPr lang="en-US" sz="1200" b="1" i="0" kern="1200" dirty="0">
                <a:solidFill>
                  <a:schemeClr val="tx1"/>
                </a:solidFill>
              </a:endParaRPr>
            </a:p>
          </p:txBody>
        </p:sp>
      </p:grpSp>
      <p:grpSp>
        <p:nvGrpSpPr>
          <p:cNvPr id="44" name="Group 43"/>
          <p:cNvGrpSpPr/>
          <p:nvPr/>
        </p:nvGrpSpPr>
        <p:grpSpPr>
          <a:xfrm>
            <a:off x="6814711" y="5589492"/>
            <a:ext cx="433707" cy="454533"/>
            <a:chOff x="947802" y="1354328"/>
            <a:chExt cx="1040273" cy="1040273"/>
          </a:xfrm>
        </p:grpSpPr>
        <p:sp>
          <p:nvSpPr>
            <p:cNvPr id="45" name="Oval 44"/>
            <p:cNvSpPr/>
            <p:nvPr/>
          </p:nvSpPr>
          <p:spPr>
            <a:xfrm>
              <a:off x="947802" y="1354328"/>
              <a:ext cx="1040273" cy="1040273"/>
            </a:xfrm>
            <a:prstGeom prst="ellipse">
              <a:avLst/>
            </a:prstGeom>
            <a:solidFill>
              <a:srgbClr val="FFFF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6" name="Oval 4"/>
            <p:cNvSpPr/>
            <p:nvPr/>
          </p:nvSpPr>
          <p:spPr>
            <a:xfrm>
              <a:off x="1100146" y="1506672"/>
              <a:ext cx="735585" cy="735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b="1" i="0" kern="1200" dirty="0">
                <a:solidFill>
                  <a:schemeClr val="tx1"/>
                </a:solidFill>
              </a:endParaRPr>
            </a:p>
          </p:txBody>
        </p:sp>
      </p:grpSp>
      <p:sp>
        <p:nvSpPr>
          <p:cNvPr id="8" name="Rectangle 7"/>
          <p:cNvSpPr/>
          <p:nvPr/>
        </p:nvSpPr>
        <p:spPr>
          <a:xfrm>
            <a:off x="6522971" y="5380934"/>
            <a:ext cx="2598079" cy="1291424"/>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4796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Differential Effects on Brain Activation</a:t>
            </a:r>
            <a:br>
              <a:rPr lang="en-US" dirty="0" smtClean="0"/>
            </a:br>
            <a:r>
              <a:rPr lang="en-US" dirty="0" smtClean="0"/>
              <a:t>of Reward and Punishment</a:t>
            </a:r>
            <a:endParaRPr lang="en-US" dirty="0"/>
          </a:p>
        </p:txBody>
      </p:sp>
      <p:sp>
        <p:nvSpPr>
          <p:cNvPr id="3" name="Content Placeholder 2"/>
          <p:cNvSpPr>
            <a:spLocks noGrp="1"/>
          </p:cNvSpPr>
          <p:nvPr>
            <p:ph idx="1"/>
          </p:nvPr>
        </p:nvSpPr>
        <p:spPr>
          <a:xfrm>
            <a:off x="507640" y="2057400"/>
            <a:ext cx="8229600" cy="4525963"/>
          </a:xfrm>
        </p:spPr>
        <p:txBody>
          <a:bodyPr>
            <a:normAutofit/>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r>
              <a:rPr lang="en-US" sz="2000" dirty="0" smtClean="0"/>
              <a:t>J. Neuroscience, 2001, Knutson et al</a:t>
            </a:r>
            <a:endParaRPr lang="en-US" sz="2000" dirty="0"/>
          </a:p>
          <a:p>
            <a:endParaRPr lang="en-US" dirty="0"/>
          </a:p>
          <a:p>
            <a:endParaRPr lang="en-US" dirty="0"/>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469120" y="115200"/>
              <a:ext cx="8238600" cy="1586160"/>
            </p14:xfrm>
          </p:contentPart>
        </mc:Choice>
        <mc:Fallback xmlns="">
          <p:pic>
            <p:nvPicPr>
              <p:cNvPr id="7" name="Ink 6"/>
              <p:cNvPicPr/>
              <p:nvPr/>
            </p:nvPicPr>
            <p:blipFill>
              <a:blip r:embed="rId4"/>
              <a:stretch>
                <a:fillRect/>
              </a:stretch>
            </p:blipFill>
            <p:spPr>
              <a:xfrm>
                <a:off x="427360" y="83520"/>
                <a:ext cx="8313120" cy="1657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507640" y="211680"/>
              <a:ext cx="8164080" cy="1474560"/>
            </p14:xfrm>
          </p:contentPart>
        </mc:Choice>
        <mc:Fallback xmlns="">
          <p:pic>
            <p:nvPicPr>
              <p:cNvPr id="8" name="Ink 7"/>
              <p:cNvPicPr/>
              <p:nvPr/>
            </p:nvPicPr>
            <p:blipFill>
              <a:blip r:embed="rId6"/>
              <a:stretch>
                <a:fillRect/>
              </a:stretch>
            </p:blipFill>
            <p:spPr>
              <a:xfrm>
                <a:off x="466960" y="129600"/>
                <a:ext cx="8250480" cy="1595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5805400" y="1063800"/>
              <a:ext cx="1239840" cy="304920"/>
            </p14:xfrm>
          </p:contentPart>
        </mc:Choice>
        <mc:Fallback xmlns="">
          <p:pic>
            <p:nvPicPr>
              <p:cNvPr id="9" name="Ink 8"/>
              <p:cNvPicPr/>
              <p:nvPr/>
            </p:nvPicPr>
            <p:blipFill>
              <a:blip r:embed="rId8"/>
              <a:stretch>
                <a:fillRect/>
              </a:stretch>
            </p:blipFill>
            <p:spPr>
              <a:xfrm>
                <a:off x="5789920" y="1001520"/>
                <a:ext cx="1286640" cy="444240"/>
              </a:xfrm>
              <a:prstGeom prst="rect">
                <a:avLst/>
              </a:prstGeom>
            </p:spPr>
          </p:pic>
        </mc:Fallback>
      </mc:AlternateContent>
      <p:pic>
        <p:nvPicPr>
          <p:cNvPr id="5124" name="Picture 4" descr="C:\Users\Elia\Desktop\janata_brain_l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2057400"/>
            <a:ext cx="4397375" cy="327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9413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do if Tasks are just not interesting?</a:t>
            </a:r>
            <a:endParaRPr lang="en-US" dirty="0"/>
          </a:p>
        </p:txBody>
      </p:sp>
      <p:sp>
        <p:nvSpPr>
          <p:cNvPr id="3" name="Content Placeholder 2"/>
          <p:cNvSpPr>
            <a:spLocks noGrp="1"/>
          </p:cNvSpPr>
          <p:nvPr>
            <p:ph idx="1"/>
          </p:nvPr>
        </p:nvSpPr>
        <p:spPr/>
        <p:txBody>
          <a:bodyPr/>
          <a:lstStyle/>
          <a:p>
            <a:r>
              <a:rPr lang="en-US" dirty="0" smtClean="0"/>
              <a:t>Rewards do not undermine people’s intrinsic motivation for dull tasks because there is little or no intrinsic motivation to be undermined!</a:t>
            </a:r>
          </a:p>
          <a:p>
            <a:pPr marL="0" indent="0">
              <a:buNone/>
            </a:pPr>
            <a:r>
              <a:rPr lang="en-US" dirty="0"/>
              <a:t> </a:t>
            </a:r>
            <a:r>
              <a:rPr lang="en-US" dirty="0" smtClean="0"/>
              <a:t>                                -</a:t>
            </a:r>
            <a:r>
              <a:rPr lang="en-US" dirty="0" err="1" smtClean="0"/>
              <a:t>Deci</a:t>
            </a:r>
            <a:r>
              <a:rPr lang="en-US" dirty="0" smtClean="0"/>
              <a:t>, Ryan, &amp; </a:t>
            </a:r>
            <a:r>
              <a:rPr lang="en-US" dirty="0" err="1" smtClean="0"/>
              <a:t>Koestner</a:t>
            </a:r>
            <a:endParaRPr lang="en-US" dirty="0" smtClean="0"/>
          </a:p>
          <a:p>
            <a:pPr marL="0" indent="0">
              <a:buNone/>
            </a:pPr>
            <a:r>
              <a:rPr lang="en-US" dirty="0" smtClean="0"/>
              <a:t>     1.  Give a good reason for doing the task.</a:t>
            </a:r>
          </a:p>
          <a:p>
            <a:pPr marL="0" indent="0">
              <a:buNone/>
            </a:pPr>
            <a:r>
              <a:rPr lang="en-US" dirty="0"/>
              <a:t> </a:t>
            </a:r>
            <a:r>
              <a:rPr lang="en-US" dirty="0" smtClean="0"/>
              <a:t>    2.  Admit it’s not fun.</a:t>
            </a:r>
          </a:p>
          <a:p>
            <a:pPr marL="0" indent="0">
              <a:buNone/>
            </a:pPr>
            <a:r>
              <a:rPr lang="en-US" dirty="0"/>
              <a:t> </a:t>
            </a:r>
            <a:r>
              <a:rPr lang="en-US" dirty="0" smtClean="0"/>
              <a:t>    3.  Let them do the task in an interesting way.</a:t>
            </a:r>
          </a:p>
          <a:p>
            <a:pPr marL="0" indent="0">
              <a:buNone/>
            </a:pPr>
            <a:r>
              <a:rPr lang="en-US" dirty="0"/>
              <a:t> </a:t>
            </a:r>
            <a:r>
              <a:rPr lang="en-US" dirty="0" smtClean="0"/>
              <a:t>    4.  Give a hand!</a:t>
            </a:r>
            <a:endParaRPr lang="en-US" dirty="0"/>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715000" y="147960"/>
              <a:ext cx="7710840" cy="1422000"/>
            </p14:xfrm>
          </p:contentPart>
        </mc:Choice>
        <mc:Fallback xmlns="">
          <p:pic>
            <p:nvPicPr>
              <p:cNvPr id="5" name="Ink 4"/>
              <p:cNvPicPr/>
              <p:nvPr/>
            </p:nvPicPr>
            <p:blipFill>
              <a:blip r:embed="rId3"/>
              <a:stretch>
                <a:fillRect/>
              </a:stretch>
            </p:blipFill>
            <p:spPr>
              <a:xfrm>
                <a:off x="688000" y="115560"/>
                <a:ext cx="7770240" cy="1493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741640" y="257400"/>
              <a:ext cx="7671240" cy="1253520"/>
            </p14:xfrm>
          </p:contentPart>
        </mc:Choice>
        <mc:Fallback xmlns="">
          <p:pic>
            <p:nvPicPr>
              <p:cNvPr id="6" name="Ink 5"/>
              <p:cNvPicPr/>
              <p:nvPr/>
            </p:nvPicPr>
            <p:blipFill>
              <a:blip r:embed="rId5"/>
              <a:stretch>
                <a:fillRect/>
              </a:stretch>
            </p:blipFill>
            <p:spPr>
              <a:xfrm>
                <a:off x="702040" y="167400"/>
                <a:ext cx="7753680" cy="1438200"/>
              </a:xfrm>
              <a:prstGeom prst="rect">
                <a:avLst/>
              </a:prstGeom>
            </p:spPr>
          </p:pic>
        </mc:Fallback>
      </mc:AlternateContent>
    </p:spTree>
    <p:extLst>
      <p:ext uri="{BB962C8B-B14F-4D97-AF65-F5344CB8AC3E}">
        <p14:creationId xmlns:p14="http://schemas.microsoft.com/office/powerpoint/2010/main" val="4331437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5" descr="dakota cover020.jpg                                            0002D978 MAC Daddy                      87E65A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609600"/>
            <a:ext cx="51816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6" descr="SSR_Logo.ai                                                    0001F31DKarl TD                        BC5A7E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61722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3084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Hierarchy Of Motivation</a:t>
            </a:r>
            <a:endParaRPr lang="en-US" dirty="0"/>
          </a:p>
        </p:txBody>
      </p:sp>
      <p:sp>
        <p:nvSpPr>
          <p:cNvPr id="3" name="Content Placeholder 2"/>
          <p:cNvSpPr>
            <a:spLocks noGrp="1"/>
          </p:cNvSpPr>
          <p:nvPr>
            <p:ph idx="1"/>
          </p:nvPr>
        </p:nvSpPr>
        <p:spPr/>
        <p:txBody>
          <a:bodyPr/>
          <a:lstStyle/>
          <a:p>
            <a:pPr marL="514350" indent="-514350">
              <a:buAutoNum type="arabicPeriod" startAt="3"/>
            </a:pPr>
            <a:r>
              <a:rPr lang="en-US" dirty="0" smtClean="0"/>
              <a:t>Intrinsic         Relatedness               Now-That</a:t>
            </a:r>
          </a:p>
          <a:p>
            <a:pPr marL="0" indent="0">
              <a:buNone/>
            </a:pPr>
            <a:r>
              <a:rPr lang="en-US" dirty="0" smtClean="0"/>
              <a:t>                             Autonomy</a:t>
            </a:r>
          </a:p>
          <a:p>
            <a:pPr marL="0" indent="0">
              <a:buNone/>
            </a:pPr>
            <a:r>
              <a:rPr lang="en-US" dirty="0"/>
              <a:t> </a:t>
            </a:r>
            <a:r>
              <a:rPr lang="en-US" dirty="0" smtClean="0"/>
              <a:t>                            Mastery</a:t>
            </a:r>
          </a:p>
          <a:p>
            <a:pPr marL="0" indent="0">
              <a:buNone/>
            </a:pPr>
            <a:r>
              <a:rPr lang="en-US" dirty="0"/>
              <a:t> </a:t>
            </a:r>
            <a:r>
              <a:rPr lang="en-US" dirty="0" smtClean="0"/>
              <a:t>                            Purpose </a:t>
            </a:r>
          </a:p>
          <a:p>
            <a:pPr marL="0" indent="0">
              <a:buNone/>
            </a:pPr>
            <a:r>
              <a:rPr lang="en-US" dirty="0" smtClean="0"/>
              <a:t>2.  Extrinsic         Carrots &amp; Sticks         If-Then</a:t>
            </a:r>
          </a:p>
          <a:p>
            <a:pPr marL="0" indent="0">
              <a:buNone/>
            </a:pPr>
            <a:endParaRPr lang="en-US" dirty="0"/>
          </a:p>
          <a:p>
            <a:pPr marL="0" indent="0">
              <a:buNone/>
            </a:pPr>
            <a:r>
              <a:rPr lang="en-US" dirty="0" smtClean="0"/>
              <a:t>1.  Biological        Food, Drink, Safety</a:t>
            </a:r>
            <a:endParaRPr lang="en-US" dirty="0"/>
          </a:p>
          <a:p>
            <a:pPr marL="0" indent="0">
              <a:buNone/>
            </a:pPr>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202120" y="599760"/>
              <a:ext cx="6783480" cy="466560"/>
            </p14:xfrm>
          </p:contentPart>
        </mc:Choice>
        <mc:Fallback xmlns="">
          <p:pic>
            <p:nvPicPr>
              <p:cNvPr id="4" name="Ink 3"/>
              <p:cNvPicPr/>
              <p:nvPr/>
            </p:nvPicPr>
            <p:blipFill>
              <a:blip r:embed="rId3"/>
              <a:stretch>
                <a:fillRect/>
              </a:stretch>
            </p:blipFill>
            <p:spPr>
              <a:xfrm>
                <a:off x="1140200" y="460800"/>
                <a:ext cx="6908760" cy="735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1075040" y="545760"/>
              <a:ext cx="6894360" cy="738000"/>
            </p14:xfrm>
          </p:contentPart>
        </mc:Choice>
        <mc:Fallback xmlns="">
          <p:pic>
            <p:nvPicPr>
              <p:cNvPr id="6" name="Ink 5"/>
              <p:cNvPicPr/>
              <p:nvPr/>
            </p:nvPicPr>
            <p:blipFill>
              <a:blip r:embed="rId5"/>
              <a:stretch>
                <a:fillRect/>
              </a:stretch>
            </p:blipFill>
            <p:spPr>
              <a:xfrm>
                <a:off x="1061360" y="524880"/>
                <a:ext cx="6929280" cy="774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p14:cNvContentPartPr/>
              <p14:nvPr/>
            </p14:nvContentPartPr>
            <p14:xfrm>
              <a:off x="292760" y="1641600"/>
              <a:ext cx="140400" cy="4349520"/>
            </p14:xfrm>
          </p:contentPart>
        </mc:Choice>
        <mc:Fallback xmlns="">
          <p:pic>
            <p:nvPicPr>
              <p:cNvPr id="13" name="Ink 12"/>
              <p:cNvPicPr/>
              <p:nvPr/>
            </p:nvPicPr>
            <p:blipFill>
              <a:blip r:embed="rId7"/>
              <a:stretch>
                <a:fillRect/>
              </a:stretch>
            </p:blipFill>
            <p:spPr>
              <a:xfrm>
                <a:off x="280880" y="1631880"/>
                <a:ext cx="167400" cy="4374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p14:cNvContentPartPr/>
              <p14:nvPr/>
            </p14:nvContentPartPr>
            <p14:xfrm>
              <a:off x="335240" y="1470600"/>
              <a:ext cx="8306640" cy="4551120"/>
            </p14:xfrm>
          </p:contentPart>
        </mc:Choice>
        <mc:Fallback xmlns="">
          <p:pic>
            <p:nvPicPr>
              <p:cNvPr id="15" name="Ink 14"/>
              <p:cNvPicPr/>
              <p:nvPr/>
            </p:nvPicPr>
            <p:blipFill>
              <a:blip r:embed="rId9"/>
              <a:stretch>
                <a:fillRect/>
              </a:stretch>
            </p:blipFill>
            <p:spPr>
              <a:xfrm>
                <a:off x="328400" y="1454040"/>
                <a:ext cx="8330040" cy="4581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p14:cNvContentPartPr/>
              <p14:nvPr/>
            </p14:nvContentPartPr>
            <p14:xfrm>
              <a:off x="306800" y="3851640"/>
              <a:ext cx="8218440" cy="129240"/>
            </p14:xfrm>
          </p:contentPart>
        </mc:Choice>
        <mc:Fallback xmlns="">
          <p:pic>
            <p:nvPicPr>
              <p:cNvPr id="20" name="Ink 19"/>
              <p:cNvPicPr/>
              <p:nvPr/>
            </p:nvPicPr>
            <p:blipFill>
              <a:blip r:embed="rId11"/>
              <a:stretch>
                <a:fillRect/>
              </a:stretch>
            </p:blipFill>
            <p:spPr>
              <a:xfrm>
                <a:off x="299240" y="3838680"/>
                <a:ext cx="824148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p14:cNvContentPartPr/>
              <p14:nvPr/>
            </p14:nvContentPartPr>
            <p14:xfrm>
              <a:off x="337400" y="3863520"/>
              <a:ext cx="75600" cy="18360"/>
            </p14:xfrm>
          </p:contentPart>
        </mc:Choice>
        <mc:Fallback xmlns="">
          <p:pic>
            <p:nvPicPr>
              <p:cNvPr id="21" name="Ink 20"/>
              <p:cNvPicPr/>
              <p:nvPr/>
            </p:nvPicPr>
            <p:blipFill>
              <a:blip r:embed="rId13"/>
              <a:stretch>
                <a:fillRect/>
              </a:stretch>
            </p:blipFill>
            <p:spPr>
              <a:xfrm>
                <a:off x="333440" y="3857760"/>
                <a:ext cx="8532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p14:cNvContentPartPr/>
              <p14:nvPr/>
            </p14:nvContentPartPr>
            <p14:xfrm>
              <a:off x="4998680" y="3925800"/>
              <a:ext cx="360" cy="360"/>
            </p14:xfrm>
          </p:contentPart>
        </mc:Choice>
        <mc:Fallback xmlns="">
          <p:pic>
            <p:nvPicPr>
              <p:cNvPr id="22" name="Ink 21"/>
              <p:cNvPicPr/>
              <p:nvPr/>
            </p:nvPicPr>
            <p:blipFill>
              <a:blip r:embed="rId15"/>
              <a:stretch>
                <a:fillRect/>
              </a:stretch>
            </p:blipFill>
            <p:spPr>
              <a:xfrm>
                <a:off x="4983560" y="391068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p14:cNvContentPartPr/>
              <p14:nvPr/>
            </p14:nvContentPartPr>
            <p14:xfrm>
              <a:off x="3929840" y="4002120"/>
              <a:ext cx="360" cy="360"/>
            </p14:xfrm>
          </p:contentPart>
        </mc:Choice>
        <mc:Fallback xmlns="">
          <p:pic>
            <p:nvPicPr>
              <p:cNvPr id="23" name="Ink 22"/>
              <p:cNvPicPr/>
              <p:nvPr/>
            </p:nvPicPr>
            <p:blipFill>
              <a:blip r:embed="rId17"/>
              <a:stretch>
                <a:fillRect/>
              </a:stretch>
            </p:blipFill>
            <p:spPr>
              <a:xfrm>
                <a:off x="3914720" y="398700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p14:cNvContentPartPr/>
              <p14:nvPr/>
            </p14:nvContentPartPr>
            <p14:xfrm>
              <a:off x="351440" y="4779720"/>
              <a:ext cx="8237520" cy="222480"/>
            </p14:xfrm>
          </p:contentPart>
        </mc:Choice>
        <mc:Fallback xmlns="">
          <p:pic>
            <p:nvPicPr>
              <p:cNvPr id="25" name="Ink 24"/>
              <p:cNvPicPr/>
              <p:nvPr/>
            </p:nvPicPr>
            <p:blipFill>
              <a:blip r:embed="rId19"/>
              <a:stretch>
                <a:fillRect/>
              </a:stretch>
            </p:blipFill>
            <p:spPr>
              <a:xfrm>
                <a:off x="344600" y="4764240"/>
                <a:ext cx="826128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p14:cNvContentPartPr/>
              <p14:nvPr/>
            </p14:nvContentPartPr>
            <p14:xfrm>
              <a:off x="509120" y="1747800"/>
              <a:ext cx="2079360" cy="354240"/>
            </p14:xfrm>
          </p:contentPart>
        </mc:Choice>
        <mc:Fallback xmlns="">
          <p:pic>
            <p:nvPicPr>
              <p:cNvPr id="26" name="Ink 25"/>
              <p:cNvPicPr/>
              <p:nvPr/>
            </p:nvPicPr>
            <p:blipFill>
              <a:blip r:embed="rId21"/>
              <a:stretch>
                <a:fillRect/>
              </a:stretch>
            </p:blipFill>
            <p:spPr>
              <a:xfrm>
                <a:off x="454760" y="1651320"/>
                <a:ext cx="2203920"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Ink 26"/>
              <p14:cNvContentPartPr/>
              <p14:nvPr/>
            </p14:nvContentPartPr>
            <p14:xfrm>
              <a:off x="542960" y="4067280"/>
              <a:ext cx="1970280" cy="424080"/>
            </p14:xfrm>
          </p:contentPart>
        </mc:Choice>
        <mc:Fallback xmlns="">
          <p:pic>
            <p:nvPicPr>
              <p:cNvPr id="27" name="Ink 26"/>
              <p:cNvPicPr/>
              <p:nvPr/>
            </p:nvPicPr>
            <p:blipFill>
              <a:blip r:embed="rId23"/>
              <a:stretch>
                <a:fillRect/>
              </a:stretch>
            </p:blipFill>
            <p:spPr>
              <a:xfrm>
                <a:off x="472040" y="3924000"/>
                <a:ext cx="2113920" cy="687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8" name="Ink 27"/>
              <p14:cNvContentPartPr/>
              <p14:nvPr/>
            </p14:nvContentPartPr>
            <p14:xfrm>
              <a:off x="528920" y="5261400"/>
              <a:ext cx="2167560" cy="342360"/>
            </p14:xfrm>
          </p:contentPart>
        </mc:Choice>
        <mc:Fallback xmlns="">
          <p:pic>
            <p:nvPicPr>
              <p:cNvPr id="28" name="Ink 27"/>
              <p:cNvPicPr/>
              <p:nvPr/>
            </p:nvPicPr>
            <p:blipFill>
              <a:blip r:embed="rId25"/>
              <a:stretch>
                <a:fillRect/>
              </a:stretch>
            </p:blipFill>
            <p:spPr>
              <a:xfrm>
                <a:off x="467360" y="5115960"/>
                <a:ext cx="2301120" cy="604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Ink 30"/>
              <p14:cNvContentPartPr/>
              <p14:nvPr/>
            </p14:nvContentPartPr>
            <p14:xfrm>
              <a:off x="2902760" y="1562760"/>
              <a:ext cx="153720" cy="4341240"/>
            </p14:xfrm>
          </p:contentPart>
        </mc:Choice>
        <mc:Fallback xmlns="">
          <p:pic>
            <p:nvPicPr>
              <p:cNvPr id="31" name="Ink 30"/>
              <p:cNvPicPr/>
              <p:nvPr/>
            </p:nvPicPr>
            <p:blipFill>
              <a:blip r:embed="rId27"/>
              <a:stretch>
                <a:fillRect/>
              </a:stretch>
            </p:blipFill>
            <p:spPr>
              <a:xfrm>
                <a:off x="2887640" y="1548720"/>
                <a:ext cx="185040" cy="4375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Ink 31"/>
              <p14:cNvContentPartPr/>
              <p14:nvPr/>
            </p14:nvContentPartPr>
            <p14:xfrm>
              <a:off x="3068360" y="5797440"/>
              <a:ext cx="28440" cy="72000"/>
            </p14:xfrm>
          </p:contentPart>
        </mc:Choice>
        <mc:Fallback xmlns="">
          <p:pic>
            <p:nvPicPr>
              <p:cNvPr id="32" name="Ink 31"/>
              <p:cNvPicPr/>
              <p:nvPr/>
            </p:nvPicPr>
            <p:blipFill>
              <a:blip r:embed="rId29"/>
              <a:stretch>
                <a:fillRect/>
              </a:stretch>
            </p:blipFill>
            <p:spPr>
              <a:xfrm>
                <a:off x="3055760" y="5793480"/>
                <a:ext cx="45360" cy="88560"/>
              </a:xfrm>
              <a:prstGeom prst="rect">
                <a:avLst/>
              </a:prstGeom>
            </p:spPr>
          </p:pic>
        </mc:Fallback>
      </mc:AlternateContent>
    </p:spTree>
    <p:extLst>
      <p:ext uri="{BB962C8B-B14F-4D97-AF65-F5344CB8AC3E}">
        <p14:creationId xmlns:p14="http://schemas.microsoft.com/office/powerpoint/2010/main" val="1468276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lstStyle/>
          <a:p>
            <a:r>
              <a:rPr lang="en-US" dirty="0" smtClean="0"/>
              <a:t>1.  Intrinsic                --      Engagement</a:t>
            </a:r>
          </a:p>
          <a:p>
            <a:endParaRPr lang="en-US" dirty="0" smtClean="0"/>
          </a:p>
          <a:p>
            <a:r>
              <a:rPr lang="en-US" dirty="0" smtClean="0"/>
              <a:t>2.  Extrinsic                --       Compliance</a:t>
            </a:r>
          </a:p>
          <a:p>
            <a:endParaRPr lang="en-US" dirty="0" smtClean="0"/>
          </a:p>
          <a:p>
            <a:r>
              <a:rPr lang="en-US" dirty="0" smtClean="0"/>
              <a:t>3.  Biological              --       Meet Basic Needs</a:t>
            </a:r>
            <a:endParaRPr lang="en-US" dirty="0"/>
          </a:p>
        </p:txBody>
      </p:sp>
      <p:cxnSp>
        <p:nvCxnSpPr>
          <p:cNvPr id="13" name="Straight Connector 12"/>
          <p:cNvCxnSpPr/>
          <p:nvPr/>
        </p:nvCxnSpPr>
        <p:spPr>
          <a:xfrm flipV="1">
            <a:off x="2342989" y="918807"/>
            <a:ext cx="534882" cy="195026"/>
          </a:xfrm>
          <a:prstGeom prst="line">
            <a:avLst/>
          </a:prstGeom>
          <a:ln w="30000">
            <a:solidFill>
              <a:srgbClr val="0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90" name="Ink 89"/>
              <p14:cNvContentPartPr/>
              <p14:nvPr/>
            </p14:nvContentPartPr>
            <p14:xfrm>
              <a:off x="2877871" y="1884037"/>
              <a:ext cx="0" cy="0"/>
            </p14:xfrm>
          </p:contentPart>
        </mc:Choice>
        <mc:Fallback xmlns="">
          <p:pic>
            <p:nvPicPr>
              <p:cNvPr id="90" name="Ink 89"/>
              <p:cNvPicPr/>
              <p:nvPr/>
            </p:nvPicPr>
            <p:blipFill>
              <a:blip r:embed="rId5"/>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p14:cNvContentPartPr/>
              <p14:nvPr/>
            </p14:nvContentPartPr>
            <p14:xfrm>
              <a:off x="11576360" y="-21240"/>
              <a:ext cx="360" cy="360"/>
            </p14:xfrm>
          </p:contentPart>
        </mc:Choice>
        <mc:Fallback xmlns="">
          <p:pic>
            <p:nvPicPr>
              <p:cNvPr id="17" name="Ink 16"/>
              <p:cNvPicPr/>
              <p:nvPr/>
            </p:nvPicPr>
            <p:blipFill>
              <a:blip r:embed="rId35"/>
              <a:stretch>
                <a:fillRect/>
              </a:stretch>
            </p:blipFill>
            <p:spPr>
              <a:xfrm>
                <a:off x="11561240" y="-3636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5" name="Ink 74"/>
              <p14:cNvContentPartPr/>
              <p14:nvPr/>
            </p14:nvContentPartPr>
            <p14:xfrm>
              <a:off x="11828360" y="548640"/>
              <a:ext cx="99720" cy="9360"/>
            </p14:xfrm>
          </p:contentPart>
        </mc:Choice>
        <mc:Fallback xmlns="">
          <p:pic>
            <p:nvPicPr>
              <p:cNvPr id="75" name="Ink 74"/>
              <p:cNvPicPr/>
              <p:nvPr/>
            </p:nvPicPr>
            <p:blipFill>
              <a:blip r:embed="rId39"/>
              <a:stretch>
                <a:fillRect/>
              </a:stretch>
            </p:blipFill>
            <p:spPr>
              <a:xfrm>
                <a:off x="11813240" y="533520"/>
                <a:ext cx="12996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9" name="Ink 18"/>
              <p14:cNvContentPartPr/>
              <p14:nvPr/>
            </p14:nvContentPartPr>
            <p14:xfrm>
              <a:off x="3520840" y="416160"/>
              <a:ext cx="2056320" cy="985320"/>
            </p14:xfrm>
          </p:contentPart>
        </mc:Choice>
        <mc:Fallback xmlns="">
          <p:pic>
            <p:nvPicPr>
              <p:cNvPr id="19" name="Ink 18"/>
              <p:cNvPicPr/>
              <p:nvPr/>
            </p:nvPicPr>
            <p:blipFill>
              <a:blip r:embed="rId41"/>
              <a:stretch>
                <a:fillRect/>
              </a:stretch>
            </p:blipFill>
            <p:spPr>
              <a:xfrm>
                <a:off x="3492760" y="377280"/>
                <a:ext cx="2124000" cy="1058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 name="Ink 19"/>
              <p14:cNvContentPartPr/>
              <p14:nvPr/>
            </p14:nvContentPartPr>
            <p14:xfrm>
              <a:off x="3627040" y="554760"/>
              <a:ext cx="1882080" cy="764280"/>
            </p14:xfrm>
          </p:contentPart>
        </mc:Choice>
        <mc:Fallback xmlns="">
          <p:pic>
            <p:nvPicPr>
              <p:cNvPr id="20" name="Ink 19"/>
              <p:cNvPicPr/>
              <p:nvPr/>
            </p:nvPicPr>
            <p:blipFill>
              <a:blip r:embed="rId43"/>
              <a:stretch>
                <a:fillRect/>
              </a:stretch>
            </p:blipFill>
            <p:spPr>
              <a:xfrm>
                <a:off x="3573400" y="446760"/>
                <a:ext cx="1982520" cy="957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1" name="Ink 20"/>
              <p14:cNvContentPartPr/>
              <p14:nvPr/>
            </p14:nvContentPartPr>
            <p14:xfrm>
              <a:off x="5275120" y="555840"/>
              <a:ext cx="158760" cy="416880"/>
            </p14:xfrm>
          </p:contentPart>
        </mc:Choice>
        <mc:Fallback xmlns="">
          <p:pic>
            <p:nvPicPr>
              <p:cNvPr id="21" name="Ink 20"/>
              <p:cNvPicPr/>
              <p:nvPr/>
            </p:nvPicPr>
            <p:blipFill>
              <a:blip r:embed="rId45"/>
              <a:stretch>
                <a:fillRect/>
              </a:stretch>
            </p:blipFill>
            <p:spPr>
              <a:xfrm>
                <a:off x="5257480" y="471960"/>
                <a:ext cx="218520" cy="5313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2" name="Ink 21"/>
              <p14:cNvContentPartPr/>
              <p14:nvPr/>
            </p14:nvContentPartPr>
            <p14:xfrm>
              <a:off x="5224000" y="506160"/>
              <a:ext cx="185400" cy="401400"/>
            </p14:xfrm>
          </p:contentPart>
        </mc:Choice>
        <mc:Fallback xmlns="">
          <p:pic>
            <p:nvPicPr>
              <p:cNvPr id="22" name="Ink 21"/>
              <p:cNvPicPr/>
              <p:nvPr/>
            </p:nvPicPr>
            <p:blipFill>
              <a:blip r:embed="rId47"/>
              <a:stretch>
                <a:fillRect/>
              </a:stretch>
            </p:blipFill>
            <p:spPr>
              <a:xfrm>
                <a:off x="5204200" y="427680"/>
                <a:ext cx="244440" cy="529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3" name="Ink 22"/>
              <p14:cNvContentPartPr/>
              <p14:nvPr/>
            </p14:nvContentPartPr>
            <p14:xfrm>
              <a:off x="1235560" y="1565640"/>
              <a:ext cx="1600560" cy="589680"/>
            </p14:xfrm>
          </p:contentPart>
        </mc:Choice>
        <mc:Fallback xmlns="">
          <p:pic>
            <p:nvPicPr>
              <p:cNvPr id="23" name="Ink 22"/>
              <p:cNvPicPr/>
              <p:nvPr/>
            </p:nvPicPr>
            <p:blipFill>
              <a:blip r:embed="rId49"/>
              <a:stretch>
                <a:fillRect/>
              </a:stretch>
            </p:blipFill>
            <p:spPr>
              <a:xfrm>
                <a:off x="1184080" y="1461600"/>
                <a:ext cx="1703880" cy="7959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4" name="Ink 23"/>
              <p14:cNvContentPartPr/>
              <p14:nvPr/>
            </p14:nvContentPartPr>
            <p14:xfrm>
              <a:off x="1270840" y="2794320"/>
              <a:ext cx="1587960" cy="560160"/>
            </p14:xfrm>
          </p:contentPart>
        </mc:Choice>
        <mc:Fallback xmlns="">
          <p:pic>
            <p:nvPicPr>
              <p:cNvPr id="24" name="Ink 23"/>
              <p:cNvPicPr/>
              <p:nvPr/>
            </p:nvPicPr>
            <p:blipFill>
              <a:blip r:embed="rId51"/>
              <a:stretch>
                <a:fillRect/>
              </a:stretch>
            </p:blipFill>
            <p:spPr>
              <a:xfrm>
                <a:off x="1214320" y="2679840"/>
                <a:ext cx="1702440" cy="789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5" name="Ink 24"/>
              <p14:cNvContentPartPr/>
              <p14:nvPr/>
            </p14:nvContentPartPr>
            <p14:xfrm>
              <a:off x="1230880" y="3952440"/>
              <a:ext cx="1884240" cy="546120"/>
            </p14:xfrm>
          </p:contentPart>
        </mc:Choice>
        <mc:Fallback xmlns="">
          <p:pic>
            <p:nvPicPr>
              <p:cNvPr id="25" name="Ink 24"/>
              <p:cNvPicPr/>
              <p:nvPr/>
            </p:nvPicPr>
            <p:blipFill>
              <a:blip r:embed="rId53"/>
              <a:stretch>
                <a:fillRect/>
              </a:stretch>
            </p:blipFill>
            <p:spPr>
              <a:xfrm>
                <a:off x="1174720" y="3854880"/>
                <a:ext cx="2003400" cy="756720"/>
              </a:xfrm>
              <a:prstGeom prst="rect">
                <a:avLst/>
              </a:prstGeom>
            </p:spPr>
          </p:pic>
        </mc:Fallback>
      </mc:AlternateContent>
    </p:spTree>
    <p:extLst>
      <p:ext uri="{BB962C8B-B14F-4D97-AF65-F5344CB8AC3E}">
        <p14:creationId xmlns:p14="http://schemas.microsoft.com/office/powerpoint/2010/main" val="332731108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 of Intrinsic Motivation</a:t>
            </a:r>
            <a:endParaRPr lang="en-US" dirty="0"/>
          </a:p>
        </p:txBody>
      </p:sp>
      <p:sp>
        <p:nvSpPr>
          <p:cNvPr id="3" name="Content Placeholder 2"/>
          <p:cNvSpPr>
            <a:spLocks noGrp="1"/>
          </p:cNvSpPr>
          <p:nvPr>
            <p:ph idx="1"/>
          </p:nvPr>
        </p:nvSpPr>
        <p:spPr/>
        <p:txBody>
          <a:bodyPr>
            <a:normAutofit/>
          </a:bodyPr>
          <a:lstStyle/>
          <a:p>
            <a:r>
              <a:rPr lang="en-US" dirty="0" smtClean="0"/>
              <a:t>1.  Autonomy: the desire to be self directed.</a:t>
            </a:r>
            <a:endParaRPr lang="en-US" dirty="0"/>
          </a:p>
          <a:p>
            <a:r>
              <a:rPr lang="en-US" dirty="0" smtClean="0"/>
              <a:t>2.  Mastery:  the desire to get better and better at something that matters.</a:t>
            </a:r>
            <a:endParaRPr lang="en-US" dirty="0"/>
          </a:p>
          <a:p>
            <a:r>
              <a:rPr lang="en-US" dirty="0" smtClean="0"/>
              <a:t>3.  Purpose: to work towards something greater than the self.</a:t>
            </a:r>
          </a:p>
          <a:p>
            <a:r>
              <a:rPr lang="en-US" dirty="0" smtClean="0"/>
              <a:t>4.  Relatedness: the need to feel belongingness and connectedness with others.</a:t>
            </a:r>
            <a:endParaRPr lang="en-US" dirty="0"/>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1586191" y="641677"/>
              <a:ext cx="6480" cy="1080"/>
            </p14:xfrm>
          </p:contentPart>
        </mc:Choice>
        <mc:Fallback xmlns="">
          <p:pic>
            <p:nvPicPr>
              <p:cNvPr id="8" name="Ink 7"/>
              <p:cNvPicPr/>
              <p:nvPr/>
            </p:nvPicPr>
            <p:blipFill>
              <a:blip r:embed="rId3"/>
              <a:stretch>
                <a:fillRect/>
              </a:stretch>
            </p:blipFill>
            <p:spPr>
              <a:xfrm>
                <a:off x="1581151" y="636637"/>
                <a:ext cx="1512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919471" y="412357"/>
              <a:ext cx="7325640" cy="878400"/>
            </p14:xfrm>
          </p:contentPart>
        </mc:Choice>
        <mc:Fallback xmlns="">
          <p:pic>
            <p:nvPicPr>
              <p:cNvPr id="9" name="Ink 8"/>
              <p:cNvPicPr/>
              <p:nvPr/>
            </p:nvPicPr>
            <p:blipFill>
              <a:blip r:embed="rId5"/>
              <a:stretch>
                <a:fillRect/>
              </a:stretch>
            </p:blipFill>
            <p:spPr>
              <a:xfrm>
                <a:off x="896791" y="339997"/>
                <a:ext cx="7391160" cy="1034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801391" y="465277"/>
              <a:ext cx="591120" cy="689040"/>
            </p14:xfrm>
          </p:contentPart>
        </mc:Choice>
        <mc:Fallback xmlns="">
          <p:pic>
            <p:nvPicPr>
              <p:cNvPr id="10" name="Ink 9"/>
              <p:cNvPicPr/>
              <p:nvPr/>
            </p:nvPicPr>
            <p:blipFill>
              <a:blip r:embed="rId7"/>
              <a:stretch>
                <a:fillRect/>
              </a:stretch>
            </p:blipFill>
            <p:spPr>
              <a:xfrm>
                <a:off x="771871" y="391477"/>
                <a:ext cx="656280" cy="821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p14:cNvContentPartPr/>
              <p14:nvPr/>
            </p14:nvContentPartPr>
            <p14:xfrm>
              <a:off x="1947631" y="671557"/>
              <a:ext cx="991440" cy="617400"/>
            </p14:xfrm>
          </p:contentPart>
        </mc:Choice>
        <mc:Fallback xmlns="">
          <p:pic>
            <p:nvPicPr>
              <p:cNvPr id="11" name="Ink 10"/>
              <p:cNvPicPr/>
              <p:nvPr/>
            </p:nvPicPr>
            <p:blipFill>
              <a:blip r:embed="rId9"/>
              <a:stretch>
                <a:fillRect/>
              </a:stretch>
            </p:blipFill>
            <p:spPr>
              <a:xfrm>
                <a:off x="1932871" y="585877"/>
                <a:ext cx="1048320" cy="788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p14:cNvContentPartPr/>
              <p14:nvPr/>
            </p14:nvContentPartPr>
            <p14:xfrm>
              <a:off x="3010711" y="490477"/>
              <a:ext cx="440640" cy="448560"/>
            </p14:xfrm>
          </p:contentPart>
        </mc:Choice>
        <mc:Fallback xmlns="">
          <p:pic>
            <p:nvPicPr>
              <p:cNvPr id="12" name="Ink 11"/>
              <p:cNvPicPr/>
              <p:nvPr/>
            </p:nvPicPr>
            <p:blipFill>
              <a:blip r:embed="rId11"/>
              <a:stretch>
                <a:fillRect/>
              </a:stretch>
            </p:blipFill>
            <p:spPr>
              <a:xfrm>
                <a:off x="2988031" y="422077"/>
                <a:ext cx="497520"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p14:cNvContentPartPr/>
              <p14:nvPr/>
            </p14:nvContentPartPr>
            <p14:xfrm>
              <a:off x="753198" y="510277"/>
              <a:ext cx="254880" cy="634680"/>
            </p14:xfrm>
          </p:contentPart>
        </mc:Choice>
        <mc:Fallback xmlns="">
          <p:pic>
            <p:nvPicPr>
              <p:cNvPr id="14" name="Ink 13"/>
              <p:cNvPicPr/>
              <p:nvPr/>
            </p:nvPicPr>
            <p:blipFill>
              <a:blip r:embed="rId23"/>
              <a:stretch>
                <a:fillRect/>
              </a:stretch>
            </p:blipFill>
            <p:spPr>
              <a:xfrm>
                <a:off x="712158" y="442957"/>
                <a:ext cx="322200" cy="780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p14:cNvContentPartPr/>
              <p14:nvPr/>
            </p14:nvContentPartPr>
            <p14:xfrm>
              <a:off x="815478" y="433237"/>
              <a:ext cx="7437240" cy="836640"/>
            </p14:xfrm>
          </p:contentPart>
        </mc:Choice>
        <mc:Fallback xmlns="">
          <p:pic>
            <p:nvPicPr>
              <p:cNvPr id="15" name="Ink 14"/>
              <p:cNvPicPr/>
              <p:nvPr/>
            </p:nvPicPr>
            <p:blipFill>
              <a:blip r:embed="rId25"/>
              <a:stretch>
                <a:fillRect/>
              </a:stretch>
            </p:blipFill>
            <p:spPr>
              <a:xfrm>
                <a:off x="779478" y="359437"/>
                <a:ext cx="7510320" cy="988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p14:cNvContentPartPr/>
              <p14:nvPr/>
            </p14:nvContentPartPr>
            <p14:xfrm>
              <a:off x="1252158" y="1736437"/>
              <a:ext cx="2032200" cy="442440"/>
            </p14:xfrm>
          </p:contentPart>
        </mc:Choice>
        <mc:Fallback xmlns="">
          <p:pic>
            <p:nvPicPr>
              <p:cNvPr id="17" name="Ink 16"/>
              <p:cNvPicPr/>
              <p:nvPr/>
            </p:nvPicPr>
            <p:blipFill>
              <a:blip r:embed="rId27"/>
              <a:stretch>
                <a:fillRect/>
              </a:stretch>
            </p:blipFill>
            <p:spPr>
              <a:xfrm>
                <a:off x="1208238" y="1646077"/>
                <a:ext cx="2120040" cy="619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p14:cNvContentPartPr/>
              <p14:nvPr/>
            </p14:nvContentPartPr>
            <p14:xfrm>
              <a:off x="1663638" y="1879357"/>
              <a:ext cx="1590480" cy="291600"/>
            </p14:xfrm>
          </p:contentPart>
        </mc:Choice>
        <mc:Fallback xmlns="">
          <p:pic>
            <p:nvPicPr>
              <p:cNvPr id="18" name="Ink 17"/>
              <p:cNvPicPr/>
              <p:nvPr/>
            </p:nvPicPr>
            <p:blipFill>
              <a:blip r:embed="rId29"/>
              <a:stretch>
                <a:fillRect/>
              </a:stretch>
            </p:blipFill>
            <p:spPr>
              <a:xfrm>
                <a:off x="1625118" y="1804477"/>
                <a:ext cx="1661760" cy="438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p14:cNvContentPartPr/>
              <p14:nvPr/>
            </p14:nvContentPartPr>
            <p14:xfrm>
              <a:off x="742038" y="435397"/>
              <a:ext cx="7567200" cy="891000"/>
            </p14:xfrm>
          </p:contentPart>
        </mc:Choice>
        <mc:Fallback xmlns="">
          <p:pic>
            <p:nvPicPr>
              <p:cNvPr id="22" name="Ink 21"/>
              <p:cNvPicPr/>
              <p:nvPr/>
            </p:nvPicPr>
            <p:blipFill>
              <a:blip r:embed="rId37"/>
              <a:stretch>
                <a:fillRect/>
              </a:stretch>
            </p:blipFill>
            <p:spPr>
              <a:xfrm>
                <a:off x="694518" y="351877"/>
                <a:ext cx="7659000" cy="10677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3" name="Ink 22"/>
              <p14:cNvContentPartPr/>
              <p14:nvPr/>
            </p14:nvContentPartPr>
            <p14:xfrm>
              <a:off x="2081238" y="437197"/>
              <a:ext cx="6195960" cy="142920"/>
            </p14:xfrm>
          </p:contentPart>
        </mc:Choice>
        <mc:Fallback xmlns="">
          <p:pic>
            <p:nvPicPr>
              <p:cNvPr id="23" name="Ink 22"/>
              <p:cNvPicPr/>
              <p:nvPr/>
            </p:nvPicPr>
            <p:blipFill>
              <a:blip r:embed="rId39"/>
              <a:stretch>
                <a:fillRect/>
              </a:stretch>
            </p:blipFill>
            <p:spPr>
              <a:xfrm>
                <a:off x="2036958" y="349717"/>
                <a:ext cx="62845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 name="Ink 6"/>
              <p14:cNvContentPartPr/>
              <p14:nvPr/>
            </p14:nvContentPartPr>
            <p14:xfrm>
              <a:off x="1357240" y="2355480"/>
              <a:ext cx="172080" cy="201240"/>
            </p14:xfrm>
          </p:contentPart>
        </mc:Choice>
        <mc:Fallback xmlns="">
          <p:pic>
            <p:nvPicPr>
              <p:cNvPr id="7" name="Ink 6"/>
              <p:cNvPicPr/>
              <p:nvPr/>
            </p:nvPicPr>
            <p:blipFill>
              <a:blip r:embed="rId41"/>
              <a:stretch>
                <a:fillRect/>
              </a:stretch>
            </p:blipFill>
            <p:spPr>
              <a:xfrm>
                <a:off x="1303600" y="2252520"/>
                <a:ext cx="264960" cy="3967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6" name="Ink 15"/>
              <p14:cNvContentPartPr/>
              <p14:nvPr/>
            </p14:nvContentPartPr>
            <p14:xfrm>
              <a:off x="1368040" y="2468880"/>
              <a:ext cx="1365480" cy="172800"/>
            </p14:xfrm>
          </p:contentPart>
        </mc:Choice>
        <mc:Fallback xmlns="">
          <p:pic>
            <p:nvPicPr>
              <p:cNvPr id="16" name="Ink 15"/>
              <p:cNvPicPr/>
              <p:nvPr/>
            </p:nvPicPr>
            <p:blipFill>
              <a:blip r:embed="rId43"/>
              <a:stretch>
                <a:fillRect/>
              </a:stretch>
            </p:blipFill>
            <p:spPr>
              <a:xfrm>
                <a:off x="1314400" y="2362320"/>
                <a:ext cx="1476360" cy="393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 name="Ink 23"/>
              <p14:cNvContentPartPr/>
              <p14:nvPr/>
            </p14:nvContentPartPr>
            <p14:xfrm>
              <a:off x="2260120" y="2362680"/>
              <a:ext cx="604800" cy="278640"/>
            </p14:xfrm>
          </p:contentPart>
        </mc:Choice>
        <mc:Fallback xmlns="">
          <p:pic>
            <p:nvPicPr>
              <p:cNvPr id="24" name="Ink 23"/>
              <p:cNvPicPr/>
              <p:nvPr/>
            </p:nvPicPr>
            <p:blipFill>
              <a:blip r:embed="rId45"/>
              <a:stretch>
                <a:fillRect/>
              </a:stretch>
            </p:blipFill>
            <p:spPr>
              <a:xfrm>
                <a:off x="2193880" y="2231640"/>
                <a:ext cx="732600" cy="5248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5" name="Ink 24"/>
              <p14:cNvContentPartPr/>
              <p14:nvPr/>
            </p14:nvContentPartPr>
            <p14:xfrm>
              <a:off x="1308640" y="2402640"/>
              <a:ext cx="1518840" cy="236880"/>
            </p14:xfrm>
          </p:contentPart>
        </mc:Choice>
        <mc:Fallback xmlns="">
          <p:pic>
            <p:nvPicPr>
              <p:cNvPr id="25" name="Ink 24"/>
              <p:cNvPicPr/>
              <p:nvPr/>
            </p:nvPicPr>
            <p:blipFill>
              <a:blip r:embed="rId47"/>
              <a:stretch>
                <a:fillRect/>
              </a:stretch>
            </p:blipFill>
            <p:spPr>
              <a:xfrm>
                <a:off x="1243480" y="2271960"/>
                <a:ext cx="1612080" cy="4978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6" name="Ink 25"/>
              <p14:cNvContentPartPr/>
              <p14:nvPr/>
            </p14:nvContentPartPr>
            <p14:xfrm>
              <a:off x="1414120" y="3403080"/>
              <a:ext cx="41040" cy="15480"/>
            </p14:xfrm>
          </p:contentPart>
        </mc:Choice>
        <mc:Fallback xmlns="">
          <p:pic>
            <p:nvPicPr>
              <p:cNvPr id="26" name="Ink 25"/>
              <p:cNvPicPr/>
              <p:nvPr/>
            </p:nvPicPr>
            <p:blipFill>
              <a:blip r:embed="rId49"/>
              <a:stretch>
                <a:fillRect/>
              </a:stretch>
            </p:blipFill>
            <p:spPr>
              <a:xfrm>
                <a:off x="1366240" y="3306960"/>
                <a:ext cx="1292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7" name="Ink 26"/>
              <p14:cNvContentPartPr/>
              <p14:nvPr/>
            </p14:nvContentPartPr>
            <p14:xfrm>
              <a:off x="1402960" y="3410640"/>
              <a:ext cx="30240" cy="286920"/>
            </p14:xfrm>
          </p:contentPart>
        </mc:Choice>
        <mc:Fallback xmlns="">
          <p:pic>
            <p:nvPicPr>
              <p:cNvPr id="27" name="Ink 26"/>
              <p:cNvPicPr/>
              <p:nvPr/>
            </p:nvPicPr>
            <p:blipFill>
              <a:blip r:embed="rId51"/>
              <a:stretch>
                <a:fillRect/>
              </a:stretch>
            </p:blipFill>
            <p:spPr>
              <a:xfrm>
                <a:off x="1350040" y="3314520"/>
                <a:ext cx="133200" cy="4881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8" name="Ink 27"/>
              <p14:cNvContentPartPr/>
              <p14:nvPr/>
            </p14:nvContentPartPr>
            <p14:xfrm>
              <a:off x="1432480" y="3708360"/>
              <a:ext cx="723960" cy="46080"/>
            </p14:xfrm>
          </p:contentPart>
        </mc:Choice>
        <mc:Fallback xmlns="">
          <p:pic>
            <p:nvPicPr>
              <p:cNvPr id="28" name="Ink 27"/>
              <p:cNvPicPr/>
              <p:nvPr/>
            </p:nvPicPr>
            <p:blipFill>
              <a:blip r:embed="rId53"/>
              <a:stretch>
                <a:fillRect/>
              </a:stretch>
            </p:blipFill>
            <p:spPr>
              <a:xfrm>
                <a:off x="1379920" y="3602880"/>
                <a:ext cx="83088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9" name="Ink 28"/>
              <p14:cNvContentPartPr/>
              <p14:nvPr/>
            </p14:nvContentPartPr>
            <p14:xfrm>
              <a:off x="1711480" y="3300480"/>
              <a:ext cx="1173240" cy="437400"/>
            </p14:xfrm>
          </p:contentPart>
        </mc:Choice>
        <mc:Fallback xmlns="">
          <p:pic>
            <p:nvPicPr>
              <p:cNvPr id="29" name="Ink 28"/>
              <p:cNvPicPr/>
              <p:nvPr/>
            </p:nvPicPr>
            <p:blipFill>
              <a:blip r:embed="rId55"/>
              <a:stretch>
                <a:fillRect/>
              </a:stretch>
            </p:blipFill>
            <p:spPr>
              <a:xfrm>
                <a:off x="1647400" y="3172680"/>
                <a:ext cx="1299960" cy="6764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0" name="Ink 29"/>
              <p14:cNvContentPartPr/>
              <p14:nvPr/>
            </p14:nvContentPartPr>
            <p14:xfrm>
              <a:off x="1374880" y="3359520"/>
              <a:ext cx="1181880" cy="214920"/>
            </p14:xfrm>
          </p:contentPart>
        </mc:Choice>
        <mc:Fallback xmlns="">
          <p:pic>
            <p:nvPicPr>
              <p:cNvPr id="30" name="Ink 29"/>
              <p:cNvPicPr/>
              <p:nvPr/>
            </p:nvPicPr>
            <p:blipFill>
              <a:blip r:embed="rId57"/>
              <a:stretch>
                <a:fillRect/>
              </a:stretch>
            </p:blipFill>
            <p:spPr>
              <a:xfrm>
                <a:off x="1312240" y="3231000"/>
                <a:ext cx="130716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1" name="Ink 30"/>
              <p14:cNvContentPartPr/>
              <p14:nvPr/>
            </p14:nvContentPartPr>
            <p14:xfrm>
              <a:off x="2568280" y="3549960"/>
              <a:ext cx="95040" cy="39240"/>
            </p14:xfrm>
          </p:contentPart>
        </mc:Choice>
        <mc:Fallback xmlns="">
          <p:pic>
            <p:nvPicPr>
              <p:cNvPr id="31" name="Ink 30"/>
              <p:cNvPicPr/>
              <p:nvPr/>
            </p:nvPicPr>
            <p:blipFill>
              <a:blip r:embed="rId59"/>
              <a:stretch>
                <a:fillRect/>
              </a:stretch>
            </p:blipFill>
            <p:spPr>
              <a:xfrm>
                <a:off x="2505280" y="3428280"/>
                <a:ext cx="2167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2" name="Ink 31"/>
              <p14:cNvContentPartPr/>
              <p14:nvPr/>
            </p14:nvContentPartPr>
            <p14:xfrm>
              <a:off x="2630920" y="3477600"/>
              <a:ext cx="93240" cy="71640"/>
            </p14:xfrm>
          </p:contentPart>
        </mc:Choice>
        <mc:Fallback xmlns="">
          <p:pic>
            <p:nvPicPr>
              <p:cNvPr id="32" name="Ink 31"/>
              <p:cNvPicPr/>
              <p:nvPr/>
            </p:nvPicPr>
            <p:blipFill>
              <a:blip r:embed="rId61"/>
              <a:stretch>
                <a:fillRect/>
              </a:stretch>
            </p:blipFill>
            <p:spPr>
              <a:xfrm>
                <a:off x="2585920" y="3387240"/>
                <a:ext cx="17964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3" name="Ink 32"/>
              <p14:cNvContentPartPr/>
              <p14:nvPr/>
            </p14:nvContentPartPr>
            <p14:xfrm>
              <a:off x="1397560" y="4460040"/>
              <a:ext cx="2032920" cy="385200"/>
            </p14:xfrm>
          </p:contentPart>
        </mc:Choice>
        <mc:Fallback xmlns="">
          <p:pic>
            <p:nvPicPr>
              <p:cNvPr id="33" name="Ink 32"/>
              <p:cNvPicPr/>
              <p:nvPr/>
            </p:nvPicPr>
            <p:blipFill>
              <a:blip r:embed="rId63"/>
              <a:stretch>
                <a:fillRect/>
              </a:stretch>
            </p:blipFill>
            <p:spPr>
              <a:xfrm>
                <a:off x="1341760" y="4328640"/>
                <a:ext cx="2149200" cy="6274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4" name="Ink 33"/>
              <p14:cNvContentPartPr/>
              <p14:nvPr/>
            </p14:nvContentPartPr>
            <p14:xfrm>
              <a:off x="1455160" y="4494240"/>
              <a:ext cx="1267560" cy="172440"/>
            </p14:xfrm>
          </p:contentPart>
        </mc:Choice>
        <mc:Fallback xmlns="">
          <p:pic>
            <p:nvPicPr>
              <p:cNvPr id="34" name="Ink 33"/>
              <p:cNvPicPr/>
              <p:nvPr/>
            </p:nvPicPr>
            <p:blipFill>
              <a:blip r:embed="rId65"/>
              <a:stretch>
                <a:fillRect/>
              </a:stretch>
            </p:blipFill>
            <p:spPr>
              <a:xfrm>
                <a:off x="1390360" y="4359600"/>
                <a:ext cx="139644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5" name="Ink 34"/>
              <p14:cNvContentPartPr/>
              <p14:nvPr/>
            </p14:nvContentPartPr>
            <p14:xfrm>
              <a:off x="2747200" y="4642200"/>
              <a:ext cx="558720" cy="32760"/>
            </p14:xfrm>
          </p:contentPart>
        </mc:Choice>
        <mc:Fallback xmlns="">
          <p:pic>
            <p:nvPicPr>
              <p:cNvPr id="35" name="Ink 34"/>
              <p:cNvPicPr/>
              <p:nvPr/>
            </p:nvPicPr>
            <p:blipFill>
              <a:blip r:embed="rId67"/>
              <a:stretch>
                <a:fillRect/>
              </a:stretch>
            </p:blipFill>
            <p:spPr>
              <a:xfrm>
                <a:off x="2683120" y="4515120"/>
                <a:ext cx="68724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 name="Ink 4"/>
              <p14:cNvContentPartPr/>
              <p14:nvPr/>
            </p14:nvContentPartPr>
            <p14:xfrm>
              <a:off x="672880" y="326880"/>
              <a:ext cx="7679880" cy="1143720"/>
            </p14:xfrm>
          </p:contentPart>
        </mc:Choice>
        <mc:Fallback xmlns="">
          <p:pic>
            <p:nvPicPr>
              <p:cNvPr id="5" name="Ink 4"/>
              <p:cNvPicPr/>
              <p:nvPr/>
            </p:nvPicPr>
            <p:blipFill>
              <a:blip r:embed="rId69"/>
              <a:stretch>
                <a:fillRect/>
              </a:stretch>
            </p:blipFill>
            <p:spPr>
              <a:xfrm>
                <a:off x="632920" y="286200"/>
                <a:ext cx="7762320" cy="12153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 name="Ink 5"/>
              <p14:cNvContentPartPr/>
              <p14:nvPr/>
            </p14:nvContentPartPr>
            <p14:xfrm>
              <a:off x="1950880" y="411840"/>
              <a:ext cx="2001600" cy="266760"/>
            </p14:xfrm>
          </p:contentPart>
        </mc:Choice>
        <mc:Fallback xmlns="">
          <p:pic>
            <p:nvPicPr>
              <p:cNvPr id="6" name="Ink 5"/>
              <p:cNvPicPr/>
              <p:nvPr/>
            </p:nvPicPr>
            <p:blipFill>
              <a:blip r:embed="rId71"/>
              <a:stretch>
                <a:fillRect/>
              </a:stretch>
            </p:blipFill>
            <p:spPr>
              <a:xfrm>
                <a:off x="1913800" y="326880"/>
                <a:ext cx="2054160" cy="383760"/>
              </a:xfrm>
              <a:prstGeom prst="rect">
                <a:avLst/>
              </a:prstGeom>
            </p:spPr>
          </p:pic>
        </mc:Fallback>
      </mc:AlternateContent>
    </p:spTree>
    <p:extLst>
      <p:ext uri="{BB962C8B-B14F-4D97-AF65-F5344CB8AC3E}">
        <p14:creationId xmlns:p14="http://schemas.microsoft.com/office/powerpoint/2010/main" val="29630890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Apprentice Program</a:t>
            </a:r>
            <a:endParaRPr lang="en-US" dirty="0"/>
          </a:p>
        </p:txBody>
      </p:sp>
      <p:sp>
        <p:nvSpPr>
          <p:cNvPr id="3" name="Content Placeholder 2"/>
          <p:cNvSpPr>
            <a:spLocks noGrp="1"/>
          </p:cNvSpPr>
          <p:nvPr>
            <p:ph idx="1"/>
          </p:nvPr>
        </p:nvSpPr>
        <p:spPr>
          <a:xfrm>
            <a:off x="762000" y="1561075"/>
            <a:ext cx="8229600" cy="4525963"/>
          </a:xfrm>
        </p:spPr>
        <p:txBody>
          <a:bodyPr/>
          <a:lstStyle/>
          <a:p>
            <a:r>
              <a:rPr lang="en-US" i="1" dirty="0"/>
              <a:t>Apprenticeship</a:t>
            </a:r>
            <a:r>
              <a:rPr lang="en-US" dirty="0"/>
              <a:t> is a system of training a new generation of practitioners of a structured competency a basic set of skills.</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705000" y="435240"/>
              <a:ext cx="4182480" cy="273600"/>
            </p14:xfrm>
          </p:contentPart>
        </mc:Choice>
        <mc:Fallback xmlns="">
          <p:pic>
            <p:nvPicPr>
              <p:cNvPr id="4" name="Ink 3"/>
              <p:cNvPicPr/>
              <p:nvPr/>
            </p:nvPicPr>
            <p:blipFill>
              <a:blip r:embed="rId3"/>
              <a:stretch>
                <a:fillRect/>
              </a:stretch>
            </p:blipFill>
            <p:spPr>
              <a:xfrm>
                <a:off x="1664320" y="327960"/>
                <a:ext cx="4250520" cy="469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594480" y="434520"/>
              <a:ext cx="5810760" cy="776880"/>
            </p14:xfrm>
          </p:contentPart>
        </mc:Choice>
        <mc:Fallback xmlns="">
          <p:pic>
            <p:nvPicPr>
              <p:cNvPr id="5" name="Ink 4"/>
              <p:cNvPicPr/>
              <p:nvPr/>
            </p:nvPicPr>
            <p:blipFill>
              <a:blip r:embed="rId5"/>
              <a:stretch>
                <a:fillRect/>
              </a:stretch>
            </p:blipFill>
            <p:spPr>
              <a:xfrm>
                <a:off x="1539400" y="327960"/>
                <a:ext cx="5916960" cy="977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592200" y="1031760"/>
              <a:ext cx="2793960" cy="155880"/>
            </p14:xfrm>
          </p:contentPart>
        </mc:Choice>
        <mc:Fallback xmlns="">
          <p:pic>
            <p:nvPicPr>
              <p:cNvPr id="6" name="Ink 5"/>
              <p:cNvPicPr/>
              <p:nvPr/>
            </p:nvPicPr>
            <p:blipFill>
              <a:blip r:embed="rId7"/>
              <a:stretch>
                <a:fillRect/>
              </a:stretch>
            </p:blipFill>
            <p:spPr>
              <a:xfrm>
                <a:off x="4566640" y="955440"/>
                <a:ext cx="283896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2290040" y="3650040"/>
              <a:ext cx="16560" cy="16560"/>
            </p14:xfrm>
          </p:contentPart>
        </mc:Choice>
        <mc:Fallback xmlns="">
          <p:pic>
            <p:nvPicPr>
              <p:cNvPr id="7" name="Ink 6"/>
              <p:cNvPicPr/>
              <p:nvPr/>
            </p:nvPicPr>
            <p:blipFill>
              <a:blip r:embed="rId10"/>
              <a:stretch>
                <a:fillRect/>
              </a:stretch>
            </p:blipFill>
            <p:spPr>
              <a:xfrm>
                <a:off x="2273840" y="3619440"/>
                <a:ext cx="482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p14:cNvContentPartPr/>
              <p14:nvPr/>
            </p14:nvContentPartPr>
            <p14:xfrm>
              <a:off x="1503760" y="387000"/>
              <a:ext cx="5958360" cy="948240"/>
            </p14:xfrm>
          </p:contentPart>
        </mc:Choice>
        <mc:Fallback xmlns="">
          <p:pic>
            <p:nvPicPr>
              <p:cNvPr id="12" name="Ink 11"/>
              <p:cNvPicPr/>
              <p:nvPr/>
            </p:nvPicPr>
            <p:blipFill>
              <a:blip r:embed="rId18"/>
              <a:stretch>
                <a:fillRect/>
              </a:stretch>
            </p:blipFill>
            <p:spPr>
              <a:xfrm>
                <a:off x="1460920" y="343440"/>
                <a:ext cx="6045840" cy="1027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p14:cNvContentPartPr/>
              <p14:nvPr/>
            </p14:nvContentPartPr>
            <p14:xfrm>
              <a:off x="1927840" y="941760"/>
              <a:ext cx="39960" cy="12600"/>
            </p14:xfrm>
          </p:contentPart>
        </mc:Choice>
        <mc:Fallback xmlns="">
          <p:pic>
            <p:nvPicPr>
              <p:cNvPr id="13" name="Ink 12"/>
              <p:cNvPicPr/>
              <p:nvPr/>
            </p:nvPicPr>
            <p:blipFill>
              <a:blip r:embed="rId20"/>
              <a:stretch>
                <a:fillRect/>
              </a:stretch>
            </p:blipFill>
            <p:spPr>
              <a:xfrm>
                <a:off x="1912720" y="911160"/>
                <a:ext cx="716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p14:cNvContentPartPr/>
              <p14:nvPr/>
            </p14:nvContentPartPr>
            <p14:xfrm>
              <a:off x="1605640" y="1026720"/>
              <a:ext cx="5799600" cy="203040"/>
            </p14:xfrm>
          </p:contentPart>
        </mc:Choice>
        <mc:Fallback xmlns="">
          <p:pic>
            <p:nvPicPr>
              <p:cNvPr id="14" name="Ink 13"/>
              <p:cNvPicPr/>
              <p:nvPr/>
            </p:nvPicPr>
            <p:blipFill>
              <a:blip r:embed="rId22"/>
              <a:stretch>
                <a:fillRect/>
              </a:stretch>
            </p:blipFill>
            <p:spPr>
              <a:xfrm>
                <a:off x="1568920" y="943920"/>
                <a:ext cx="5886360" cy="360720"/>
              </a:xfrm>
              <a:prstGeom prst="rect">
                <a:avLst/>
              </a:prstGeom>
            </p:spPr>
          </p:pic>
        </mc:Fallback>
      </mc:AlternateContent>
      <p:pic>
        <p:nvPicPr>
          <p:cNvPr id="3074" name="Picture 2" descr="C:\Users\Elia\Desktop\th.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05001" y="3200400"/>
            <a:ext cx="4924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399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Relatedness</a:t>
            </a:r>
            <a:endParaRPr lang="en-US" dirty="0"/>
          </a:p>
        </p:txBody>
      </p:sp>
      <p:sp>
        <p:nvSpPr>
          <p:cNvPr id="3" name="Content Placeholder 2"/>
          <p:cNvSpPr>
            <a:spLocks noGrp="1"/>
          </p:cNvSpPr>
          <p:nvPr>
            <p:ph idx="1"/>
          </p:nvPr>
        </p:nvSpPr>
        <p:spPr>
          <a:xfrm>
            <a:off x="457200" y="1676400"/>
            <a:ext cx="8229600" cy="4525963"/>
          </a:xfrm>
        </p:spPr>
        <p:txBody>
          <a:bodyPr>
            <a:normAutofit/>
          </a:bodyPr>
          <a:lstStyle/>
          <a:p>
            <a:pPr marL="0" indent="0">
              <a:buNone/>
            </a:pPr>
            <a:endParaRPr lang="en-US" dirty="0"/>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3018640" y="502200"/>
              <a:ext cx="2992320" cy="707760"/>
            </p14:xfrm>
          </p:contentPart>
        </mc:Choice>
        <mc:Fallback xmlns="">
          <p:pic>
            <p:nvPicPr>
              <p:cNvPr id="6" name="Ink 5"/>
              <p:cNvPicPr/>
              <p:nvPr/>
            </p:nvPicPr>
            <p:blipFill>
              <a:blip r:embed="rId4"/>
              <a:stretch>
                <a:fillRect/>
              </a:stretch>
            </p:blipFill>
            <p:spPr>
              <a:xfrm>
                <a:off x="2969320" y="405360"/>
                <a:ext cx="3096000" cy="920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897680" y="433440"/>
              <a:ext cx="3206520" cy="890280"/>
            </p14:xfrm>
          </p:contentPart>
        </mc:Choice>
        <mc:Fallback xmlns="">
          <p:pic>
            <p:nvPicPr>
              <p:cNvPr id="5" name="Ink 4"/>
              <p:cNvPicPr/>
              <p:nvPr/>
            </p:nvPicPr>
            <p:blipFill>
              <a:blip r:embed="rId6"/>
              <a:stretch>
                <a:fillRect/>
              </a:stretch>
            </p:blipFill>
            <p:spPr>
              <a:xfrm>
                <a:off x="2858800" y="401040"/>
                <a:ext cx="3278160" cy="960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2970040" y="573120"/>
              <a:ext cx="3099960" cy="651960"/>
            </p14:xfrm>
          </p:contentPart>
        </mc:Choice>
        <mc:Fallback xmlns="">
          <p:pic>
            <p:nvPicPr>
              <p:cNvPr id="7" name="Ink 6"/>
              <p:cNvPicPr/>
              <p:nvPr/>
            </p:nvPicPr>
            <p:blipFill>
              <a:blip r:embed="rId8"/>
              <a:stretch>
                <a:fillRect/>
              </a:stretch>
            </p:blipFill>
            <p:spPr>
              <a:xfrm>
                <a:off x="2918200" y="465120"/>
                <a:ext cx="3205080" cy="864000"/>
              </a:xfrm>
              <a:prstGeom prst="rect">
                <a:avLst/>
              </a:prstGeom>
            </p:spPr>
          </p:pic>
        </mc:Fallback>
      </mc:AlternateContent>
      <p:pic>
        <p:nvPicPr>
          <p:cNvPr id="4098" name="Picture 2" descr="C:\Users\Elia\Desktop\395026_10152289147410221_358860250_n-300x22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1828800"/>
            <a:ext cx="74676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5162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Relatedness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most critical element is perspective taking, taking on the others point of view, an impossible task.</a:t>
            </a:r>
          </a:p>
          <a:p>
            <a:r>
              <a:rPr lang="en-US" dirty="0" smtClean="0"/>
              <a:t>That can only be achieved by listening.</a:t>
            </a:r>
          </a:p>
          <a:p>
            <a:r>
              <a:rPr lang="en-US" dirty="0" smtClean="0"/>
              <a:t>Relatedness is dependent upon access and </a:t>
            </a:r>
            <a:r>
              <a:rPr lang="en-US" dirty="0" err="1" smtClean="0"/>
              <a:t>maintainence</a:t>
            </a:r>
            <a:r>
              <a:rPr lang="en-US" dirty="0" smtClean="0"/>
              <a:t> of the conversation which implicitly implies status and importance.</a:t>
            </a:r>
          </a:p>
          <a:p>
            <a:r>
              <a:rPr lang="en-US" dirty="0" smtClean="0"/>
              <a:t>Conversations deliver the message whether mastery, autonomy, and purpose , or control will be used.</a:t>
            </a:r>
          </a:p>
          <a:p>
            <a:r>
              <a:rPr lang="en-US" dirty="0" smtClean="0"/>
              <a:t>Advise don’t direct.</a:t>
            </a:r>
          </a:p>
          <a:p>
            <a:r>
              <a:rPr lang="en-US" dirty="0" smtClean="0"/>
              <a:t>Give the behavior a frame of reference, why do we want it done.</a:t>
            </a:r>
          </a:p>
          <a:p>
            <a:pPr marL="0" indent="0">
              <a:buNone/>
            </a:pPr>
            <a:endParaRPr lang="en-US" dirty="0"/>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3018640" y="502200"/>
              <a:ext cx="2992320" cy="707760"/>
            </p14:xfrm>
          </p:contentPart>
        </mc:Choice>
        <mc:Fallback xmlns="">
          <p:pic>
            <p:nvPicPr>
              <p:cNvPr id="6" name="Ink 5"/>
              <p:cNvPicPr/>
              <p:nvPr/>
            </p:nvPicPr>
            <p:blipFill>
              <a:blip r:embed="rId4"/>
              <a:stretch>
                <a:fillRect/>
              </a:stretch>
            </p:blipFill>
            <p:spPr>
              <a:xfrm>
                <a:off x="2969320" y="405360"/>
                <a:ext cx="3096000" cy="920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897680" y="433440"/>
              <a:ext cx="3206520" cy="890280"/>
            </p14:xfrm>
          </p:contentPart>
        </mc:Choice>
        <mc:Fallback xmlns="">
          <p:pic>
            <p:nvPicPr>
              <p:cNvPr id="5" name="Ink 4"/>
              <p:cNvPicPr/>
              <p:nvPr/>
            </p:nvPicPr>
            <p:blipFill>
              <a:blip r:embed="rId6"/>
              <a:stretch>
                <a:fillRect/>
              </a:stretch>
            </p:blipFill>
            <p:spPr>
              <a:xfrm>
                <a:off x="2858800" y="401040"/>
                <a:ext cx="3278160" cy="960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2970040" y="573120"/>
              <a:ext cx="3099960" cy="651960"/>
            </p14:xfrm>
          </p:contentPart>
        </mc:Choice>
        <mc:Fallback xmlns="">
          <p:pic>
            <p:nvPicPr>
              <p:cNvPr id="7" name="Ink 6"/>
              <p:cNvPicPr/>
              <p:nvPr/>
            </p:nvPicPr>
            <p:blipFill>
              <a:blip r:embed="rId8"/>
              <a:stretch>
                <a:fillRect/>
              </a:stretch>
            </p:blipFill>
            <p:spPr>
              <a:xfrm>
                <a:off x="2918200" y="465120"/>
                <a:ext cx="3205080" cy="864000"/>
              </a:xfrm>
              <a:prstGeom prst="rect">
                <a:avLst/>
              </a:prstGeom>
            </p:spPr>
          </p:pic>
        </mc:Fallback>
      </mc:AlternateContent>
    </p:spTree>
    <p:extLst>
      <p:ext uri="{BB962C8B-B14F-4D97-AF65-F5344CB8AC3E}">
        <p14:creationId xmlns:p14="http://schemas.microsoft.com/office/powerpoint/2010/main" val="22329897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Autonomy</a:t>
            </a:r>
            <a:endParaRPr lang="en-US" dirty="0"/>
          </a:p>
        </p:txBody>
      </p:sp>
      <p:sp>
        <p:nvSpPr>
          <p:cNvPr id="3" name="Content Placeholder 2"/>
          <p:cNvSpPr>
            <a:spLocks noGrp="1"/>
          </p:cNvSpPr>
          <p:nvPr>
            <p:ph idx="1"/>
          </p:nvPr>
        </p:nvSpPr>
        <p:spPr/>
        <p:txBody>
          <a:bodyPr/>
          <a:lstStyle/>
          <a:p>
            <a:endParaRPr lang="en-US"/>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748360" y="562080"/>
              <a:ext cx="3472560" cy="625320"/>
            </p14:xfrm>
          </p:contentPart>
        </mc:Choice>
        <mc:Fallback xmlns="">
          <p:pic>
            <p:nvPicPr>
              <p:cNvPr id="4" name="Ink 3"/>
              <p:cNvPicPr/>
              <p:nvPr/>
            </p:nvPicPr>
            <p:blipFill>
              <a:blip r:embed="rId3"/>
              <a:stretch>
                <a:fillRect/>
              </a:stretch>
            </p:blipFill>
            <p:spPr>
              <a:xfrm>
                <a:off x="2690400" y="441120"/>
                <a:ext cx="3589200" cy="858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2613000" y="487560"/>
              <a:ext cx="3674160" cy="849600"/>
            </p14:xfrm>
          </p:contentPart>
        </mc:Choice>
        <mc:Fallback xmlns="">
          <p:pic>
            <p:nvPicPr>
              <p:cNvPr id="6" name="Ink 5"/>
              <p:cNvPicPr/>
              <p:nvPr/>
            </p:nvPicPr>
            <p:blipFill>
              <a:blip r:embed="rId5"/>
              <a:stretch>
                <a:fillRect/>
              </a:stretch>
            </p:blipFill>
            <p:spPr>
              <a:xfrm>
                <a:off x="2581680" y="456600"/>
                <a:ext cx="3734640" cy="905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2700480" y="915960"/>
              <a:ext cx="3533040" cy="285840"/>
            </p14:xfrm>
          </p:contentPart>
        </mc:Choice>
        <mc:Fallback xmlns="">
          <p:pic>
            <p:nvPicPr>
              <p:cNvPr id="7" name="Ink 6"/>
              <p:cNvPicPr/>
              <p:nvPr/>
            </p:nvPicPr>
            <p:blipFill>
              <a:blip r:embed="rId7"/>
              <a:stretch>
                <a:fillRect/>
              </a:stretch>
            </p:blipFill>
            <p:spPr>
              <a:xfrm>
                <a:off x="2660880" y="838200"/>
                <a:ext cx="3625200" cy="456120"/>
              </a:xfrm>
              <a:prstGeom prst="rect">
                <a:avLst/>
              </a:prstGeom>
            </p:spPr>
          </p:pic>
        </mc:Fallback>
      </mc:AlternateContent>
      <p:pic>
        <p:nvPicPr>
          <p:cNvPr id="5122" name="Picture 2" descr="C:\Users\Elia\Desktop\2009-05-23-Lemmings.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1676400"/>
            <a:ext cx="79248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8193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Applying Consequences in the Adult Work Place</a:t>
            </a:r>
            <a:endParaRPr lang="en-US" dirty="0"/>
          </a:p>
        </p:txBody>
      </p:sp>
      <p:sp>
        <p:nvSpPr>
          <p:cNvPr id="3" name="Content Placeholder 2"/>
          <p:cNvSpPr>
            <a:spLocks noGrp="1"/>
          </p:cNvSpPr>
          <p:nvPr>
            <p:ph idx="1"/>
          </p:nvPr>
        </p:nvSpPr>
        <p:spPr>
          <a:xfrm>
            <a:off x="381000" y="1849120"/>
            <a:ext cx="11887200" cy="4551680"/>
          </a:xfrm>
        </p:spPr>
        <p:txBody>
          <a:bodyPr>
            <a:normAutofit lnSpcReduction="10000"/>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                              </a:t>
            </a: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err="1" smtClean="0"/>
              <a:t>Schrute</a:t>
            </a:r>
            <a:r>
              <a:rPr lang="en-US" dirty="0" smtClean="0"/>
              <a:t> bucks video</a:t>
            </a:r>
            <a:endParaRPr lang="en-US" dirty="0"/>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563800" y="145080"/>
              <a:ext cx="8075160" cy="1481400"/>
            </p14:xfrm>
          </p:contentPart>
        </mc:Choice>
        <mc:Fallback xmlns="">
          <p:pic>
            <p:nvPicPr>
              <p:cNvPr id="5" name="Ink 4"/>
              <p:cNvPicPr/>
              <p:nvPr/>
            </p:nvPicPr>
            <p:blipFill>
              <a:blip r:embed="rId3"/>
              <a:stretch>
                <a:fillRect/>
              </a:stretch>
            </p:blipFill>
            <p:spPr>
              <a:xfrm>
                <a:off x="553000" y="106920"/>
                <a:ext cx="8124840" cy="1554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680080" y="272520"/>
              <a:ext cx="7858080" cy="1245960"/>
            </p14:xfrm>
          </p:contentPart>
        </mc:Choice>
        <mc:Fallback xmlns="">
          <p:pic>
            <p:nvPicPr>
              <p:cNvPr id="6" name="Ink 5"/>
              <p:cNvPicPr/>
              <p:nvPr/>
            </p:nvPicPr>
            <p:blipFill>
              <a:blip r:embed="rId5"/>
              <a:stretch>
                <a:fillRect/>
              </a:stretch>
            </p:blipFill>
            <p:spPr>
              <a:xfrm>
                <a:off x="621040" y="172800"/>
                <a:ext cx="7965720" cy="1451160"/>
              </a:xfrm>
              <a:prstGeom prst="rect">
                <a:avLst/>
              </a:prstGeom>
            </p:spPr>
          </p:pic>
        </mc:Fallback>
      </mc:AlternateContent>
      <p:pic>
        <p:nvPicPr>
          <p:cNvPr id="2050" name="Picture 2" descr="C:\Users\Elia\Desktop\t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4782" y="1818640"/>
            <a:ext cx="533319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41871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Autonomy</a:t>
            </a:r>
            <a:endParaRPr lang="en-US" dirty="0"/>
          </a:p>
        </p:txBody>
      </p:sp>
      <p:sp>
        <p:nvSpPr>
          <p:cNvPr id="3" name="Content Placeholder 2"/>
          <p:cNvSpPr>
            <a:spLocks noGrp="1"/>
          </p:cNvSpPr>
          <p:nvPr>
            <p:ph idx="1"/>
          </p:nvPr>
        </p:nvSpPr>
        <p:spPr/>
        <p:txBody>
          <a:bodyPr/>
          <a:lstStyle/>
          <a:p>
            <a:r>
              <a:rPr lang="en-US" dirty="0" smtClean="0"/>
              <a:t>Allow them to do it their way even if it isn’t our own.</a:t>
            </a:r>
          </a:p>
          <a:p>
            <a:r>
              <a:rPr lang="en-US" dirty="0" smtClean="0"/>
              <a:t>Help them figure out how they want to do things.</a:t>
            </a:r>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253720" y="577080"/>
              <a:ext cx="577800" cy="559800"/>
            </p14:xfrm>
          </p:contentPart>
        </mc:Choice>
        <mc:Fallback xmlns="">
          <p:pic>
            <p:nvPicPr>
              <p:cNvPr id="4" name="Ink 3"/>
              <p:cNvPicPr/>
              <p:nvPr/>
            </p:nvPicPr>
            <p:blipFill>
              <a:blip r:embed="rId3"/>
              <a:stretch>
                <a:fillRect/>
              </a:stretch>
            </p:blipFill>
            <p:spPr>
              <a:xfrm>
                <a:off x="3216280" y="519480"/>
                <a:ext cx="644400" cy="692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399520" y="705240"/>
              <a:ext cx="20160" cy="2160"/>
            </p14:xfrm>
          </p:contentPart>
        </mc:Choice>
        <mc:Fallback xmlns="">
          <p:pic>
            <p:nvPicPr>
              <p:cNvPr id="5" name="Ink 4"/>
              <p:cNvPicPr/>
              <p:nvPr/>
            </p:nvPicPr>
            <p:blipFill>
              <a:blip r:embed="rId5"/>
              <a:stretch>
                <a:fillRect/>
              </a:stretch>
            </p:blipFill>
            <p:spPr>
              <a:xfrm>
                <a:off x="3384040" y="666000"/>
                <a:ext cx="5616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3289720" y="581760"/>
              <a:ext cx="2604960" cy="545760"/>
            </p14:xfrm>
          </p:contentPart>
        </mc:Choice>
        <mc:Fallback xmlns="">
          <p:pic>
            <p:nvPicPr>
              <p:cNvPr id="6" name="Ink 5"/>
              <p:cNvPicPr/>
              <p:nvPr/>
            </p:nvPicPr>
            <p:blipFill>
              <a:blip r:embed="rId7"/>
              <a:stretch>
                <a:fillRect/>
              </a:stretch>
            </p:blipFill>
            <p:spPr>
              <a:xfrm>
                <a:off x="3234640" y="470160"/>
                <a:ext cx="2716200" cy="788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p14:cNvContentPartPr/>
              <p14:nvPr/>
            </p14:nvContentPartPr>
            <p14:xfrm>
              <a:off x="3062560" y="466560"/>
              <a:ext cx="3049560" cy="832680"/>
            </p14:xfrm>
          </p:contentPart>
        </mc:Choice>
        <mc:Fallback xmlns="">
          <p:pic>
            <p:nvPicPr>
              <p:cNvPr id="8" name="Ink 7"/>
              <p:cNvPicPr/>
              <p:nvPr/>
            </p:nvPicPr>
            <p:blipFill>
              <a:blip r:embed="rId9"/>
              <a:stretch>
                <a:fillRect/>
              </a:stretch>
            </p:blipFill>
            <p:spPr>
              <a:xfrm>
                <a:off x="3022960" y="434520"/>
                <a:ext cx="3121560" cy="902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p14:cNvContentPartPr/>
              <p14:nvPr/>
            </p14:nvContentPartPr>
            <p14:xfrm>
              <a:off x="3128800" y="699480"/>
              <a:ext cx="1811520" cy="498960"/>
            </p14:xfrm>
          </p:contentPart>
        </mc:Choice>
        <mc:Fallback xmlns="">
          <p:pic>
            <p:nvPicPr>
              <p:cNvPr id="9" name="Ink 8"/>
              <p:cNvPicPr/>
              <p:nvPr/>
            </p:nvPicPr>
            <p:blipFill>
              <a:blip r:embed="rId11"/>
              <a:stretch>
                <a:fillRect/>
              </a:stretch>
            </p:blipFill>
            <p:spPr>
              <a:xfrm>
                <a:off x="3088840" y="617400"/>
                <a:ext cx="1899000" cy="666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p14:cNvContentPartPr/>
              <p14:nvPr/>
            </p14:nvContentPartPr>
            <p14:xfrm>
              <a:off x="4497160" y="605160"/>
              <a:ext cx="1560240" cy="581400"/>
            </p14:xfrm>
          </p:contentPart>
        </mc:Choice>
        <mc:Fallback xmlns="">
          <p:pic>
            <p:nvPicPr>
              <p:cNvPr id="10" name="Ink 9"/>
              <p:cNvPicPr/>
              <p:nvPr/>
            </p:nvPicPr>
            <p:blipFill>
              <a:blip r:embed="rId13"/>
              <a:stretch>
                <a:fillRect/>
              </a:stretch>
            </p:blipFill>
            <p:spPr>
              <a:xfrm>
                <a:off x="4474120" y="505440"/>
                <a:ext cx="1628280" cy="781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p14:cNvContentPartPr/>
              <p14:nvPr/>
            </p14:nvContentPartPr>
            <p14:xfrm>
              <a:off x="4474480" y="1191600"/>
              <a:ext cx="360" cy="360"/>
            </p14:xfrm>
          </p:contentPart>
        </mc:Choice>
        <mc:Fallback xmlns="">
          <p:pic>
            <p:nvPicPr>
              <p:cNvPr id="11" name="Ink 10"/>
              <p:cNvPicPr/>
              <p:nvPr/>
            </p:nvPicPr>
            <p:blipFill>
              <a:blip r:embed="rId15"/>
              <a:stretch>
                <a:fillRect/>
              </a:stretch>
            </p:blipFill>
            <p:spPr>
              <a:xfrm>
                <a:off x="4459000" y="1161000"/>
                <a:ext cx="31320" cy="61920"/>
              </a:xfrm>
              <a:prstGeom prst="rect">
                <a:avLst/>
              </a:prstGeom>
            </p:spPr>
          </p:pic>
        </mc:Fallback>
      </mc:AlternateContent>
    </p:spTree>
    <p:extLst>
      <p:ext uri="{BB962C8B-B14F-4D97-AF65-F5344CB8AC3E}">
        <p14:creationId xmlns:p14="http://schemas.microsoft.com/office/powerpoint/2010/main" val="24902867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Mastery</a:t>
            </a:r>
            <a:endParaRPr lang="en-US" dirty="0"/>
          </a:p>
        </p:txBody>
      </p:sp>
      <p:sp>
        <p:nvSpPr>
          <p:cNvPr id="3" name="Content Placeholder 2"/>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816320" y="520920"/>
              <a:ext cx="3237120" cy="690120"/>
            </p14:xfrm>
          </p:contentPart>
        </mc:Choice>
        <mc:Fallback xmlns="">
          <p:pic>
            <p:nvPicPr>
              <p:cNvPr id="4" name="Ink 3"/>
              <p:cNvPicPr/>
              <p:nvPr/>
            </p:nvPicPr>
            <p:blipFill>
              <a:blip r:embed="rId4"/>
              <a:stretch>
                <a:fillRect/>
              </a:stretch>
            </p:blipFill>
            <p:spPr>
              <a:xfrm>
                <a:off x="2758360" y="415080"/>
                <a:ext cx="334800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483200" y="531720"/>
              <a:ext cx="618120" cy="656280"/>
            </p14:xfrm>
          </p:contentPart>
        </mc:Choice>
        <mc:Fallback xmlns="">
          <p:pic>
            <p:nvPicPr>
              <p:cNvPr id="5" name="Ink 4"/>
              <p:cNvPicPr/>
              <p:nvPr/>
            </p:nvPicPr>
            <p:blipFill>
              <a:blip r:embed="rId6"/>
              <a:stretch>
                <a:fillRect/>
              </a:stretch>
            </p:blipFill>
            <p:spPr>
              <a:xfrm>
                <a:off x="5450440" y="473400"/>
                <a:ext cx="693720" cy="818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2737480" y="435960"/>
              <a:ext cx="3436200" cy="943200"/>
            </p14:xfrm>
          </p:contentPart>
        </mc:Choice>
        <mc:Fallback xmlns="">
          <p:pic>
            <p:nvPicPr>
              <p:cNvPr id="7" name="Ink 6"/>
              <p:cNvPicPr/>
              <p:nvPr/>
            </p:nvPicPr>
            <p:blipFill>
              <a:blip r:embed="rId8"/>
              <a:stretch>
                <a:fillRect/>
              </a:stretch>
            </p:blipFill>
            <p:spPr>
              <a:xfrm>
                <a:off x="2707600" y="403200"/>
                <a:ext cx="3498840" cy="1001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2940520" y="682920"/>
              <a:ext cx="1960920" cy="596880"/>
            </p14:xfrm>
          </p:contentPart>
        </mc:Choice>
        <mc:Fallback xmlns="">
          <p:pic>
            <p:nvPicPr>
              <p:cNvPr id="8" name="Ink 7"/>
              <p:cNvPicPr/>
              <p:nvPr/>
            </p:nvPicPr>
            <p:blipFill>
              <a:blip r:embed="rId10"/>
              <a:stretch>
                <a:fillRect/>
              </a:stretch>
            </p:blipFill>
            <p:spPr>
              <a:xfrm>
                <a:off x="2898760" y="624960"/>
                <a:ext cx="2018160" cy="739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3023320" y="1209240"/>
              <a:ext cx="527040" cy="114120"/>
            </p14:xfrm>
          </p:contentPart>
        </mc:Choice>
        <mc:Fallback xmlns="">
          <p:pic>
            <p:nvPicPr>
              <p:cNvPr id="9" name="Ink 8"/>
              <p:cNvPicPr/>
              <p:nvPr/>
            </p:nvPicPr>
            <p:blipFill>
              <a:blip r:embed="rId12"/>
              <a:stretch>
                <a:fillRect/>
              </a:stretch>
            </p:blipFill>
            <p:spPr>
              <a:xfrm>
                <a:off x="2985160" y="1120320"/>
                <a:ext cx="601200" cy="279360"/>
              </a:xfrm>
              <a:prstGeom prst="rect">
                <a:avLst/>
              </a:prstGeom>
            </p:spPr>
          </p:pic>
        </mc:Fallback>
      </mc:AlternateContent>
      <p:pic>
        <p:nvPicPr>
          <p:cNvPr id="6148" name="Picture 4" descr="C:\Users\Elia\Desktop\th.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880" y="1686560"/>
            <a:ext cx="7620000" cy="471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1918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Mastery</a:t>
            </a:r>
            <a:endParaRPr lang="en-US" dirty="0"/>
          </a:p>
        </p:txBody>
      </p:sp>
      <p:sp>
        <p:nvSpPr>
          <p:cNvPr id="3" name="Content Placeholder 2"/>
          <p:cNvSpPr>
            <a:spLocks noGrp="1"/>
          </p:cNvSpPr>
          <p:nvPr>
            <p:ph idx="1"/>
          </p:nvPr>
        </p:nvSpPr>
        <p:spPr/>
        <p:txBody>
          <a:bodyPr/>
          <a:lstStyle/>
          <a:p>
            <a:r>
              <a:rPr lang="en-US" dirty="0" smtClean="0"/>
              <a:t>Talk about growth, even during setbacks.</a:t>
            </a:r>
          </a:p>
          <a:p>
            <a:r>
              <a:rPr lang="en-US" dirty="0" smtClean="0"/>
              <a:t>Always talk about things in the context of changes that have occurred.</a:t>
            </a:r>
          </a:p>
          <a:p>
            <a:r>
              <a:rPr lang="en-US" dirty="0" smtClean="0"/>
              <a:t>Ask people to do what they are capable of and no more.  </a:t>
            </a:r>
            <a:r>
              <a:rPr lang="en-US" dirty="0" err="1" smtClean="0"/>
              <a:t>Vygotsky’s</a:t>
            </a:r>
            <a:r>
              <a:rPr lang="en-US" dirty="0" smtClean="0"/>
              <a:t> zone of proximal development.  Stage model.</a:t>
            </a:r>
          </a:p>
          <a:p>
            <a:r>
              <a:rPr lang="en-US" dirty="0" smtClean="0"/>
              <a:t>Don’t ask people to behave, ask them to learn.</a:t>
            </a:r>
            <a:endParaRPr lang="en-US" dirty="0"/>
          </a:p>
        </p:txBody>
      </p:sp>
      <mc:AlternateContent xmlns:mc="http://schemas.openxmlformats.org/markup-compatibility/2006" xmlns:p14="http://schemas.microsoft.com/office/powerpoint/2010/main">
        <mc:Choice Requires="p14">
          <p:contentPart p14:bwMode="auto" r:id="rId2">
            <p14:nvContentPartPr>
              <p14:cNvPr id="11" name="Ink 10"/>
              <p14:cNvContentPartPr/>
              <p14:nvPr/>
            </p14:nvContentPartPr>
            <p14:xfrm>
              <a:off x="3389440" y="581400"/>
              <a:ext cx="2370240" cy="623880"/>
            </p14:xfrm>
          </p:contentPart>
        </mc:Choice>
        <mc:Fallback xmlns="">
          <p:pic>
            <p:nvPicPr>
              <p:cNvPr id="11" name="Ink 10"/>
              <p:cNvPicPr/>
              <p:nvPr/>
            </p:nvPicPr>
            <p:blipFill>
              <a:blip r:embed="rId3"/>
              <a:stretch>
                <a:fillRect/>
              </a:stretch>
            </p:blipFill>
            <p:spPr>
              <a:xfrm>
                <a:off x="3352360" y="504720"/>
                <a:ext cx="2443320" cy="774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p14:cNvContentPartPr/>
              <p14:nvPr/>
            </p14:nvContentPartPr>
            <p14:xfrm>
              <a:off x="3419320" y="703080"/>
              <a:ext cx="1549800" cy="442440"/>
            </p14:xfrm>
          </p:contentPart>
        </mc:Choice>
        <mc:Fallback xmlns="">
          <p:pic>
            <p:nvPicPr>
              <p:cNvPr id="12" name="Ink 11"/>
              <p:cNvPicPr/>
              <p:nvPr/>
            </p:nvPicPr>
            <p:blipFill>
              <a:blip r:embed="rId5"/>
              <a:stretch>
                <a:fillRect/>
              </a:stretch>
            </p:blipFill>
            <p:spPr>
              <a:xfrm>
                <a:off x="3387280" y="640440"/>
                <a:ext cx="1611720" cy="56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3236800" y="511560"/>
              <a:ext cx="2633760" cy="848880"/>
            </p14:xfrm>
          </p:contentPart>
        </mc:Choice>
        <mc:Fallback xmlns="">
          <p:pic>
            <p:nvPicPr>
              <p:cNvPr id="5" name="Ink 4"/>
              <p:cNvPicPr/>
              <p:nvPr/>
            </p:nvPicPr>
            <p:blipFill>
              <a:blip r:embed="rId7"/>
              <a:stretch>
                <a:fillRect/>
              </a:stretch>
            </p:blipFill>
            <p:spPr>
              <a:xfrm>
                <a:off x="3218440" y="479160"/>
                <a:ext cx="2684520" cy="918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3334720" y="614520"/>
              <a:ext cx="2569680" cy="637920"/>
            </p14:xfrm>
          </p:contentPart>
        </mc:Choice>
        <mc:Fallback xmlns="">
          <p:pic>
            <p:nvPicPr>
              <p:cNvPr id="6" name="Ink 5"/>
              <p:cNvPicPr/>
              <p:nvPr/>
            </p:nvPicPr>
            <p:blipFill>
              <a:blip r:embed="rId9"/>
              <a:stretch>
                <a:fillRect/>
              </a:stretch>
            </p:blipFill>
            <p:spPr>
              <a:xfrm>
                <a:off x="3293680" y="540000"/>
                <a:ext cx="2658960" cy="806400"/>
              </a:xfrm>
              <a:prstGeom prst="rect">
                <a:avLst/>
              </a:prstGeom>
            </p:spPr>
          </p:pic>
        </mc:Fallback>
      </mc:AlternateContent>
    </p:spTree>
    <p:extLst>
      <p:ext uri="{BB962C8B-B14F-4D97-AF65-F5344CB8AC3E}">
        <p14:creationId xmlns:p14="http://schemas.microsoft.com/office/powerpoint/2010/main" val="39383615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149680" y="589680"/>
              <a:ext cx="360" cy="3240"/>
            </p14:xfrm>
          </p:contentPart>
        </mc:Choice>
        <mc:Fallback xmlns="">
          <p:pic>
            <p:nvPicPr>
              <p:cNvPr id="4" name="Ink 3"/>
              <p:cNvPicPr/>
              <p:nvPr/>
            </p:nvPicPr>
            <p:blipFill>
              <a:blip r:embed="rId3"/>
              <a:stretch>
                <a:fillRect/>
              </a:stretch>
            </p:blipFill>
            <p:spPr>
              <a:xfrm>
                <a:off x="3128080" y="546480"/>
                <a:ext cx="4356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129520" y="550080"/>
              <a:ext cx="2841480" cy="575280"/>
            </p14:xfrm>
          </p:contentPart>
        </mc:Choice>
        <mc:Fallback xmlns="">
          <p:pic>
            <p:nvPicPr>
              <p:cNvPr id="5" name="Ink 4"/>
              <p:cNvPicPr/>
              <p:nvPr/>
            </p:nvPicPr>
            <p:blipFill>
              <a:blip r:embed="rId5"/>
              <a:stretch>
                <a:fillRect/>
              </a:stretch>
            </p:blipFill>
            <p:spPr>
              <a:xfrm>
                <a:off x="3087040" y="439920"/>
                <a:ext cx="2940120" cy="780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275120" y="531360"/>
              <a:ext cx="522360" cy="41040"/>
            </p14:xfrm>
          </p:contentPart>
        </mc:Choice>
        <mc:Fallback xmlns="">
          <p:pic>
            <p:nvPicPr>
              <p:cNvPr id="6" name="Ink 5"/>
              <p:cNvPicPr/>
              <p:nvPr/>
            </p:nvPicPr>
            <p:blipFill>
              <a:blip r:embed="rId7"/>
              <a:stretch>
                <a:fillRect/>
              </a:stretch>
            </p:blipFill>
            <p:spPr>
              <a:xfrm>
                <a:off x="5219680" y="420480"/>
                <a:ext cx="63360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3013960" y="443520"/>
              <a:ext cx="3065040" cy="736920"/>
            </p14:xfrm>
          </p:contentPart>
        </mc:Choice>
        <mc:Fallback xmlns="">
          <p:pic>
            <p:nvPicPr>
              <p:cNvPr id="7" name="Ink 6"/>
              <p:cNvPicPr/>
              <p:nvPr/>
            </p:nvPicPr>
            <p:blipFill>
              <a:blip r:embed="rId9"/>
              <a:stretch>
                <a:fillRect/>
              </a:stretch>
            </p:blipFill>
            <p:spPr>
              <a:xfrm>
                <a:off x="2959600" y="345600"/>
                <a:ext cx="3169080" cy="945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3001720" y="493560"/>
              <a:ext cx="3038040" cy="707040"/>
            </p14:xfrm>
          </p:contentPart>
        </mc:Choice>
        <mc:Fallback xmlns="">
          <p:pic>
            <p:nvPicPr>
              <p:cNvPr id="8" name="Ink 7"/>
              <p:cNvPicPr/>
              <p:nvPr/>
            </p:nvPicPr>
            <p:blipFill>
              <a:blip r:embed="rId11"/>
              <a:stretch>
                <a:fillRect/>
              </a:stretch>
            </p:blipFill>
            <p:spPr>
              <a:xfrm>
                <a:off x="2947720" y="389160"/>
                <a:ext cx="3141360" cy="911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5974240" y="579240"/>
              <a:ext cx="360" cy="360"/>
            </p14:xfrm>
          </p:contentPart>
        </mc:Choice>
        <mc:Fallback xmlns="">
          <p:pic>
            <p:nvPicPr>
              <p:cNvPr id="9" name="Ink 8"/>
              <p:cNvPicPr/>
              <p:nvPr/>
            </p:nvPicPr>
            <p:blipFill>
              <a:blip r:embed="rId13"/>
              <a:stretch>
                <a:fillRect/>
              </a:stretch>
            </p:blipFill>
            <p:spPr>
              <a:xfrm>
                <a:off x="5958760" y="548280"/>
                <a:ext cx="3096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p14:cNvContentPartPr/>
              <p14:nvPr/>
            </p14:nvContentPartPr>
            <p14:xfrm>
              <a:off x="2941600" y="362520"/>
              <a:ext cx="3203280" cy="968400"/>
            </p14:xfrm>
          </p:contentPart>
        </mc:Choice>
        <mc:Fallback xmlns="">
          <p:pic>
            <p:nvPicPr>
              <p:cNvPr id="13" name="Ink 12"/>
              <p:cNvPicPr/>
              <p:nvPr/>
            </p:nvPicPr>
            <p:blipFill>
              <a:blip r:embed="rId15"/>
              <a:stretch>
                <a:fillRect/>
              </a:stretch>
            </p:blipFill>
            <p:spPr>
              <a:xfrm>
                <a:off x="2918179" y="330084"/>
                <a:ext cx="3256968" cy="102606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p14:cNvContentPartPr/>
              <p14:nvPr/>
            </p14:nvContentPartPr>
            <p14:xfrm>
              <a:off x="3962560" y="1078920"/>
              <a:ext cx="861480" cy="240120"/>
            </p14:xfrm>
          </p:contentPart>
        </mc:Choice>
        <mc:Fallback xmlns="">
          <p:pic>
            <p:nvPicPr>
              <p:cNvPr id="14" name="Ink 13"/>
              <p:cNvPicPr/>
              <p:nvPr/>
            </p:nvPicPr>
            <p:blipFill>
              <a:blip r:embed="rId17"/>
              <a:stretch>
                <a:fillRect/>
              </a:stretch>
            </p:blipFill>
            <p:spPr>
              <a:xfrm>
                <a:off x="3921880" y="1035000"/>
                <a:ext cx="942120" cy="353520"/>
              </a:xfrm>
              <a:prstGeom prst="rect">
                <a:avLst/>
              </a:prstGeom>
            </p:spPr>
          </p:pic>
        </mc:Fallback>
      </mc:AlternateContent>
      <p:pic>
        <p:nvPicPr>
          <p:cNvPr id="7170" name="Picture 2" descr="C:\Users\Elia\Desktop\jsi0049l.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3400" y="1676400"/>
            <a:ext cx="7543800" cy="460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5282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presence of rewards or </a:t>
            </a:r>
            <a:r>
              <a:rPr lang="en-US" dirty="0" smtClean="0"/>
              <a:t>punishments creates </a:t>
            </a:r>
            <a:r>
              <a:rPr lang="en-US" dirty="0"/>
              <a:t>doubt as to the true motive for which good deeds are performed, and this “</a:t>
            </a:r>
            <a:r>
              <a:rPr lang="en-US" dirty="0" err="1" smtClean="0"/>
              <a:t>overjustification</a:t>
            </a:r>
            <a:r>
              <a:rPr lang="en-US" dirty="0" smtClean="0"/>
              <a:t> effect</a:t>
            </a:r>
            <a:r>
              <a:rPr lang="en-US" dirty="0"/>
              <a:t>” can result in a net crowding out of </a:t>
            </a:r>
            <a:r>
              <a:rPr lang="en-US" dirty="0" err="1"/>
              <a:t>prosocial</a:t>
            </a:r>
            <a:r>
              <a:rPr lang="en-US" dirty="0"/>
              <a:t> behavior by extrinsic </a:t>
            </a:r>
            <a:r>
              <a:rPr lang="en-US" dirty="0" smtClean="0"/>
              <a:t>incentives.</a:t>
            </a:r>
            <a:endParaRPr lang="en-US" dirty="0"/>
          </a:p>
          <a:p>
            <a:pPr marL="0" indent="0">
              <a:buNone/>
            </a:pPr>
            <a:r>
              <a:rPr lang="en-US" dirty="0"/>
              <a:t> </a:t>
            </a:r>
            <a:r>
              <a:rPr lang="en-US" dirty="0" smtClean="0"/>
              <a:t>                               -Roland </a:t>
            </a:r>
            <a:r>
              <a:rPr lang="en-US" dirty="0" err="1" smtClean="0"/>
              <a:t>Benabou</a:t>
            </a:r>
            <a:endParaRPr lang="en-US" dirty="0" smtClean="0"/>
          </a:p>
          <a:p>
            <a:pPr marL="0" indent="0">
              <a:buNone/>
            </a:pPr>
            <a:r>
              <a:rPr lang="en-US" dirty="0" smtClean="0"/>
              <a:t>What is the larger context or goal.</a:t>
            </a:r>
          </a:p>
          <a:p>
            <a:pPr marL="0" indent="0">
              <a:buNone/>
            </a:pPr>
            <a:r>
              <a:rPr lang="en-US" dirty="0" smtClean="0"/>
              <a:t>Purpose is not how, but why.</a:t>
            </a:r>
          </a:p>
          <a:p>
            <a:pPr marL="0" indent="0">
              <a:buNone/>
            </a:pPr>
            <a:r>
              <a:rPr lang="en-US" dirty="0" smtClean="0"/>
              <a:t>The 1 sentence goal.</a:t>
            </a:r>
          </a:p>
        </p:txBody>
      </p:sp>
      <mc:AlternateContent xmlns:mc="http://schemas.openxmlformats.org/markup-compatibility/2006" xmlns:p14="http://schemas.microsoft.com/office/powerpoint/2010/main">
        <mc:Choice Requires="p14">
          <p:contentPart p14:bwMode="auto" r:id="rId2">
            <p14:nvContentPartPr>
              <p14:cNvPr id="13" name="Ink 12"/>
              <p14:cNvContentPartPr/>
              <p14:nvPr/>
            </p14:nvContentPartPr>
            <p14:xfrm>
              <a:off x="2796160" y="313920"/>
              <a:ext cx="3171600" cy="1050840"/>
            </p14:xfrm>
          </p:contentPart>
        </mc:Choice>
        <mc:Fallback xmlns="">
          <p:pic>
            <p:nvPicPr>
              <p:cNvPr id="13" name="Ink 12"/>
              <p:cNvPicPr/>
              <p:nvPr/>
            </p:nvPicPr>
            <p:blipFill>
              <a:blip r:embed="rId3"/>
              <a:stretch>
                <a:fillRect/>
              </a:stretch>
            </p:blipFill>
            <p:spPr>
              <a:xfrm>
                <a:off x="2759800" y="277560"/>
                <a:ext cx="3242880" cy="1123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p14:cNvContentPartPr/>
              <p14:nvPr/>
            </p14:nvContentPartPr>
            <p14:xfrm>
              <a:off x="3706240" y="1366920"/>
              <a:ext cx="33120" cy="30960"/>
            </p14:xfrm>
          </p:contentPart>
        </mc:Choice>
        <mc:Fallback xmlns="">
          <p:pic>
            <p:nvPicPr>
              <p:cNvPr id="14" name="Ink 13"/>
              <p:cNvPicPr/>
              <p:nvPr/>
            </p:nvPicPr>
            <p:blipFill>
              <a:blip r:embed="rId5"/>
              <a:stretch>
                <a:fillRect/>
              </a:stretch>
            </p:blipFill>
            <p:spPr>
              <a:xfrm>
                <a:off x="3685360" y="1346040"/>
                <a:ext cx="640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p14:cNvContentPartPr/>
              <p14:nvPr/>
            </p14:nvContentPartPr>
            <p14:xfrm>
              <a:off x="2861320" y="428760"/>
              <a:ext cx="3004920" cy="824400"/>
            </p14:xfrm>
          </p:contentPart>
        </mc:Choice>
        <mc:Fallback xmlns="">
          <p:pic>
            <p:nvPicPr>
              <p:cNvPr id="15" name="Ink 14"/>
              <p:cNvPicPr/>
              <p:nvPr/>
            </p:nvPicPr>
            <p:blipFill>
              <a:blip r:embed="rId7"/>
              <a:stretch>
                <a:fillRect/>
              </a:stretch>
            </p:blipFill>
            <p:spPr>
              <a:xfrm>
                <a:off x="2816680" y="338400"/>
                <a:ext cx="3104640" cy="997560"/>
              </a:xfrm>
              <a:prstGeom prst="rect">
                <a:avLst/>
              </a:prstGeom>
            </p:spPr>
          </p:pic>
        </mc:Fallback>
      </mc:AlternateContent>
    </p:spTree>
    <p:extLst>
      <p:ext uri="{BB962C8B-B14F-4D97-AF65-F5344CB8AC3E}">
        <p14:creationId xmlns:p14="http://schemas.microsoft.com/office/powerpoint/2010/main" val="6374062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09978077"/>
              </p:ext>
            </p:extLst>
          </p:nvPr>
        </p:nvGraphicFramePr>
        <p:xfrm>
          <a:off x="1396999" y="1847057"/>
          <a:ext cx="4499428" cy="2394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359184967"/>
              </p:ext>
            </p:extLst>
          </p:nvPr>
        </p:nvGraphicFramePr>
        <p:xfrm>
          <a:off x="-762000" y="2412998"/>
          <a:ext cx="3156857" cy="19594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ight Arrow 9"/>
          <p:cNvSpPr/>
          <p:nvPr/>
        </p:nvSpPr>
        <p:spPr>
          <a:xfrm rot="1491598">
            <a:off x="1915365" y="2527142"/>
            <a:ext cx="635000" cy="41728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1425658" y="5150311"/>
            <a:ext cx="1410444" cy="783580"/>
            <a:chOff x="873206" y="239"/>
            <a:chExt cx="1410444" cy="783580"/>
          </a:xfrm>
          <a:solidFill>
            <a:srgbClr val="008000"/>
          </a:solidFill>
        </p:grpSpPr>
        <p:sp>
          <p:nvSpPr>
            <p:cNvPr id="13" name="Rounded Rectangle 12"/>
            <p:cNvSpPr/>
            <p:nvPr/>
          </p:nvSpPr>
          <p:spPr>
            <a:xfrm>
              <a:off x="873206" y="239"/>
              <a:ext cx="1410444" cy="783580"/>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Rounded Rectangle 4"/>
            <p:cNvSpPr/>
            <p:nvPr/>
          </p:nvSpPr>
          <p:spPr>
            <a:xfrm>
              <a:off x="896156" y="23189"/>
              <a:ext cx="1364544" cy="7376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Problem</a:t>
              </a:r>
            </a:p>
            <a:p>
              <a:pPr lvl="0" algn="ctr" defTabSz="844550">
                <a:lnSpc>
                  <a:spcPct val="90000"/>
                </a:lnSpc>
                <a:spcBef>
                  <a:spcPct val="0"/>
                </a:spcBef>
                <a:spcAft>
                  <a:spcPct val="35000"/>
                </a:spcAft>
              </a:pPr>
              <a:r>
                <a:rPr lang="en-US" sz="1900" dirty="0" smtClean="0"/>
                <a:t>Solving</a:t>
              </a:r>
              <a:endParaRPr lang="en-US" sz="1900" kern="1200" dirty="0"/>
            </a:p>
          </p:txBody>
        </p:sp>
      </p:grpSp>
      <p:grpSp>
        <p:nvGrpSpPr>
          <p:cNvPr id="15" name="Group 14"/>
          <p:cNvGrpSpPr/>
          <p:nvPr/>
        </p:nvGrpSpPr>
        <p:grpSpPr>
          <a:xfrm>
            <a:off x="4485983" y="5196211"/>
            <a:ext cx="1410444" cy="783580"/>
            <a:chOff x="873206" y="239"/>
            <a:chExt cx="1410444" cy="783580"/>
          </a:xfrm>
          <a:solidFill>
            <a:srgbClr val="008000"/>
          </a:solidFill>
        </p:grpSpPr>
        <p:sp>
          <p:nvSpPr>
            <p:cNvPr id="16" name="Rounded Rectangle 15"/>
            <p:cNvSpPr/>
            <p:nvPr/>
          </p:nvSpPr>
          <p:spPr>
            <a:xfrm>
              <a:off x="873206" y="239"/>
              <a:ext cx="1410444" cy="783580"/>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Rounded Rectangle 4"/>
            <p:cNvSpPr/>
            <p:nvPr/>
          </p:nvSpPr>
          <p:spPr>
            <a:xfrm>
              <a:off x="896156" y="23189"/>
              <a:ext cx="1364544" cy="7376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De-</a:t>
              </a:r>
            </a:p>
            <a:p>
              <a:pPr lvl="0" algn="ctr" defTabSz="844550">
                <a:lnSpc>
                  <a:spcPct val="90000"/>
                </a:lnSpc>
                <a:spcBef>
                  <a:spcPct val="0"/>
                </a:spcBef>
                <a:spcAft>
                  <a:spcPct val="35000"/>
                </a:spcAft>
              </a:pPr>
              <a:r>
                <a:rPr lang="en-US" sz="1900" dirty="0" smtClean="0"/>
                <a:t>Escalation</a:t>
              </a:r>
              <a:endParaRPr lang="en-US" sz="1900" kern="1200" dirty="0"/>
            </a:p>
          </p:txBody>
        </p:sp>
      </p:grpSp>
      <p:sp>
        <p:nvSpPr>
          <p:cNvPr id="18" name="Right Arrow 17"/>
          <p:cNvSpPr/>
          <p:nvPr/>
        </p:nvSpPr>
        <p:spPr>
          <a:xfrm rot="6595347">
            <a:off x="2117725" y="4424521"/>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3500352">
            <a:off x="4359997" y="4434689"/>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5385141" y="2530505"/>
            <a:ext cx="1410444" cy="783580"/>
            <a:chOff x="873206" y="239"/>
            <a:chExt cx="1410444" cy="783580"/>
          </a:xfrm>
          <a:solidFill>
            <a:schemeClr val="accent2">
              <a:lumMod val="75000"/>
            </a:schemeClr>
          </a:solidFill>
        </p:grpSpPr>
        <p:sp>
          <p:nvSpPr>
            <p:cNvPr id="22" name="Rounded Rectangle 21"/>
            <p:cNvSpPr/>
            <p:nvPr/>
          </p:nvSpPr>
          <p:spPr>
            <a:xfrm>
              <a:off x="873206" y="239"/>
              <a:ext cx="1410444" cy="783580"/>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3" name="Rounded Rectangle 4"/>
            <p:cNvSpPr/>
            <p:nvPr/>
          </p:nvSpPr>
          <p:spPr>
            <a:xfrm>
              <a:off x="896156" y="23189"/>
              <a:ext cx="1364544" cy="7376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Behavior</a:t>
              </a:r>
              <a:endParaRPr lang="en-US" sz="1900" kern="1200" dirty="0"/>
            </a:p>
          </p:txBody>
        </p:sp>
      </p:grpSp>
      <p:grpSp>
        <p:nvGrpSpPr>
          <p:cNvPr id="24" name="Group 23"/>
          <p:cNvGrpSpPr/>
          <p:nvPr/>
        </p:nvGrpSpPr>
        <p:grpSpPr>
          <a:xfrm>
            <a:off x="7733556" y="2484605"/>
            <a:ext cx="1410444" cy="783580"/>
            <a:chOff x="873206" y="239"/>
            <a:chExt cx="1410444" cy="783580"/>
          </a:xfrm>
        </p:grpSpPr>
        <p:sp>
          <p:nvSpPr>
            <p:cNvPr id="25" name="Rounded Rectangle 24"/>
            <p:cNvSpPr/>
            <p:nvPr/>
          </p:nvSpPr>
          <p:spPr>
            <a:xfrm>
              <a:off x="873206" y="239"/>
              <a:ext cx="1410444" cy="78358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6" name="Rounded Rectangle 4"/>
            <p:cNvSpPr/>
            <p:nvPr/>
          </p:nvSpPr>
          <p:spPr>
            <a:xfrm>
              <a:off x="873206" y="23189"/>
              <a:ext cx="1387494" cy="737680"/>
            </a:xfrm>
            <a:prstGeom prst="rect">
              <a:avLst/>
            </a:prstGeom>
            <a:solidFill>
              <a:srgbClr val="008000"/>
            </a:solid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kern="1200" dirty="0" smtClean="0"/>
                <a:t>Consequence</a:t>
              </a:r>
              <a:endParaRPr lang="en-US" sz="1600" kern="1200" dirty="0"/>
            </a:p>
          </p:txBody>
        </p:sp>
      </p:grpSp>
      <p:sp>
        <p:nvSpPr>
          <p:cNvPr id="27" name="Right Arrow 26"/>
          <p:cNvSpPr/>
          <p:nvPr/>
        </p:nvSpPr>
        <p:spPr>
          <a:xfrm>
            <a:off x="7002706" y="2726690"/>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p:cNvSpPr/>
          <p:nvPr/>
        </p:nvSpPr>
        <p:spPr>
          <a:xfrm>
            <a:off x="4704241" y="2692741"/>
            <a:ext cx="635000" cy="417286"/>
          </a:xfrm>
          <a:prstGeom prst="right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76083" y="3787595"/>
            <a:ext cx="1410444" cy="783580"/>
            <a:chOff x="873206" y="239"/>
            <a:chExt cx="1410444" cy="783580"/>
          </a:xfrm>
        </p:grpSpPr>
        <p:sp>
          <p:nvSpPr>
            <p:cNvPr id="33" name="Rounded Rectangle 32"/>
            <p:cNvSpPr/>
            <p:nvPr/>
          </p:nvSpPr>
          <p:spPr>
            <a:xfrm>
              <a:off x="873206" y="239"/>
              <a:ext cx="1410444" cy="78358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4" name="Rounded Rectangle 4"/>
            <p:cNvSpPr/>
            <p:nvPr/>
          </p:nvSpPr>
          <p:spPr>
            <a:xfrm>
              <a:off x="873206" y="23189"/>
              <a:ext cx="1387494" cy="737680"/>
            </a:xfrm>
            <a:prstGeom prst="rect">
              <a:avLst/>
            </a:prstGeom>
            <a:solidFill>
              <a:srgbClr val="008000"/>
            </a:solid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Proactive Strategies</a:t>
              </a:r>
              <a:endParaRPr lang="en-US" sz="1600" kern="1200" dirty="0"/>
            </a:p>
          </p:txBody>
        </p:sp>
      </p:grpSp>
      <p:sp>
        <p:nvSpPr>
          <p:cNvPr id="37" name="Right Arrow 4"/>
          <p:cNvSpPr/>
          <p:nvPr/>
        </p:nvSpPr>
        <p:spPr>
          <a:xfrm rot="18040160">
            <a:off x="6039104" y="4130445"/>
            <a:ext cx="289585" cy="177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p:txBody>
      </p:sp>
      <p:sp>
        <p:nvSpPr>
          <p:cNvPr id="38" name="Right Arrow 37"/>
          <p:cNvSpPr/>
          <p:nvPr/>
        </p:nvSpPr>
        <p:spPr>
          <a:xfrm rot="6462780">
            <a:off x="539850" y="3127674"/>
            <a:ext cx="635000" cy="417286"/>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368300"/>
            <a:ext cx="9212829" cy="707886"/>
          </a:xfrm>
          <a:prstGeom prst="rect">
            <a:avLst/>
          </a:prstGeom>
          <a:noFill/>
        </p:spPr>
        <p:txBody>
          <a:bodyPr wrap="none" rtlCol="0">
            <a:spAutoFit/>
          </a:bodyPr>
          <a:lstStyle/>
          <a:p>
            <a:r>
              <a:rPr lang="en-US" sz="4000" dirty="0" smtClean="0">
                <a:latin typeface="Comic Sans MS"/>
                <a:cs typeface="Comic Sans MS"/>
              </a:rPr>
              <a:t>The Map of Strategic Self Regulation</a:t>
            </a:r>
            <a:endParaRPr lang="en-US" sz="4000" dirty="0">
              <a:latin typeface="Comic Sans MS"/>
              <a:cs typeface="Comic Sans MS"/>
            </a:endParaRPr>
          </a:p>
        </p:txBody>
      </p:sp>
      <p:sp>
        <p:nvSpPr>
          <p:cNvPr id="5" name="TextBox 4"/>
          <p:cNvSpPr txBox="1"/>
          <p:nvPr/>
        </p:nvSpPr>
        <p:spPr>
          <a:xfrm>
            <a:off x="7248418" y="5630183"/>
            <a:ext cx="1963248" cy="369332"/>
          </a:xfrm>
          <a:prstGeom prst="rect">
            <a:avLst/>
          </a:prstGeom>
          <a:noFill/>
        </p:spPr>
        <p:txBody>
          <a:bodyPr wrap="none" rtlCol="0">
            <a:spAutoFit/>
          </a:bodyPr>
          <a:lstStyle/>
          <a:p>
            <a:r>
              <a:rPr lang="en-US" dirty="0" smtClean="0"/>
              <a:t>Causes of Behavior</a:t>
            </a:r>
            <a:endParaRPr lang="en-US" dirty="0"/>
          </a:p>
        </p:txBody>
      </p:sp>
      <p:sp>
        <p:nvSpPr>
          <p:cNvPr id="43" name="Oval 42"/>
          <p:cNvSpPr/>
          <p:nvPr/>
        </p:nvSpPr>
        <p:spPr>
          <a:xfrm>
            <a:off x="6844760" y="6164457"/>
            <a:ext cx="359239" cy="328631"/>
          </a:xfrm>
          <a:prstGeom prst="ellipse">
            <a:avLst/>
          </a:prstGeom>
          <a:solidFill>
            <a:srgbClr val="008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TextBox 5"/>
          <p:cNvSpPr txBox="1"/>
          <p:nvPr/>
        </p:nvSpPr>
        <p:spPr>
          <a:xfrm>
            <a:off x="7248418" y="6123756"/>
            <a:ext cx="1441420" cy="369332"/>
          </a:xfrm>
          <a:prstGeom prst="rect">
            <a:avLst/>
          </a:prstGeom>
          <a:noFill/>
        </p:spPr>
        <p:txBody>
          <a:bodyPr wrap="none" rtlCol="0">
            <a:spAutoFit/>
          </a:bodyPr>
          <a:lstStyle/>
          <a:p>
            <a:r>
              <a:rPr lang="en-US" dirty="0" smtClean="0"/>
              <a:t>Interventions</a:t>
            </a:r>
            <a:endParaRPr lang="en-US" dirty="0"/>
          </a:p>
        </p:txBody>
      </p:sp>
      <p:grpSp>
        <p:nvGrpSpPr>
          <p:cNvPr id="40" name="Group 39"/>
          <p:cNvGrpSpPr/>
          <p:nvPr/>
        </p:nvGrpSpPr>
        <p:grpSpPr>
          <a:xfrm>
            <a:off x="503104" y="1326106"/>
            <a:ext cx="1408742" cy="1455001"/>
            <a:chOff x="947802" y="1354328"/>
            <a:chExt cx="1040273" cy="1040273"/>
          </a:xfrm>
        </p:grpSpPr>
        <p:sp>
          <p:nvSpPr>
            <p:cNvPr id="41" name="Oval 40"/>
            <p:cNvSpPr/>
            <p:nvPr/>
          </p:nvSpPr>
          <p:spPr>
            <a:xfrm>
              <a:off x="947802" y="1354328"/>
              <a:ext cx="1040273" cy="1040273"/>
            </a:xfrm>
            <a:prstGeom prst="ellipse">
              <a:avLst/>
            </a:prstGeom>
            <a:solidFill>
              <a:srgbClr val="FFFF00"/>
            </a:solid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2" name="Oval 4"/>
            <p:cNvSpPr/>
            <p:nvPr/>
          </p:nvSpPr>
          <p:spPr>
            <a:xfrm>
              <a:off x="1100146" y="1506672"/>
              <a:ext cx="735585" cy="73558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rPr>
                <a:t>Background</a:t>
              </a:r>
            </a:p>
            <a:p>
              <a:pPr lvl="0" algn="ctr" defTabSz="533400">
                <a:lnSpc>
                  <a:spcPct val="90000"/>
                </a:lnSpc>
                <a:spcBef>
                  <a:spcPct val="0"/>
                </a:spcBef>
                <a:spcAft>
                  <a:spcPct val="35000"/>
                </a:spcAft>
              </a:pPr>
              <a:r>
                <a:rPr lang="en-US" sz="1200" b="1" dirty="0" smtClean="0">
                  <a:solidFill>
                    <a:schemeClr val="tx1"/>
                  </a:solidFill>
                </a:rPr>
                <a:t>Noise</a:t>
              </a:r>
              <a:endParaRPr lang="en-US" sz="1200" b="1" i="0" kern="1200" dirty="0">
                <a:solidFill>
                  <a:schemeClr val="tx1"/>
                </a:solidFill>
              </a:endParaRPr>
            </a:p>
          </p:txBody>
        </p:sp>
      </p:grpSp>
      <p:grpSp>
        <p:nvGrpSpPr>
          <p:cNvPr id="44" name="Group 43"/>
          <p:cNvGrpSpPr/>
          <p:nvPr/>
        </p:nvGrpSpPr>
        <p:grpSpPr>
          <a:xfrm>
            <a:off x="6814711" y="5589492"/>
            <a:ext cx="433707" cy="454533"/>
            <a:chOff x="947802" y="1354328"/>
            <a:chExt cx="1040273" cy="1040273"/>
          </a:xfrm>
        </p:grpSpPr>
        <p:sp>
          <p:nvSpPr>
            <p:cNvPr id="45" name="Oval 44"/>
            <p:cNvSpPr/>
            <p:nvPr/>
          </p:nvSpPr>
          <p:spPr>
            <a:xfrm>
              <a:off x="947802" y="1354328"/>
              <a:ext cx="1040273" cy="1040273"/>
            </a:xfrm>
            <a:prstGeom prst="ellipse">
              <a:avLst/>
            </a:prstGeom>
            <a:solidFill>
              <a:srgbClr val="FFFF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6" name="Oval 4"/>
            <p:cNvSpPr/>
            <p:nvPr/>
          </p:nvSpPr>
          <p:spPr>
            <a:xfrm>
              <a:off x="1100146" y="1506672"/>
              <a:ext cx="735585" cy="735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b="1" i="0" kern="1200" dirty="0">
                <a:solidFill>
                  <a:schemeClr val="tx1"/>
                </a:solidFill>
              </a:endParaRPr>
            </a:p>
          </p:txBody>
        </p:sp>
      </p:grpSp>
      <p:sp>
        <p:nvSpPr>
          <p:cNvPr id="8" name="Rectangle 7"/>
          <p:cNvSpPr/>
          <p:nvPr/>
        </p:nvSpPr>
        <p:spPr>
          <a:xfrm>
            <a:off x="6522971" y="5380934"/>
            <a:ext cx="2598079" cy="1291424"/>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4796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do people do things like:</a:t>
            </a:r>
            <a:endParaRPr lang="en-US" dirty="0"/>
          </a:p>
        </p:txBody>
      </p:sp>
      <p:sp>
        <p:nvSpPr>
          <p:cNvPr id="3" name="Content Placeholder 2"/>
          <p:cNvSpPr>
            <a:spLocks noGrp="1"/>
          </p:cNvSpPr>
          <p:nvPr>
            <p:ph idx="1"/>
          </p:nvPr>
        </p:nvSpPr>
        <p:spPr>
          <a:xfrm>
            <a:off x="480640" y="2209800"/>
            <a:ext cx="8229600" cy="4525963"/>
          </a:xfrm>
        </p:spPr>
        <p:txBody>
          <a:bodyPr>
            <a:normAutofit fontScale="92500" lnSpcReduction="20000"/>
          </a:bodyPr>
          <a:lstStyle/>
          <a:p>
            <a:endParaRPr lang="en-US" dirty="0" smtClean="0"/>
          </a:p>
          <a:p>
            <a:endParaRPr lang="en-US" dirty="0"/>
          </a:p>
          <a:p>
            <a:pPr marL="0" indent="0">
              <a:buNone/>
            </a:pPr>
            <a:r>
              <a:rPr lang="en-US" dirty="0" smtClean="0"/>
              <a:t>       Leo picture                   </a:t>
            </a:r>
            <a:r>
              <a:rPr lang="en-US" dirty="0" err="1" smtClean="0"/>
              <a:t>Elia</a:t>
            </a:r>
            <a:r>
              <a:rPr lang="en-US" dirty="0" smtClean="0"/>
              <a:t> picture</a:t>
            </a:r>
          </a:p>
          <a:p>
            <a:endParaRPr lang="en-US" dirty="0" smtClean="0"/>
          </a:p>
          <a:p>
            <a:endParaRPr lang="en-US" dirty="0"/>
          </a:p>
          <a:p>
            <a:pPr lvl="5"/>
            <a:endParaRPr lang="en-US" dirty="0" smtClean="0"/>
          </a:p>
          <a:p>
            <a:pPr marL="0" indent="0">
              <a:buNone/>
            </a:pPr>
            <a:r>
              <a:rPr lang="en-US" dirty="0" smtClean="0"/>
              <a:t>      </a:t>
            </a:r>
            <a:r>
              <a:rPr lang="en-US" dirty="0" err="1" smtClean="0"/>
              <a:t>Ukelele</a:t>
            </a:r>
            <a:r>
              <a:rPr lang="en-US" dirty="0" smtClean="0"/>
              <a:t>                                   Rocks</a:t>
            </a:r>
          </a:p>
          <a:p>
            <a:pPr marL="0" indent="0">
              <a:buNone/>
            </a:pPr>
            <a:endParaRPr lang="en-US" dirty="0"/>
          </a:p>
          <a:p>
            <a:pPr marL="0" indent="0">
              <a:buNone/>
            </a:pPr>
            <a:endParaRPr lang="en-US" dirty="0" smtClean="0"/>
          </a:p>
          <a:p>
            <a:pPr marL="0" indent="0">
              <a:buNone/>
            </a:pPr>
            <a:r>
              <a:rPr lang="en-US" dirty="0" smtClean="0"/>
              <a:t>       </a:t>
            </a:r>
            <a:endParaRPr lang="en-US" dirty="0"/>
          </a:p>
        </p:txBody>
      </p:sp>
      <mc:AlternateContent xmlns:mc="http://schemas.openxmlformats.org/markup-compatibility/2006" xmlns:p14="http://schemas.microsoft.com/office/powerpoint/2010/main">
        <mc:Choice Requires="p14">
          <p:contentPart p14:bwMode="auto" r:id="rId3">
            <p14:nvContentPartPr>
              <p14:cNvPr id="18" name="Ink 17"/>
              <p14:cNvContentPartPr/>
              <p14:nvPr/>
            </p14:nvContentPartPr>
            <p14:xfrm>
              <a:off x="4299560" y="1511640"/>
              <a:ext cx="360" cy="360"/>
            </p14:xfrm>
          </p:contentPart>
        </mc:Choice>
        <mc:Fallback xmlns="">
          <p:pic>
            <p:nvPicPr>
              <p:cNvPr id="18" name="Ink 17"/>
              <p:cNvPicPr/>
              <p:nvPr/>
            </p:nvPicPr>
            <p:blipFill>
              <a:blip r:embed="rId6"/>
              <a:stretch>
                <a:fillRect/>
              </a:stretch>
            </p:blipFill>
            <p:spPr>
              <a:xfrm>
                <a:off x="4295600" y="1507680"/>
                <a:ext cx="8280" cy="8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912640" y="402480"/>
              <a:ext cx="8280" cy="0"/>
            </p14:xfrm>
          </p:contentPart>
        </mc:Choice>
        <mc:Fallback xmlns="">
          <p:pic>
            <p:nvPicPr>
              <p:cNvPr id="4" name="Ink 3"/>
              <p:cNvPicPr/>
              <p:nvPr/>
            </p:nvPicPr>
            <p:blipFill>
              <a:blip r:embed="rId8"/>
              <a:stretch>
                <a:fillRect/>
              </a:stretch>
            </p:blipFill>
            <p:spPr>
              <a:xfrm>
                <a:off x="0" y="0"/>
                <a:ext cx="8280" cy="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958720" y="327240"/>
              <a:ext cx="7273440" cy="989640"/>
            </p14:xfrm>
          </p:contentPart>
        </mc:Choice>
        <mc:Fallback xmlns="">
          <p:pic>
            <p:nvPicPr>
              <p:cNvPr id="6" name="Ink 5"/>
              <p:cNvPicPr/>
              <p:nvPr/>
            </p:nvPicPr>
            <p:blipFill>
              <a:blip r:embed="rId10"/>
              <a:stretch>
                <a:fillRect/>
              </a:stretch>
            </p:blipFill>
            <p:spPr>
              <a:xfrm>
                <a:off x="928120" y="285120"/>
                <a:ext cx="7346520" cy="1064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1048000" y="443880"/>
              <a:ext cx="7106760" cy="771120"/>
            </p14:xfrm>
          </p:contentPart>
        </mc:Choice>
        <mc:Fallback xmlns="">
          <p:pic>
            <p:nvPicPr>
              <p:cNvPr id="9" name="Ink 8"/>
              <p:cNvPicPr/>
              <p:nvPr/>
            </p:nvPicPr>
            <p:blipFill>
              <a:blip r:embed="rId12"/>
              <a:stretch>
                <a:fillRect/>
              </a:stretch>
            </p:blipFill>
            <p:spPr>
              <a:xfrm>
                <a:off x="1004080" y="348480"/>
                <a:ext cx="7198920" cy="965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2476840" y="549360"/>
              <a:ext cx="5452920" cy="641880"/>
            </p14:xfrm>
          </p:contentPart>
        </mc:Choice>
        <mc:Fallback xmlns="">
          <p:pic>
            <p:nvPicPr>
              <p:cNvPr id="10" name="Ink 9"/>
              <p:cNvPicPr/>
              <p:nvPr/>
            </p:nvPicPr>
            <p:blipFill>
              <a:blip r:embed="rId14"/>
              <a:stretch>
                <a:fillRect/>
              </a:stretch>
            </p:blipFill>
            <p:spPr>
              <a:xfrm>
                <a:off x="2431120" y="451800"/>
                <a:ext cx="5548680" cy="833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p14:cNvContentPartPr/>
              <p14:nvPr/>
            </p14:nvContentPartPr>
            <p14:xfrm>
              <a:off x="593320" y="2289600"/>
              <a:ext cx="7182000" cy="3882600"/>
            </p14:xfrm>
          </p:contentPart>
        </mc:Choice>
        <mc:Fallback xmlns="">
          <p:pic>
            <p:nvPicPr>
              <p:cNvPr id="16" name="Ink 15"/>
              <p:cNvPicPr/>
              <p:nvPr/>
            </p:nvPicPr>
            <p:blipFill>
              <a:blip r:embed="rId16"/>
              <a:stretch>
                <a:fillRect/>
              </a:stretch>
            </p:blipFill>
            <p:spPr>
              <a:xfrm>
                <a:off x="554080" y="2256840"/>
                <a:ext cx="7263360" cy="3955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p14:cNvContentPartPr/>
              <p14:nvPr/>
            </p14:nvContentPartPr>
            <p14:xfrm>
              <a:off x="713200" y="4077360"/>
              <a:ext cx="6964200" cy="127080"/>
            </p14:xfrm>
          </p:contentPart>
        </mc:Choice>
        <mc:Fallback xmlns="">
          <p:pic>
            <p:nvPicPr>
              <p:cNvPr id="20" name="Ink 19"/>
              <p:cNvPicPr/>
              <p:nvPr/>
            </p:nvPicPr>
            <p:blipFill>
              <a:blip r:embed="rId18"/>
              <a:stretch>
                <a:fillRect/>
              </a:stretch>
            </p:blipFill>
            <p:spPr>
              <a:xfrm>
                <a:off x="690880" y="4044240"/>
                <a:ext cx="702468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p14:cNvContentPartPr/>
              <p14:nvPr/>
            </p14:nvContentPartPr>
            <p14:xfrm>
              <a:off x="3710560" y="2519280"/>
              <a:ext cx="215640" cy="3535920"/>
            </p14:xfrm>
          </p:contentPart>
        </mc:Choice>
        <mc:Fallback xmlns="">
          <p:pic>
            <p:nvPicPr>
              <p:cNvPr id="23" name="Ink 22"/>
              <p:cNvPicPr/>
              <p:nvPr/>
            </p:nvPicPr>
            <p:blipFill>
              <a:blip r:embed="rId20"/>
              <a:stretch>
                <a:fillRect/>
              </a:stretch>
            </p:blipFill>
            <p:spPr>
              <a:xfrm>
                <a:off x="3687520" y="2496240"/>
                <a:ext cx="276480" cy="3596760"/>
              </a:xfrm>
              <a:prstGeom prst="rect">
                <a:avLst/>
              </a:prstGeom>
            </p:spPr>
          </p:pic>
        </mc:Fallback>
      </mc:AlternateContent>
    </p:spTree>
    <p:extLst>
      <p:ext uri="{BB962C8B-B14F-4D97-AF65-F5344CB8AC3E}">
        <p14:creationId xmlns:p14="http://schemas.microsoft.com/office/powerpoint/2010/main" val="9246806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Activities are Their Own Reward”</a:t>
            </a:r>
            <a:endParaRPr lang="en-US" dirty="0"/>
          </a:p>
        </p:txBody>
      </p:sp>
      <p:sp>
        <p:nvSpPr>
          <p:cNvPr id="3" name="Content Placeholder 2"/>
          <p:cNvSpPr>
            <a:spLocks noGrp="1"/>
          </p:cNvSpPr>
          <p:nvPr>
            <p:ph idx="1"/>
          </p:nvPr>
        </p:nvSpPr>
        <p:spPr/>
        <p:txBody>
          <a:bodyPr/>
          <a:lstStyle/>
          <a:p>
            <a:pPr marL="0" indent="0">
              <a:buNone/>
            </a:pPr>
            <a:endParaRPr lang="en-US"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397120" y="214560"/>
              <a:ext cx="8346600" cy="1135800"/>
            </p14:xfrm>
          </p:contentPart>
        </mc:Choice>
        <mc:Fallback xmlns="">
          <p:pic>
            <p:nvPicPr>
              <p:cNvPr id="5" name="Ink 4"/>
              <p:cNvPicPr/>
              <p:nvPr/>
            </p:nvPicPr>
            <p:blipFill>
              <a:blip r:embed="rId4"/>
              <a:stretch>
                <a:fillRect/>
              </a:stretch>
            </p:blipFill>
            <p:spPr>
              <a:xfrm>
                <a:off x="368320" y="169200"/>
                <a:ext cx="8417160" cy="1213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461920" y="302760"/>
              <a:ext cx="8268120" cy="924120"/>
            </p14:xfrm>
          </p:contentPart>
        </mc:Choice>
        <mc:Fallback xmlns="">
          <p:pic>
            <p:nvPicPr>
              <p:cNvPr id="6" name="Ink 5"/>
              <p:cNvPicPr/>
              <p:nvPr/>
            </p:nvPicPr>
            <p:blipFill>
              <a:blip r:embed="rId6"/>
              <a:stretch>
                <a:fillRect/>
              </a:stretch>
            </p:blipFill>
            <p:spPr>
              <a:xfrm>
                <a:off x="410800" y="196200"/>
                <a:ext cx="8372160" cy="1128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3774640" y="671040"/>
              <a:ext cx="1420920" cy="532800"/>
            </p14:xfrm>
          </p:contentPart>
        </mc:Choice>
        <mc:Fallback xmlns="">
          <p:pic>
            <p:nvPicPr>
              <p:cNvPr id="7" name="Ink 6"/>
              <p:cNvPicPr/>
              <p:nvPr/>
            </p:nvPicPr>
            <p:blipFill>
              <a:blip r:embed="rId8"/>
              <a:stretch>
                <a:fillRect/>
              </a:stretch>
            </p:blipFill>
            <p:spPr>
              <a:xfrm>
                <a:off x="3742600" y="627480"/>
                <a:ext cx="1477800" cy="641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4892080" y="329760"/>
              <a:ext cx="905400" cy="259560"/>
            </p14:xfrm>
          </p:contentPart>
        </mc:Choice>
        <mc:Fallback xmlns="">
          <p:pic>
            <p:nvPicPr>
              <p:cNvPr id="8" name="Ink 7"/>
              <p:cNvPicPr/>
              <p:nvPr/>
            </p:nvPicPr>
            <p:blipFill>
              <a:blip r:embed="rId10"/>
              <a:stretch>
                <a:fillRect/>
              </a:stretch>
            </p:blipFill>
            <p:spPr>
              <a:xfrm>
                <a:off x="4860760" y="245880"/>
                <a:ext cx="952200" cy="375120"/>
              </a:xfrm>
              <a:prstGeom prst="rect">
                <a:avLst/>
              </a:prstGeom>
            </p:spPr>
          </p:pic>
        </mc:Fallback>
      </mc:AlternateContent>
      <p:pic>
        <p:nvPicPr>
          <p:cNvPr id="3074" name="Picture 2" descr="C:\Users\Elia\Desktop\th.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27600" y="1752600"/>
            <a:ext cx="57150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9407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Motivation Theory</a:t>
            </a:r>
            <a:endParaRPr lang="en-US" dirty="0"/>
          </a:p>
        </p:txBody>
      </p:sp>
      <p:sp>
        <p:nvSpPr>
          <p:cNvPr id="3" name="Content Placeholder 2"/>
          <p:cNvSpPr>
            <a:spLocks noGrp="1"/>
          </p:cNvSpPr>
          <p:nvPr>
            <p:ph idx="1"/>
          </p:nvPr>
        </p:nvSpPr>
        <p:spPr/>
        <p:txBody>
          <a:bodyPr/>
          <a:lstStyle/>
          <a:p>
            <a:r>
              <a:rPr lang="en-US" dirty="0" smtClean="0"/>
              <a:t>Human behavior is determined by using a “Risk-Benefit” analysis of what we stand to gain, and what we stand to lose by a particular behavior.</a:t>
            </a:r>
            <a:endParaRPr lang="en-US" dirty="0"/>
          </a:p>
        </p:txBody>
      </p:sp>
      <mc:AlternateContent xmlns:mc="http://schemas.openxmlformats.org/markup-compatibility/2006" xmlns:p14="http://schemas.microsoft.com/office/powerpoint/2010/main">
        <mc:Choice Requires="p14">
          <p:contentPart p14:bwMode="auto" r:id="rId3">
            <p14:nvContentPartPr>
              <p14:cNvPr id="23" name="Ink 22"/>
              <p14:cNvContentPartPr/>
              <p14:nvPr/>
            </p14:nvContentPartPr>
            <p14:xfrm>
              <a:off x="4434918" y="3782677"/>
              <a:ext cx="6120" cy="3600"/>
            </p14:xfrm>
          </p:contentPart>
        </mc:Choice>
        <mc:Fallback xmlns="">
          <p:pic>
            <p:nvPicPr>
              <p:cNvPr id="23" name="Ink 22"/>
              <p:cNvPicPr/>
              <p:nvPr/>
            </p:nvPicPr>
            <p:blipFill>
              <a:blip r:embed="rId16"/>
              <a:stretch>
                <a:fillRect/>
              </a:stretch>
            </p:blipFill>
            <p:spPr>
              <a:xfrm>
                <a:off x="4047918" y="3106957"/>
                <a:ext cx="695520" cy="683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p14:cNvContentPartPr/>
              <p14:nvPr/>
            </p14:nvContentPartPr>
            <p14:xfrm>
              <a:off x="1391838" y="530077"/>
              <a:ext cx="6337080" cy="615600"/>
            </p14:xfrm>
          </p:contentPart>
        </mc:Choice>
        <mc:Fallback xmlns="">
          <p:pic>
            <p:nvPicPr>
              <p:cNvPr id="28" name="Ink 27"/>
              <p:cNvPicPr/>
              <p:nvPr/>
            </p:nvPicPr>
            <p:blipFill>
              <a:blip r:embed="rId22"/>
              <a:stretch>
                <a:fillRect/>
              </a:stretch>
            </p:blipFill>
            <p:spPr>
              <a:xfrm>
                <a:off x="1329198" y="402997"/>
                <a:ext cx="6462000" cy="844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 12"/>
              <p14:cNvContentPartPr/>
              <p14:nvPr/>
            </p14:nvContentPartPr>
            <p14:xfrm>
              <a:off x="4550960" y="3755160"/>
              <a:ext cx="125640" cy="2094840"/>
            </p14:xfrm>
          </p:contentPart>
        </mc:Choice>
        <mc:Fallback xmlns="">
          <p:pic>
            <p:nvPicPr>
              <p:cNvPr id="13" name="Ink 12"/>
              <p:cNvPicPr/>
              <p:nvPr/>
            </p:nvPicPr>
            <p:blipFill>
              <a:blip r:embed="rId28"/>
              <a:stretch>
                <a:fillRect/>
              </a:stretch>
            </p:blipFill>
            <p:spPr>
              <a:xfrm>
                <a:off x="4541240" y="3746520"/>
                <a:ext cx="144000" cy="2112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4" name="Ink 13"/>
              <p14:cNvContentPartPr/>
              <p14:nvPr/>
            </p14:nvContentPartPr>
            <p14:xfrm>
              <a:off x="4550600" y="3701880"/>
              <a:ext cx="234360" cy="2222280"/>
            </p14:xfrm>
          </p:contentPart>
        </mc:Choice>
        <mc:Fallback xmlns="">
          <p:pic>
            <p:nvPicPr>
              <p:cNvPr id="14" name="Ink 13"/>
              <p:cNvPicPr/>
              <p:nvPr/>
            </p:nvPicPr>
            <p:blipFill>
              <a:blip r:embed="rId30"/>
              <a:stretch>
                <a:fillRect/>
              </a:stretch>
            </p:blipFill>
            <p:spPr>
              <a:xfrm>
                <a:off x="4540520" y="3692880"/>
                <a:ext cx="254880" cy="2242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 name="Ink 20"/>
              <p14:cNvContentPartPr/>
              <p14:nvPr/>
            </p14:nvContentPartPr>
            <p14:xfrm>
              <a:off x="3368720" y="3334680"/>
              <a:ext cx="2876400" cy="1080720"/>
            </p14:xfrm>
          </p:contentPart>
        </mc:Choice>
        <mc:Fallback xmlns="">
          <p:pic>
            <p:nvPicPr>
              <p:cNvPr id="21" name="Ink 20"/>
              <p:cNvPicPr/>
              <p:nvPr/>
            </p:nvPicPr>
            <p:blipFill>
              <a:blip r:embed="rId32"/>
              <a:stretch>
                <a:fillRect/>
              </a:stretch>
            </p:blipFill>
            <p:spPr>
              <a:xfrm>
                <a:off x="3355040" y="3320640"/>
                <a:ext cx="2904120" cy="1103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7" name="Ink 36"/>
              <p14:cNvContentPartPr/>
              <p14:nvPr/>
            </p14:nvContentPartPr>
            <p14:xfrm>
              <a:off x="2770400" y="3336000"/>
              <a:ext cx="3940240" cy="2822880"/>
            </p14:xfrm>
          </p:contentPart>
        </mc:Choice>
        <mc:Fallback xmlns="">
          <p:pic>
            <p:nvPicPr>
              <p:cNvPr id="37" name="Ink 36"/>
              <p:cNvPicPr/>
              <p:nvPr/>
            </p:nvPicPr>
            <p:blipFill>
              <a:blip r:embed="rId34"/>
              <a:stretch>
                <a:fillRect/>
              </a:stretch>
            </p:blipFill>
            <p:spPr>
              <a:xfrm>
                <a:off x="2759960" y="3321239"/>
                <a:ext cx="3967960" cy="2853121"/>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0" name="Ink 39"/>
              <p14:cNvContentPartPr/>
              <p14:nvPr/>
            </p14:nvContentPartPr>
            <p14:xfrm>
              <a:off x="5718080" y="3933360"/>
              <a:ext cx="1207120" cy="638280"/>
            </p14:xfrm>
          </p:contentPart>
        </mc:Choice>
        <mc:Fallback xmlns="">
          <p:pic>
            <p:nvPicPr>
              <p:cNvPr id="40" name="Ink 39"/>
              <p:cNvPicPr/>
              <p:nvPr/>
            </p:nvPicPr>
            <p:blipFill>
              <a:blip r:embed="rId36"/>
              <a:stretch>
                <a:fillRect/>
              </a:stretch>
            </p:blipFill>
            <p:spPr>
              <a:xfrm>
                <a:off x="5704760" y="3922560"/>
                <a:ext cx="1235921" cy="6595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 name="Ink 5"/>
              <p14:cNvContentPartPr/>
              <p14:nvPr/>
            </p14:nvContentPartPr>
            <p14:xfrm>
              <a:off x="4080640" y="6157080"/>
              <a:ext cx="1208880" cy="155520"/>
            </p14:xfrm>
          </p:contentPart>
        </mc:Choice>
        <mc:Fallback xmlns="">
          <p:pic>
            <p:nvPicPr>
              <p:cNvPr id="6" name="Ink 5"/>
              <p:cNvPicPr/>
              <p:nvPr/>
            </p:nvPicPr>
            <p:blipFill>
              <a:blip r:embed="rId38"/>
              <a:stretch>
                <a:fillRect/>
              </a:stretch>
            </p:blipFill>
            <p:spPr>
              <a:xfrm>
                <a:off x="4048960" y="6126840"/>
                <a:ext cx="127872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6" name="Ink 15"/>
              <p14:cNvContentPartPr/>
              <p14:nvPr/>
            </p14:nvContentPartPr>
            <p14:xfrm>
              <a:off x="2513200" y="3236760"/>
              <a:ext cx="4604760" cy="3281400"/>
            </p14:xfrm>
          </p:contentPart>
        </mc:Choice>
        <mc:Fallback xmlns="">
          <p:pic>
            <p:nvPicPr>
              <p:cNvPr id="16" name="Ink 15"/>
              <p:cNvPicPr/>
              <p:nvPr/>
            </p:nvPicPr>
            <p:blipFill>
              <a:blip r:embed="rId40"/>
              <a:stretch>
                <a:fillRect/>
              </a:stretch>
            </p:blipFill>
            <p:spPr>
              <a:xfrm>
                <a:off x="2465320" y="3115440"/>
                <a:ext cx="4713480" cy="34938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7" name="Ink 16"/>
              <p14:cNvContentPartPr/>
              <p14:nvPr/>
            </p14:nvContentPartPr>
            <p14:xfrm>
              <a:off x="2520400" y="3363840"/>
              <a:ext cx="4527360" cy="3110400"/>
            </p14:xfrm>
          </p:contentPart>
        </mc:Choice>
        <mc:Fallback xmlns="">
          <p:pic>
            <p:nvPicPr>
              <p:cNvPr id="17" name="Ink 16"/>
              <p:cNvPicPr/>
              <p:nvPr/>
            </p:nvPicPr>
            <p:blipFill>
              <a:blip r:embed="rId42"/>
              <a:stretch>
                <a:fillRect/>
              </a:stretch>
            </p:blipFill>
            <p:spPr>
              <a:xfrm>
                <a:off x="2477560" y="3275280"/>
                <a:ext cx="4624560" cy="32745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8" name="Ink 17"/>
              <p14:cNvContentPartPr/>
              <p14:nvPr/>
            </p14:nvContentPartPr>
            <p14:xfrm>
              <a:off x="6280960" y="4158720"/>
              <a:ext cx="469800" cy="442440"/>
            </p14:xfrm>
          </p:contentPart>
        </mc:Choice>
        <mc:Fallback xmlns="">
          <p:pic>
            <p:nvPicPr>
              <p:cNvPr id="18" name="Ink 17"/>
              <p:cNvPicPr/>
              <p:nvPr/>
            </p:nvPicPr>
            <p:blipFill>
              <a:blip r:embed="rId44"/>
              <a:stretch>
                <a:fillRect/>
              </a:stretch>
            </p:blipFill>
            <p:spPr>
              <a:xfrm>
                <a:off x="6252520" y="4081680"/>
                <a:ext cx="534600" cy="5763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9" name="Ink 18"/>
              <p14:cNvContentPartPr/>
              <p14:nvPr/>
            </p14:nvContentPartPr>
            <p14:xfrm>
              <a:off x="6351880" y="4306320"/>
              <a:ext cx="709560" cy="891000"/>
            </p14:xfrm>
          </p:contentPart>
        </mc:Choice>
        <mc:Fallback xmlns="">
          <p:pic>
            <p:nvPicPr>
              <p:cNvPr id="19" name="Ink 18"/>
              <p:cNvPicPr/>
              <p:nvPr/>
            </p:nvPicPr>
            <p:blipFill>
              <a:blip r:embed="rId46"/>
              <a:stretch>
                <a:fillRect/>
              </a:stretch>
            </p:blipFill>
            <p:spPr>
              <a:xfrm>
                <a:off x="6317320" y="4271040"/>
                <a:ext cx="775800" cy="990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 name="Ink 4"/>
              <p14:cNvContentPartPr/>
              <p14:nvPr/>
            </p14:nvContentPartPr>
            <p14:xfrm>
              <a:off x="1299640" y="413280"/>
              <a:ext cx="6486840" cy="931320"/>
            </p14:xfrm>
          </p:contentPart>
        </mc:Choice>
        <mc:Fallback xmlns="">
          <p:pic>
            <p:nvPicPr>
              <p:cNvPr id="5" name="Ink 4"/>
              <p:cNvPicPr/>
              <p:nvPr/>
            </p:nvPicPr>
            <p:blipFill>
              <a:blip r:embed="rId48"/>
              <a:stretch>
                <a:fillRect/>
              </a:stretch>
            </p:blipFill>
            <p:spPr>
              <a:xfrm>
                <a:off x="1263640" y="376560"/>
                <a:ext cx="6559560" cy="1003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 name="Ink 6"/>
              <p14:cNvContentPartPr/>
              <p14:nvPr/>
            </p14:nvContentPartPr>
            <p14:xfrm>
              <a:off x="1426360" y="527760"/>
              <a:ext cx="3348720" cy="700920"/>
            </p14:xfrm>
          </p:contentPart>
        </mc:Choice>
        <mc:Fallback xmlns="">
          <p:pic>
            <p:nvPicPr>
              <p:cNvPr id="7" name="Ink 6"/>
              <p:cNvPicPr/>
              <p:nvPr/>
            </p:nvPicPr>
            <p:blipFill>
              <a:blip r:embed="rId50"/>
              <a:stretch>
                <a:fillRect/>
              </a:stretch>
            </p:blipFill>
            <p:spPr>
              <a:xfrm>
                <a:off x="1393240" y="459000"/>
                <a:ext cx="3415680" cy="829800"/>
              </a:xfrm>
              <a:prstGeom prst="rect">
                <a:avLst/>
              </a:prstGeom>
            </p:spPr>
          </p:pic>
        </mc:Fallback>
      </mc:AlternateContent>
    </p:spTree>
    <p:extLst>
      <p:ext uri="{BB962C8B-B14F-4D97-AF65-F5344CB8AC3E}">
        <p14:creationId xmlns:p14="http://schemas.microsoft.com/office/powerpoint/2010/main" val="32880467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of Behavioral Treatment</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514350" indent="-514350">
              <a:buAutoNum type="arabicPeriod"/>
            </a:pPr>
            <a:r>
              <a:rPr lang="en-US" dirty="0" smtClean="0"/>
              <a:t>Rewarding an activity behavior or behavior will get you more of it.</a:t>
            </a:r>
          </a:p>
          <a:p>
            <a:pPr marL="514350" indent="-514350">
              <a:buAutoNum type="arabicPeriod"/>
            </a:pPr>
            <a:endParaRPr lang="en-US" dirty="0" smtClean="0"/>
          </a:p>
          <a:p>
            <a:pPr marL="514350" indent="-514350">
              <a:buAutoNum type="arabicPeriod" startAt="2"/>
            </a:pPr>
            <a:r>
              <a:rPr lang="en-US" dirty="0" smtClean="0"/>
              <a:t>Punishing an activity will get you less of it.</a:t>
            </a:r>
          </a:p>
          <a:p>
            <a:pPr marL="514350" indent="-514350">
              <a:buAutoNum type="arabicPeriod" startAt="2"/>
            </a:pPr>
            <a:endParaRPr lang="en-US" dirty="0"/>
          </a:p>
          <a:p>
            <a:pPr marL="0" indent="0">
              <a:buNone/>
            </a:pPr>
            <a:r>
              <a:rPr lang="en-US" dirty="0" smtClean="0"/>
              <a:t>                                        TRUE?</a:t>
            </a:r>
            <a:endParaRPr lang="en-US" dirty="0"/>
          </a:p>
        </p:txBody>
      </p:sp>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1013600" y="2273040"/>
              <a:ext cx="1818360" cy="367200"/>
            </p14:xfrm>
          </p:contentPart>
        </mc:Choice>
        <mc:Fallback xmlns="">
          <p:pic>
            <p:nvPicPr>
              <p:cNvPr id="8" name="Ink 7"/>
              <p:cNvPicPr/>
              <p:nvPr/>
            </p:nvPicPr>
            <p:blipFill>
              <a:blip r:embed="rId6"/>
              <a:stretch>
                <a:fillRect/>
              </a:stretch>
            </p:blipFill>
            <p:spPr>
              <a:xfrm>
                <a:off x="978320" y="2171520"/>
                <a:ext cx="1901880" cy="549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1004600" y="3946320"/>
              <a:ext cx="1667520" cy="414720"/>
            </p14:xfrm>
          </p:contentPart>
        </mc:Choice>
        <mc:Fallback xmlns="">
          <p:pic>
            <p:nvPicPr>
              <p:cNvPr id="10" name="Ink 9"/>
              <p:cNvPicPr/>
              <p:nvPr/>
            </p:nvPicPr>
            <p:blipFill>
              <a:blip r:embed="rId8"/>
              <a:stretch>
                <a:fillRect/>
              </a:stretch>
            </p:blipFill>
            <p:spPr>
              <a:xfrm>
                <a:off x="965000" y="3866040"/>
                <a:ext cx="1761480" cy="574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4086200" y="5038920"/>
              <a:ext cx="1398240" cy="546120"/>
            </p14:xfrm>
          </p:contentPart>
        </mc:Choice>
        <mc:Fallback xmlns="">
          <p:pic>
            <p:nvPicPr>
              <p:cNvPr id="11" name="Ink 10"/>
              <p:cNvPicPr/>
              <p:nvPr/>
            </p:nvPicPr>
            <p:blipFill>
              <a:blip r:embed="rId10"/>
              <a:stretch>
                <a:fillRect/>
              </a:stretch>
            </p:blipFill>
            <p:spPr>
              <a:xfrm>
                <a:off x="4024280" y="4916880"/>
                <a:ext cx="1519560" cy="787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p14:cNvContentPartPr/>
              <p14:nvPr/>
            </p14:nvContentPartPr>
            <p14:xfrm>
              <a:off x="3228880" y="988560"/>
              <a:ext cx="45000" cy="8640"/>
            </p14:xfrm>
          </p:contentPart>
        </mc:Choice>
        <mc:Fallback xmlns="">
          <p:pic>
            <p:nvPicPr>
              <p:cNvPr id="7" name="Ink 6"/>
              <p:cNvPicPr/>
              <p:nvPr/>
            </p:nvPicPr>
            <p:blipFill>
              <a:blip r:embed="rId12"/>
              <a:stretch>
                <a:fillRect/>
              </a:stretch>
            </p:blipFill>
            <p:spPr>
              <a:xfrm>
                <a:off x="3224920" y="979920"/>
                <a:ext cx="6084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p14:cNvContentPartPr/>
              <p14:nvPr/>
            </p14:nvContentPartPr>
            <p14:xfrm>
              <a:off x="997240" y="556200"/>
              <a:ext cx="7168320" cy="656640"/>
            </p14:xfrm>
          </p:contentPart>
        </mc:Choice>
        <mc:Fallback xmlns="">
          <p:pic>
            <p:nvPicPr>
              <p:cNvPr id="9" name="Ink 8"/>
              <p:cNvPicPr/>
              <p:nvPr/>
            </p:nvPicPr>
            <p:blipFill>
              <a:blip r:embed="rId14"/>
              <a:stretch>
                <a:fillRect/>
              </a:stretch>
            </p:blipFill>
            <p:spPr>
              <a:xfrm>
                <a:off x="942880" y="417960"/>
                <a:ext cx="7292520" cy="899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p14:cNvContentPartPr/>
              <p14:nvPr/>
            </p14:nvContentPartPr>
            <p14:xfrm>
              <a:off x="902920" y="424440"/>
              <a:ext cx="7320960" cy="919440"/>
            </p14:xfrm>
          </p:contentPart>
        </mc:Choice>
        <mc:Fallback xmlns="">
          <p:pic>
            <p:nvPicPr>
              <p:cNvPr id="5" name="Ink 4"/>
              <p:cNvPicPr/>
              <p:nvPr/>
            </p:nvPicPr>
            <p:blipFill>
              <a:blip r:embed="rId16"/>
              <a:stretch>
                <a:fillRect/>
              </a:stretch>
            </p:blipFill>
            <p:spPr>
              <a:xfrm>
                <a:off x="878800" y="383040"/>
                <a:ext cx="7386840" cy="996120"/>
              </a:xfrm>
              <a:prstGeom prst="rect">
                <a:avLst/>
              </a:prstGeom>
            </p:spPr>
          </p:pic>
        </mc:Fallback>
      </mc:AlternateContent>
    </p:spTree>
    <p:extLst>
      <p:ext uri="{BB962C8B-B14F-4D97-AF65-F5344CB8AC3E}">
        <p14:creationId xmlns:p14="http://schemas.microsoft.com/office/powerpoint/2010/main" val="1980226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Hierarchy Of Motivation</a:t>
            </a:r>
            <a:endParaRPr lang="en-US" dirty="0"/>
          </a:p>
        </p:txBody>
      </p:sp>
      <p:sp>
        <p:nvSpPr>
          <p:cNvPr id="3" name="Content Placeholder 2"/>
          <p:cNvSpPr>
            <a:spLocks noGrp="1"/>
          </p:cNvSpPr>
          <p:nvPr>
            <p:ph idx="1"/>
          </p:nvPr>
        </p:nvSpPr>
        <p:spPr/>
        <p:txBody>
          <a:bodyPr/>
          <a:lstStyle/>
          <a:p>
            <a:pPr marL="514350" indent="-514350">
              <a:buAutoNum type="arabicPeriod" startAt="3"/>
            </a:pPr>
            <a:r>
              <a:rPr lang="en-US" dirty="0" smtClean="0"/>
              <a:t>Intrinsic         Relatedness               Now-That</a:t>
            </a:r>
          </a:p>
          <a:p>
            <a:pPr marL="0" indent="0">
              <a:buNone/>
            </a:pPr>
            <a:r>
              <a:rPr lang="en-US" dirty="0" smtClean="0"/>
              <a:t>                             Autonomy</a:t>
            </a:r>
          </a:p>
          <a:p>
            <a:pPr marL="0" indent="0">
              <a:buNone/>
            </a:pPr>
            <a:r>
              <a:rPr lang="en-US" dirty="0"/>
              <a:t> </a:t>
            </a:r>
            <a:r>
              <a:rPr lang="en-US" dirty="0" smtClean="0"/>
              <a:t>                            Mastery</a:t>
            </a:r>
          </a:p>
          <a:p>
            <a:pPr marL="0" indent="0">
              <a:buNone/>
            </a:pPr>
            <a:r>
              <a:rPr lang="en-US" dirty="0"/>
              <a:t> </a:t>
            </a:r>
            <a:r>
              <a:rPr lang="en-US" dirty="0" smtClean="0"/>
              <a:t>                            Purpose </a:t>
            </a:r>
          </a:p>
          <a:p>
            <a:pPr marL="0" indent="0">
              <a:buNone/>
            </a:pPr>
            <a:r>
              <a:rPr lang="en-US" dirty="0" smtClean="0"/>
              <a:t>2.  Extrinsic         Carrots &amp; Sticks         If-Then</a:t>
            </a:r>
          </a:p>
          <a:p>
            <a:pPr marL="0" indent="0">
              <a:buNone/>
            </a:pPr>
            <a:endParaRPr lang="en-US" dirty="0"/>
          </a:p>
          <a:p>
            <a:pPr marL="0" indent="0">
              <a:buNone/>
            </a:pPr>
            <a:r>
              <a:rPr lang="en-US" dirty="0" smtClean="0"/>
              <a:t>1.  Biological        Food, Drink, Safety</a:t>
            </a:r>
            <a:endParaRPr lang="en-US" dirty="0"/>
          </a:p>
          <a:p>
            <a:pPr marL="0" indent="0">
              <a:buNone/>
            </a:pPr>
            <a:endParaRPr lang="en-US" dirty="0"/>
          </a:p>
        </p:txBody>
      </p:sp>
      <mc:AlternateContent xmlns:mc="http://schemas.openxmlformats.org/markup-compatibility/2006" xmlns:p14="http://schemas.microsoft.com/office/powerpoint/2010/main">
        <mc:Choice Requires="p14">
          <p:contentPart p14:bwMode="auto" r:id="rId3">
            <p14:nvContentPartPr>
              <p14:cNvPr id="21" name="Ink 20"/>
              <p14:cNvContentPartPr/>
              <p14:nvPr/>
            </p14:nvContentPartPr>
            <p14:xfrm>
              <a:off x="337400" y="3863520"/>
              <a:ext cx="75600" cy="18360"/>
            </p14:xfrm>
          </p:contentPart>
        </mc:Choice>
        <mc:Fallback xmlns="">
          <p:pic>
            <p:nvPicPr>
              <p:cNvPr id="21" name="Ink 20"/>
              <p:cNvPicPr/>
              <p:nvPr/>
            </p:nvPicPr>
            <p:blipFill>
              <a:blip r:embed="rId13"/>
              <a:stretch>
                <a:fillRect/>
              </a:stretch>
            </p:blipFill>
            <p:spPr>
              <a:xfrm>
                <a:off x="333440" y="3857760"/>
                <a:ext cx="8532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p14:cNvContentPartPr/>
              <p14:nvPr/>
            </p14:nvContentPartPr>
            <p14:xfrm>
              <a:off x="4998680" y="3925800"/>
              <a:ext cx="360" cy="360"/>
            </p14:xfrm>
          </p:contentPart>
        </mc:Choice>
        <mc:Fallback xmlns="">
          <p:pic>
            <p:nvPicPr>
              <p:cNvPr id="22" name="Ink 21"/>
              <p:cNvPicPr/>
              <p:nvPr/>
            </p:nvPicPr>
            <p:blipFill>
              <a:blip r:embed="rId15"/>
              <a:stretch>
                <a:fillRect/>
              </a:stretch>
            </p:blipFill>
            <p:spPr>
              <a:xfrm>
                <a:off x="4983560" y="391068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p14:cNvContentPartPr/>
              <p14:nvPr/>
            </p14:nvContentPartPr>
            <p14:xfrm>
              <a:off x="3929840" y="4002120"/>
              <a:ext cx="360" cy="360"/>
            </p14:xfrm>
          </p:contentPart>
        </mc:Choice>
        <mc:Fallback xmlns="">
          <p:pic>
            <p:nvPicPr>
              <p:cNvPr id="23" name="Ink 22"/>
              <p:cNvPicPr/>
              <p:nvPr/>
            </p:nvPicPr>
            <p:blipFill>
              <a:blip r:embed="rId17"/>
              <a:stretch>
                <a:fillRect/>
              </a:stretch>
            </p:blipFill>
            <p:spPr>
              <a:xfrm>
                <a:off x="3914720" y="398700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Ink 25"/>
              <p14:cNvContentPartPr/>
              <p14:nvPr/>
            </p14:nvContentPartPr>
            <p14:xfrm>
              <a:off x="509120" y="1747800"/>
              <a:ext cx="2079360" cy="354240"/>
            </p14:xfrm>
          </p:contentPart>
        </mc:Choice>
        <mc:Fallback xmlns="">
          <p:pic>
            <p:nvPicPr>
              <p:cNvPr id="26" name="Ink 25"/>
              <p:cNvPicPr/>
              <p:nvPr/>
            </p:nvPicPr>
            <p:blipFill>
              <a:blip r:embed="rId21"/>
              <a:stretch>
                <a:fillRect/>
              </a:stretch>
            </p:blipFill>
            <p:spPr>
              <a:xfrm>
                <a:off x="454760" y="1651320"/>
                <a:ext cx="2203920"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Ink 26"/>
              <p14:cNvContentPartPr/>
              <p14:nvPr/>
            </p14:nvContentPartPr>
            <p14:xfrm>
              <a:off x="542960" y="4067280"/>
              <a:ext cx="1970280" cy="424080"/>
            </p14:xfrm>
          </p:contentPart>
        </mc:Choice>
        <mc:Fallback xmlns="">
          <p:pic>
            <p:nvPicPr>
              <p:cNvPr id="27" name="Ink 26"/>
              <p:cNvPicPr/>
              <p:nvPr/>
            </p:nvPicPr>
            <p:blipFill>
              <a:blip r:embed="rId23"/>
              <a:stretch>
                <a:fillRect/>
              </a:stretch>
            </p:blipFill>
            <p:spPr>
              <a:xfrm>
                <a:off x="472040" y="3924000"/>
                <a:ext cx="2113920" cy="687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8" name="Ink 27"/>
              <p14:cNvContentPartPr/>
              <p14:nvPr/>
            </p14:nvContentPartPr>
            <p14:xfrm>
              <a:off x="528920" y="5261400"/>
              <a:ext cx="2167560" cy="342360"/>
            </p14:xfrm>
          </p:contentPart>
        </mc:Choice>
        <mc:Fallback xmlns="">
          <p:pic>
            <p:nvPicPr>
              <p:cNvPr id="28" name="Ink 27"/>
              <p:cNvPicPr/>
              <p:nvPr/>
            </p:nvPicPr>
            <p:blipFill>
              <a:blip r:embed="rId25"/>
              <a:stretch>
                <a:fillRect/>
              </a:stretch>
            </p:blipFill>
            <p:spPr>
              <a:xfrm>
                <a:off x="467360" y="5115960"/>
                <a:ext cx="2301120" cy="604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 name="Ink 6"/>
              <p14:cNvContentPartPr/>
              <p14:nvPr/>
            </p14:nvContentPartPr>
            <p14:xfrm>
              <a:off x="1107400" y="389160"/>
              <a:ext cx="6998760" cy="866520"/>
            </p14:xfrm>
          </p:contentPart>
        </mc:Choice>
        <mc:Fallback xmlns="">
          <p:pic>
            <p:nvPicPr>
              <p:cNvPr id="7" name="Ink 6"/>
              <p:cNvPicPr/>
              <p:nvPr/>
            </p:nvPicPr>
            <p:blipFill>
              <a:blip r:embed="rId31"/>
              <a:stretch>
                <a:fillRect/>
              </a:stretch>
            </p:blipFill>
            <p:spPr>
              <a:xfrm>
                <a:off x="1081480" y="362520"/>
                <a:ext cx="7050960" cy="912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 name="Ink 7"/>
              <p14:cNvContentPartPr/>
              <p14:nvPr/>
            </p14:nvContentPartPr>
            <p14:xfrm>
              <a:off x="2078680" y="893520"/>
              <a:ext cx="18720" cy="1440"/>
            </p14:xfrm>
          </p:contentPart>
        </mc:Choice>
        <mc:Fallback xmlns="">
          <p:pic>
            <p:nvPicPr>
              <p:cNvPr id="8" name="Ink 7"/>
              <p:cNvPicPr/>
              <p:nvPr/>
            </p:nvPicPr>
            <p:blipFill>
              <a:blip r:embed="rId33"/>
              <a:stretch>
                <a:fillRect/>
              </a:stretch>
            </p:blipFill>
            <p:spPr>
              <a:xfrm>
                <a:off x="2063560" y="863280"/>
                <a:ext cx="4932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 name="Ink 8"/>
              <p14:cNvContentPartPr/>
              <p14:nvPr/>
            </p14:nvContentPartPr>
            <p14:xfrm>
              <a:off x="1912000" y="464040"/>
              <a:ext cx="6050880" cy="671400"/>
            </p14:xfrm>
          </p:contentPart>
        </mc:Choice>
        <mc:Fallback xmlns="">
          <p:pic>
            <p:nvPicPr>
              <p:cNvPr id="9" name="Ink 8"/>
              <p:cNvPicPr/>
              <p:nvPr/>
            </p:nvPicPr>
            <p:blipFill>
              <a:blip r:embed="rId35"/>
              <a:stretch>
                <a:fillRect/>
              </a:stretch>
            </p:blipFill>
            <p:spPr>
              <a:xfrm>
                <a:off x="1882840" y="398160"/>
                <a:ext cx="6115320" cy="804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0" name="Ink 9"/>
              <p14:cNvContentPartPr/>
              <p14:nvPr/>
            </p14:nvContentPartPr>
            <p14:xfrm>
              <a:off x="1150240" y="429120"/>
              <a:ext cx="6904080" cy="770760"/>
            </p14:xfrm>
          </p:contentPart>
        </mc:Choice>
        <mc:Fallback xmlns="">
          <p:pic>
            <p:nvPicPr>
              <p:cNvPr id="10" name="Ink 9"/>
              <p:cNvPicPr/>
              <p:nvPr/>
            </p:nvPicPr>
            <p:blipFill>
              <a:blip r:embed="rId37"/>
              <a:stretch>
                <a:fillRect/>
              </a:stretch>
            </p:blipFill>
            <p:spPr>
              <a:xfrm>
                <a:off x="1119640" y="363960"/>
                <a:ext cx="6969240" cy="9039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 name="Ink 11"/>
              <p14:cNvContentPartPr/>
              <p14:nvPr/>
            </p14:nvContentPartPr>
            <p14:xfrm>
              <a:off x="6486520" y="4038480"/>
              <a:ext cx="1540440" cy="469800"/>
            </p14:xfrm>
          </p:contentPart>
        </mc:Choice>
        <mc:Fallback xmlns="">
          <p:pic>
            <p:nvPicPr>
              <p:cNvPr id="12" name="Ink 11"/>
              <p:cNvPicPr/>
              <p:nvPr/>
            </p:nvPicPr>
            <p:blipFill>
              <a:blip r:embed="rId39"/>
              <a:stretch>
                <a:fillRect/>
              </a:stretch>
            </p:blipFill>
            <p:spPr>
              <a:xfrm>
                <a:off x="6443680" y="3943440"/>
                <a:ext cx="1616400" cy="651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1" name="Ink 10"/>
              <p14:cNvContentPartPr/>
              <p14:nvPr/>
            </p14:nvContentPartPr>
            <p14:xfrm>
              <a:off x="365800" y="1377720"/>
              <a:ext cx="8182080" cy="192240"/>
            </p14:xfrm>
          </p:contentPart>
        </mc:Choice>
        <mc:Fallback xmlns="">
          <p:pic>
            <p:nvPicPr>
              <p:cNvPr id="11" name="Ink 10"/>
              <p:cNvPicPr/>
              <p:nvPr/>
            </p:nvPicPr>
            <p:blipFill>
              <a:blip r:embed="rId41"/>
              <a:stretch>
                <a:fillRect/>
              </a:stretch>
            </p:blipFill>
            <p:spPr>
              <a:xfrm>
                <a:off x="355000" y="1359000"/>
                <a:ext cx="820944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6" name="Ink 15"/>
              <p14:cNvContentPartPr/>
              <p14:nvPr/>
            </p14:nvContentPartPr>
            <p14:xfrm>
              <a:off x="396760" y="5915880"/>
              <a:ext cx="8330400" cy="221040"/>
            </p14:xfrm>
          </p:contentPart>
        </mc:Choice>
        <mc:Fallback xmlns="">
          <p:pic>
            <p:nvPicPr>
              <p:cNvPr id="16" name="Ink 15"/>
              <p:cNvPicPr/>
              <p:nvPr/>
            </p:nvPicPr>
            <p:blipFill>
              <a:blip r:embed="rId43"/>
              <a:stretch>
                <a:fillRect/>
              </a:stretch>
            </p:blipFill>
            <p:spPr>
              <a:xfrm>
                <a:off x="379120" y="5895000"/>
                <a:ext cx="83689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9" name="Ink 18"/>
              <p14:cNvContentPartPr/>
              <p14:nvPr/>
            </p14:nvContentPartPr>
            <p14:xfrm>
              <a:off x="361840" y="4809600"/>
              <a:ext cx="8280" cy="360"/>
            </p14:xfrm>
          </p:contentPart>
        </mc:Choice>
        <mc:Fallback xmlns="">
          <p:pic>
            <p:nvPicPr>
              <p:cNvPr id="19" name="Ink 18"/>
              <p:cNvPicPr/>
              <p:nvPr/>
            </p:nvPicPr>
            <p:blipFill>
              <a:blip r:embed="rId45"/>
              <a:stretch>
                <a:fillRect/>
              </a:stretch>
            </p:blipFill>
            <p:spPr>
              <a:xfrm>
                <a:off x="356800" y="4800600"/>
                <a:ext cx="2232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 name="Ink 23"/>
              <p14:cNvContentPartPr/>
              <p14:nvPr/>
            </p14:nvContentPartPr>
            <p14:xfrm>
              <a:off x="158440" y="4842000"/>
              <a:ext cx="8397720" cy="110160"/>
            </p14:xfrm>
          </p:contentPart>
        </mc:Choice>
        <mc:Fallback xmlns="">
          <p:pic>
            <p:nvPicPr>
              <p:cNvPr id="24" name="Ink 23"/>
              <p:cNvPicPr/>
              <p:nvPr/>
            </p:nvPicPr>
            <p:blipFill>
              <a:blip r:embed="rId47"/>
              <a:stretch>
                <a:fillRect/>
              </a:stretch>
            </p:blipFill>
            <p:spPr>
              <a:xfrm>
                <a:off x="147640" y="4821840"/>
                <a:ext cx="842832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 name="Ink 29"/>
              <p14:cNvContentPartPr/>
              <p14:nvPr/>
            </p14:nvContentPartPr>
            <p14:xfrm>
              <a:off x="370120" y="3696120"/>
              <a:ext cx="8227800" cy="229680"/>
            </p14:xfrm>
          </p:contentPart>
        </mc:Choice>
        <mc:Fallback xmlns="">
          <p:pic>
            <p:nvPicPr>
              <p:cNvPr id="30" name="Ink 29"/>
              <p:cNvPicPr/>
              <p:nvPr/>
            </p:nvPicPr>
            <p:blipFill>
              <a:blip r:embed="rId49"/>
              <a:stretch>
                <a:fillRect/>
              </a:stretch>
            </p:blipFill>
            <p:spPr>
              <a:xfrm>
                <a:off x="353200" y="3684240"/>
                <a:ext cx="826524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5" name="Ink 34"/>
              <p14:cNvContentPartPr/>
              <p14:nvPr/>
            </p14:nvContentPartPr>
            <p14:xfrm>
              <a:off x="8569120" y="1385280"/>
              <a:ext cx="10440" cy="212400"/>
            </p14:xfrm>
          </p:contentPart>
        </mc:Choice>
        <mc:Fallback xmlns="">
          <p:pic>
            <p:nvPicPr>
              <p:cNvPr id="35" name="Ink 34"/>
              <p:cNvPicPr/>
              <p:nvPr/>
            </p:nvPicPr>
            <p:blipFill>
              <a:blip r:embed="rId51"/>
              <a:stretch>
                <a:fillRect/>
              </a:stretch>
            </p:blipFill>
            <p:spPr>
              <a:xfrm>
                <a:off x="8554000" y="1377360"/>
                <a:ext cx="4104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6" name="Ink 35"/>
              <p14:cNvContentPartPr/>
              <p14:nvPr/>
            </p14:nvContentPartPr>
            <p14:xfrm>
              <a:off x="8564440" y="1629000"/>
              <a:ext cx="141480" cy="4271760"/>
            </p14:xfrm>
          </p:contentPart>
        </mc:Choice>
        <mc:Fallback xmlns="">
          <p:pic>
            <p:nvPicPr>
              <p:cNvPr id="36" name="Ink 35"/>
              <p:cNvPicPr/>
              <p:nvPr/>
            </p:nvPicPr>
            <p:blipFill>
              <a:blip r:embed="rId53"/>
              <a:stretch>
                <a:fillRect/>
              </a:stretch>
            </p:blipFill>
            <p:spPr>
              <a:xfrm>
                <a:off x="8548240" y="1613160"/>
                <a:ext cx="164160" cy="43052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9" name="Ink 38"/>
              <p14:cNvContentPartPr/>
              <p14:nvPr/>
            </p14:nvContentPartPr>
            <p14:xfrm>
              <a:off x="276160" y="1516320"/>
              <a:ext cx="165240" cy="4561920"/>
            </p14:xfrm>
          </p:contentPart>
        </mc:Choice>
        <mc:Fallback xmlns="">
          <p:pic>
            <p:nvPicPr>
              <p:cNvPr id="39" name="Ink 38"/>
              <p:cNvPicPr/>
              <p:nvPr/>
            </p:nvPicPr>
            <p:blipFill>
              <a:blip r:embed="rId55"/>
              <a:stretch>
                <a:fillRect/>
              </a:stretch>
            </p:blipFill>
            <p:spPr>
              <a:xfrm>
                <a:off x="258160" y="1508400"/>
                <a:ext cx="188280" cy="4586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0" name="Ink 39"/>
              <p14:cNvContentPartPr/>
              <p14:nvPr/>
            </p14:nvContentPartPr>
            <p14:xfrm>
              <a:off x="319000" y="1559160"/>
              <a:ext cx="360" cy="360"/>
            </p14:xfrm>
          </p:contentPart>
        </mc:Choice>
        <mc:Fallback xmlns="">
          <p:pic>
            <p:nvPicPr>
              <p:cNvPr id="40" name="Ink 39"/>
              <p:cNvPicPr/>
              <p:nvPr/>
            </p:nvPicPr>
            <p:blipFill>
              <a:blip r:embed="rId57"/>
              <a:stretch>
                <a:fillRect/>
              </a:stretch>
            </p:blipFill>
            <p:spPr>
              <a:xfrm>
                <a:off x="313960" y="1554120"/>
                <a:ext cx="10440" cy="104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5" name="Ink 44"/>
              <p14:cNvContentPartPr/>
              <p14:nvPr/>
            </p14:nvContentPartPr>
            <p14:xfrm>
              <a:off x="2976160" y="1592640"/>
              <a:ext cx="33120" cy="1917360"/>
            </p14:xfrm>
          </p:contentPart>
        </mc:Choice>
        <mc:Fallback xmlns="">
          <p:pic>
            <p:nvPicPr>
              <p:cNvPr id="45" name="Ink 44"/>
              <p:cNvPicPr/>
              <p:nvPr/>
            </p:nvPicPr>
            <p:blipFill>
              <a:blip r:embed="rId59"/>
              <a:stretch>
                <a:fillRect/>
              </a:stretch>
            </p:blipFill>
            <p:spPr>
              <a:xfrm>
                <a:off x="2959240" y="1577520"/>
                <a:ext cx="64440" cy="1949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6" name="Ink 45"/>
              <p14:cNvContentPartPr/>
              <p14:nvPr/>
            </p14:nvContentPartPr>
            <p14:xfrm>
              <a:off x="2954560" y="3543480"/>
              <a:ext cx="83520" cy="2484000"/>
            </p14:xfrm>
          </p:contentPart>
        </mc:Choice>
        <mc:Fallback xmlns="">
          <p:pic>
            <p:nvPicPr>
              <p:cNvPr id="46" name="Ink 45"/>
              <p:cNvPicPr/>
              <p:nvPr/>
            </p:nvPicPr>
            <p:blipFill>
              <a:blip r:embed="rId61"/>
              <a:stretch>
                <a:fillRect/>
              </a:stretch>
            </p:blipFill>
            <p:spPr>
              <a:xfrm>
                <a:off x="2937280" y="3526560"/>
                <a:ext cx="105840" cy="2518200"/>
              </a:xfrm>
              <a:prstGeom prst="rect">
                <a:avLst/>
              </a:prstGeom>
            </p:spPr>
          </p:pic>
        </mc:Fallback>
      </mc:AlternateContent>
    </p:spTree>
    <p:extLst>
      <p:ext uri="{BB962C8B-B14F-4D97-AF65-F5344CB8AC3E}">
        <p14:creationId xmlns:p14="http://schemas.microsoft.com/office/powerpoint/2010/main" val="9869120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28058</TotalTime>
  <Words>1721</Words>
  <Application>Microsoft Macintosh PowerPoint</Application>
  <PresentationFormat>On-screen Show (4:3)</PresentationFormat>
  <Paragraphs>354</Paragraphs>
  <Slides>45</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Office Theme</vt:lpstr>
      <vt:lpstr>Packager Shell Object</vt:lpstr>
      <vt:lpstr>The Truth About Consequences: What Really Motivates People</vt:lpstr>
      <vt:lpstr>Breaking News</vt:lpstr>
      <vt:lpstr>PowerPoint Presentation</vt:lpstr>
      <vt:lpstr>Applying Consequences in the Adult Work Place</vt:lpstr>
      <vt:lpstr>Why do people do things like:</vt:lpstr>
      <vt:lpstr>“The Activities are Their Own Reward”</vt:lpstr>
      <vt:lpstr>Human Motivation Theory</vt:lpstr>
      <vt:lpstr>Basics of Behavioral Treatment</vt:lpstr>
      <vt:lpstr>The Hierarchy Of Motivation</vt:lpstr>
      <vt:lpstr>The Dangers of Mis-Applying Motivational Theory</vt:lpstr>
      <vt:lpstr>The Infant Study</vt:lpstr>
      <vt:lpstr>The Infant Study</vt:lpstr>
      <vt:lpstr>The Infant Study</vt:lpstr>
      <vt:lpstr>The Roots of Behaviorism</vt:lpstr>
      <vt:lpstr>The Unpredictable Results of Reinforcement</vt:lpstr>
      <vt:lpstr> Extrinsic rewards undermine altruistic tendencies in 20-month-olds.   </vt:lpstr>
      <vt:lpstr>The Effects of Reinforcement on  Altruism</vt:lpstr>
      <vt:lpstr>The Effects of Reinforcement on  Altruism</vt:lpstr>
      <vt:lpstr>The Effect of Reinforcement on Creativity &amp; Problem Solving</vt:lpstr>
      <vt:lpstr>The Effects of Reinforcement on Creativity</vt:lpstr>
      <vt:lpstr>Solution</vt:lpstr>
      <vt:lpstr>The Effects of Reinforcement on Creativity</vt:lpstr>
      <vt:lpstr>The Effects of Reinforcement on Dopamine</vt:lpstr>
      <vt:lpstr>The Social Effects of Reinforcement</vt:lpstr>
      <vt:lpstr>Reinforcement Summary</vt:lpstr>
      <vt:lpstr>The beatings will continue until morale improves…How about punishment</vt:lpstr>
      <vt:lpstr>The Unpredictable Results of Punishment</vt:lpstr>
      <vt:lpstr>PowerPoint Presentation</vt:lpstr>
      <vt:lpstr>The Effects of Punishment on “The Punisher”</vt:lpstr>
      <vt:lpstr>Differential Effects on Brain Activation of Reward and Punishment</vt:lpstr>
      <vt:lpstr>What do we do if Tasks are just not interesting?</vt:lpstr>
      <vt:lpstr>PowerPoint Presentation</vt:lpstr>
      <vt:lpstr>The Hierarchy Of Motivation</vt:lpstr>
      <vt:lpstr>Goals</vt:lpstr>
      <vt:lpstr>Drivers of Intrinsic Motivation</vt:lpstr>
      <vt:lpstr>The Apprentice Program</vt:lpstr>
      <vt:lpstr>Relatedness</vt:lpstr>
      <vt:lpstr>Relatedness</vt:lpstr>
      <vt:lpstr>Autonomy</vt:lpstr>
      <vt:lpstr>Autonomy</vt:lpstr>
      <vt:lpstr>Mastery</vt:lpstr>
      <vt:lpstr>Mastery</vt:lpstr>
      <vt:lpstr>Purpose</vt:lpstr>
      <vt:lpstr>Purpose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Elia</dc:creator>
  <cp:lastModifiedBy>Michael VanDenBergh</cp:lastModifiedBy>
  <cp:revision>106</cp:revision>
  <cp:lastPrinted>2013-08-27T17:53:44Z</cp:lastPrinted>
  <dcterms:created xsi:type="dcterms:W3CDTF">2013-08-14T10:03:46Z</dcterms:created>
  <dcterms:modified xsi:type="dcterms:W3CDTF">2014-12-19T17:06:34Z</dcterms:modified>
</cp:coreProperties>
</file>